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97" r:id="rId2"/>
  </p:sldMasterIdLst>
  <p:notesMasterIdLst>
    <p:notesMasterId r:id="rId35"/>
  </p:notesMasterIdLst>
  <p:sldIdLst>
    <p:sldId id="1318" r:id="rId3"/>
    <p:sldId id="1322" r:id="rId4"/>
    <p:sldId id="1310" r:id="rId5"/>
    <p:sldId id="754" r:id="rId6"/>
    <p:sldId id="765" r:id="rId7"/>
    <p:sldId id="759" r:id="rId8"/>
    <p:sldId id="776" r:id="rId9"/>
    <p:sldId id="1311" r:id="rId10"/>
    <p:sldId id="1127" r:id="rId11"/>
    <p:sldId id="1128" r:id="rId12"/>
    <p:sldId id="1174" r:id="rId13"/>
    <p:sldId id="1211" r:id="rId14"/>
    <p:sldId id="1139" r:id="rId15"/>
    <p:sldId id="1208" r:id="rId16"/>
    <p:sldId id="1319" r:id="rId17"/>
    <p:sldId id="1214" r:id="rId18"/>
    <p:sldId id="1151" r:id="rId19"/>
    <p:sldId id="1153" r:id="rId20"/>
    <p:sldId id="1215" r:id="rId21"/>
    <p:sldId id="1297" r:id="rId22"/>
    <p:sldId id="1320" r:id="rId23"/>
    <p:sldId id="1300" r:id="rId24"/>
    <p:sldId id="1321" r:id="rId25"/>
    <p:sldId id="1158" r:id="rId26"/>
    <p:sldId id="788" r:id="rId27"/>
    <p:sldId id="1142" r:id="rId28"/>
    <p:sldId id="1125" r:id="rId29"/>
    <p:sldId id="1315" r:id="rId30"/>
    <p:sldId id="1302" r:id="rId31"/>
    <p:sldId id="1294" r:id="rId32"/>
    <p:sldId id="789" r:id="rId33"/>
    <p:sldId id="1312" r:id="rId34"/>
  </p:sldIdLst>
  <p:sldSz cx="12192000" cy="6858000"/>
  <p:notesSz cx="6858000" cy="9144000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Myriad Pro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Myriad Pro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Myriad Pro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Myriad Pro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Myriad Pro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Myriad Pro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Myriad Pro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Myriad Pro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Myriad Pro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572">
          <p15:clr>
            <a:srgbClr val="A4A3A4"/>
          </p15:clr>
        </p15:guide>
        <p15:guide id="3" orient="horz" pos="4247">
          <p15:clr>
            <a:srgbClr val="A4A3A4"/>
          </p15:clr>
        </p15:guide>
        <p15:guide id="4" orient="horz" pos="4125">
          <p15:clr>
            <a:srgbClr val="A4A3A4"/>
          </p15:clr>
        </p15:guide>
        <p15:guide id="5" pos="3840">
          <p15:clr>
            <a:srgbClr val="A4A3A4"/>
          </p15:clr>
        </p15:guide>
        <p15:guide id="6" pos="91">
          <p15:clr>
            <a:srgbClr val="A4A3A4"/>
          </p15:clr>
        </p15:guide>
        <p15:guide id="7" pos="7600">
          <p15:clr>
            <a:srgbClr val="A4A3A4"/>
          </p15:clr>
        </p15:guide>
        <p15:guide id="8" pos="393">
          <p15:clr>
            <a:srgbClr val="A4A3A4"/>
          </p15:clr>
        </p15:guide>
        <p15:guide id="9" pos="736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949"/>
    <a:srgbClr val="BCBC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589" autoAdjust="0"/>
    <p:restoredTop sz="96190" autoAdjust="0"/>
  </p:normalViewPr>
  <p:slideViewPr>
    <p:cSldViewPr>
      <p:cViewPr varScale="1">
        <p:scale>
          <a:sx n="123" d="100"/>
          <a:sy n="123" d="100"/>
        </p:scale>
        <p:origin x="1144" y="184"/>
      </p:cViewPr>
      <p:guideLst>
        <p:guide orient="horz" pos="2160"/>
        <p:guide orient="horz" pos="572"/>
        <p:guide orient="horz" pos="4247"/>
        <p:guide orient="horz" pos="4125"/>
        <p:guide pos="3840"/>
        <p:guide pos="91"/>
        <p:guide pos="7600"/>
        <p:guide pos="393"/>
        <p:guide pos="73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97" d="100"/>
          <a:sy n="97" d="100"/>
        </p:scale>
        <p:origin x="3976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>
            <a:extLst>
              <a:ext uri="{FF2B5EF4-FFF2-40B4-BE49-F238E27FC236}">
                <a16:creationId xmlns:a16="http://schemas.microsoft.com/office/drawing/2014/main" id="{11427F5B-BDD9-40F4-B7D0-B08D3FDA269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152579" name="Rectangle 3">
            <a:extLst>
              <a:ext uri="{FF2B5EF4-FFF2-40B4-BE49-F238E27FC236}">
                <a16:creationId xmlns:a16="http://schemas.microsoft.com/office/drawing/2014/main" id="{363E4263-94E1-4D4D-9E7C-8D06454B212D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id="{E1F43AB6-52C2-C776-224C-E661552E20CF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52581" name="Rectangle 5">
            <a:extLst>
              <a:ext uri="{FF2B5EF4-FFF2-40B4-BE49-F238E27FC236}">
                <a16:creationId xmlns:a16="http://schemas.microsoft.com/office/drawing/2014/main" id="{1822054B-1735-4153-A310-9E537C5CF474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noProof="0"/>
              <a:t>Textmasterformate durch Klicken bearbeiten</a:t>
            </a:r>
          </a:p>
          <a:p>
            <a:pPr lvl="1"/>
            <a:r>
              <a:rPr lang="de-DE" altLang="de-DE" noProof="0"/>
              <a:t>Zweite Ebene</a:t>
            </a:r>
          </a:p>
          <a:p>
            <a:pPr lvl="2"/>
            <a:r>
              <a:rPr lang="de-DE" altLang="de-DE" noProof="0"/>
              <a:t>Dritte Ebene</a:t>
            </a:r>
          </a:p>
          <a:p>
            <a:pPr lvl="3"/>
            <a:r>
              <a:rPr lang="de-DE" altLang="de-DE" noProof="0"/>
              <a:t>Vierte Ebene</a:t>
            </a:r>
          </a:p>
          <a:p>
            <a:pPr lvl="4"/>
            <a:r>
              <a:rPr lang="de-DE" altLang="de-DE" noProof="0"/>
              <a:t>Fünfte Ebene</a:t>
            </a:r>
          </a:p>
        </p:txBody>
      </p:sp>
      <p:sp>
        <p:nvSpPr>
          <p:cNvPr id="152582" name="Rectangle 6">
            <a:extLst>
              <a:ext uri="{FF2B5EF4-FFF2-40B4-BE49-F238E27FC236}">
                <a16:creationId xmlns:a16="http://schemas.microsoft.com/office/drawing/2014/main" id="{4C3494C4-CCAD-479E-8D8D-F857F33D712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152583" name="Rectangle 7">
            <a:extLst>
              <a:ext uri="{FF2B5EF4-FFF2-40B4-BE49-F238E27FC236}">
                <a16:creationId xmlns:a16="http://schemas.microsoft.com/office/drawing/2014/main" id="{F1FEF8A7-EFEC-4499-B029-DF39B82BEE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8209D7F4-7232-0A4B-9ECD-211BED8CA6B6}" type="slidenum">
              <a:rPr lang="de-DE" altLang="de-DE"/>
              <a:pPr/>
              <a:t>‹#›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B551E-9F22-4B6E-924D-4DC3CE728678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16667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Bayes nets, </a:t>
            </a:r>
            <a:r>
              <a:rPr lang="en-GB" dirty="0" err="1"/>
              <a:t>markov</a:t>
            </a:r>
            <a:r>
              <a:rPr lang="en-GB" dirty="0"/>
              <a:t> networks, factor graphs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E8E53-9180-E843-8C12-9A661956B4E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8818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93428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A5FD5C-BC9D-4B15-A8BB-5ECB7C958E1D}" type="slidenum">
              <a:rPr lang="de-DE" smtClean="0">
                <a:cs typeface="Arial" charset="0"/>
              </a:rPr>
              <a:pPr/>
              <a:t>26</a:t>
            </a:fld>
            <a:endParaRPr lang="de-DE">
              <a:cs typeface="Arial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18312" cy="3836988"/>
          </a:xfrm>
          <a:solidFill>
            <a:srgbClr val="FFFFFF"/>
          </a:solidFill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684" y="4860379"/>
            <a:ext cx="5205933" cy="460508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9797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Heart attacks: male more likely to have heart attack, changes with marriage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E8E53-9180-E843-8C12-9A661956B4E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4613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B551E-9F22-4B6E-924D-4DC3CE728678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99708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B551E-9F22-4B6E-924D-4DC3CE728678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93617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Conflicting goals ➝ allows for trade-off</a:t>
            </a:r>
          </a:p>
          <a:p>
            <a:r>
              <a:rPr lang="en-GB" dirty="0"/>
              <a:t>Several goals that each cannot be reached with certainty ➝ weigh likelihood of success against importance of goals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75330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6B551E-9F22-4B6E-924D-4DC3CE728678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07372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50F1C-6DAE-4C35-8A68-EE53E4B1A516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0003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50F1C-6DAE-4C35-8A68-EE53E4B1A516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2931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Bayes nets, </a:t>
            </a:r>
            <a:r>
              <a:rPr lang="en-GB" dirty="0" err="1"/>
              <a:t>markov</a:t>
            </a:r>
            <a:r>
              <a:rPr lang="en-GB" dirty="0"/>
              <a:t> networks, factor graphs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E8E53-9180-E843-8C12-9A661956B4E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9390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Bayes nets, </a:t>
            </a:r>
            <a:r>
              <a:rPr lang="en-GB" dirty="0" err="1"/>
              <a:t>markov</a:t>
            </a:r>
            <a:r>
              <a:rPr lang="en-GB" dirty="0"/>
              <a:t> networks, factor graphs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E8E53-9180-E843-8C12-9A661956B4E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726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Bayes nets, </a:t>
            </a:r>
            <a:r>
              <a:rPr lang="en-GB" dirty="0" err="1"/>
              <a:t>markov</a:t>
            </a:r>
            <a:r>
              <a:rPr lang="en-GB" dirty="0"/>
              <a:t> networks, factor graphs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E8E53-9180-E843-8C12-9A661956B4E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144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B62B406-432E-9776-0BCC-A3FC243D1C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78300" y="6400800"/>
            <a:ext cx="3860800" cy="196850"/>
          </a:xfrm>
          <a:prstGeom prst="rect">
            <a:avLst/>
          </a:prstGeom>
          <a:ln/>
        </p:spPr>
        <p:txBody>
          <a:bodyPr/>
          <a:lstStyle>
            <a:lvl1pPr>
              <a:defRPr>
                <a:solidFill>
                  <a:srgbClr val="003949"/>
                </a:solidFill>
              </a:defRPr>
            </a:lvl1pPr>
          </a:lstStyle>
          <a:p>
            <a:pPr>
              <a:defRPr/>
            </a:pPr>
            <a:r>
              <a:rPr lang="de-DE" altLang="de-DE" dirty="0"/>
              <a:t>Marcel Gehrke</a:t>
            </a:r>
          </a:p>
        </p:txBody>
      </p:sp>
    </p:spTree>
    <p:extLst>
      <p:ext uri="{BB962C8B-B14F-4D97-AF65-F5344CB8AC3E}">
        <p14:creationId xmlns:p14="http://schemas.microsoft.com/office/powerpoint/2010/main" val="127495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A0563766-472E-1D19-189F-61D68A52DD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10956056" y="6544518"/>
            <a:ext cx="2844800" cy="1968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Intro</a:t>
            </a:r>
            <a:endParaRPr lang="de-DE" dirty="0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E13E4BA2-892D-7606-7870-3D51664D6CC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Marcel Gehrke</a:t>
            </a: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7DA18773-DA26-0DA5-B393-9C585065A5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9F4492-6024-C045-87CB-BD2613364E7E}" type="slidenum">
              <a:rPr lang="de-DE" altLang="de-DE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710058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262A037-0E48-86DC-7558-82FD8ED52B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10956056" y="6544518"/>
            <a:ext cx="2844800" cy="1968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Intro</a:t>
            </a:r>
            <a:endParaRPr lang="de-DE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3F3DF89-1139-E426-FE45-113805E191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Marcel Gehrke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D6B7E253-A105-56FF-7550-A8B383DE79D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B27E33-7340-E745-A0D4-4FED3BE74C0B}" type="slidenum">
              <a:rPr lang="de-DE" altLang="de-DE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151450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F7860E7E-6026-12FE-1725-8DBB998BB8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Marcel Gehrke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EE2DD6A-2CA7-DBF7-56E9-F622869DF0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10956056" y="6544518"/>
            <a:ext cx="2844800" cy="1968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Intro</a:t>
            </a:r>
            <a:endParaRPr lang="de-DE" dirty="0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41AE56D1-A5F7-A1C5-ADC4-F8B8122FAD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9293148" y="6544220"/>
            <a:ext cx="2844800" cy="196850"/>
          </a:xfrm>
          <a:ln/>
        </p:spPr>
        <p:txBody>
          <a:bodyPr/>
          <a:lstStyle>
            <a:lvl1pPr>
              <a:defRPr/>
            </a:lvl1pPr>
          </a:lstStyle>
          <a:p>
            <a:fld id="{E2B27E33-7340-E745-A0D4-4FED3BE74C0B}" type="slidenum">
              <a:rPr lang="de-DE" altLang="de-DE"/>
              <a:pPr/>
              <a:t>‹#›</a:t>
            </a:fld>
            <a:endParaRPr lang="de-DE" altLang="de-DE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45B48EA-881D-CA6C-6B09-0186312B3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7446175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D6DCE1C-4DFB-8170-996E-58AC732761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Marcel Gehrke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CD6BBBA-141B-0C1B-979B-9785816B0D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10956056" y="6544518"/>
            <a:ext cx="2844800" cy="1968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Intro</a:t>
            </a:r>
            <a:endParaRPr lang="de-DE" dirty="0"/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89F6F018-882F-C635-4BC2-9FFC3C9D263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9293148" y="6544220"/>
            <a:ext cx="2844800" cy="196850"/>
          </a:xfrm>
          <a:ln/>
        </p:spPr>
        <p:txBody>
          <a:bodyPr/>
          <a:lstStyle>
            <a:lvl1pPr>
              <a:defRPr/>
            </a:lvl1pPr>
          </a:lstStyle>
          <a:p>
            <a:fld id="{E2B27E33-7340-E745-A0D4-4FED3BE74C0B}" type="slidenum">
              <a:rPr lang="de-DE" altLang="de-DE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0118576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31C4983-3E1A-6E96-284E-75DB135C16E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Marcel Gehrke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9F7D2F3-98F1-E133-9DAA-95248D6C85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10956056" y="6544518"/>
            <a:ext cx="2844800" cy="1968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Intro</a:t>
            </a:r>
            <a:endParaRPr lang="de-DE" dirty="0"/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F8092F52-14C0-2EBB-9A5D-05666F602A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9293148" y="6544220"/>
            <a:ext cx="2844800" cy="196850"/>
          </a:xfrm>
          <a:ln/>
        </p:spPr>
        <p:txBody>
          <a:bodyPr/>
          <a:lstStyle>
            <a:lvl1pPr>
              <a:defRPr/>
            </a:lvl1pPr>
          </a:lstStyle>
          <a:p>
            <a:fld id="{E2B27E33-7340-E745-A0D4-4FED3BE74C0B}" type="slidenum">
              <a:rPr lang="de-DE" altLang="de-DE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8357415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Headline //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anchor="ctr"/>
          <a:lstStyle/>
          <a:p>
            <a:r>
              <a:rPr lang="de-DE" dirty="0"/>
              <a:t>Headline einfügen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59625" y="1665066"/>
            <a:ext cx="11472051" cy="4240848"/>
          </a:xfrm>
        </p:spPr>
        <p:txBody>
          <a:bodyPr/>
          <a:lstStyle>
            <a:lvl1pPr marL="274363" marR="0" indent="-274363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  <a:lvl2pPr marL="539210" marR="0" indent="-280707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2pPr>
            <a:lvl3pPr marL="802472" marR="0" indent="-269605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3pPr>
            <a:lvl4pPr marL="1067320" marR="0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4pPr>
            <a:lvl5pPr marL="1067320" marR="0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5pPr>
            <a:lvl6pPr marL="1067320" marR="0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6pPr>
            <a:lvl7pPr marL="1067320" marR="0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7pPr>
            <a:lvl8pPr marL="1067320" marR="0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8pPr>
            <a:lvl9pPr marL="1067320" marR="0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9pPr>
          </a:lstStyle>
          <a:p>
            <a:pPr marL="274363" marR="0" lvl="0" indent="-274363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3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Fließtext auf erster Ebene // für weitere Aufzählungen </a:t>
            </a:r>
            <a:br>
              <a:rPr kumimoji="0" lang="de-DE" sz="23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de-DE" sz="23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&gt;&gt; Menü &gt; Start &gt; Absatz &gt; Listenebne erhöhen </a:t>
            </a:r>
          </a:p>
          <a:p>
            <a:pPr marL="539210" marR="0" lvl="1" indent="-280707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1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Zweite Ebene</a:t>
            </a:r>
          </a:p>
          <a:p>
            <a:pPr marL="802472" marR="0" lvl="2" indent="-269605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9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Dritte Ebene</a:t>
            </a:r>
          </a:p>
          <a:p>
            <a:pPr marL="1067320" marR="0" lvl="3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7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Vierte Ebene</a:t>
            </a:r>
          </a:p>
          <a:p>
            <a:pPr marL="1067320" marR="0" lvl="4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7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Fünfte Ebene</a:t>
            </a:r>
          </a:p>
          <a:p>
            <a:pPr marL="1067320" marR="0" lvl="5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7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Sechste Ebene</a:t>
            </a:r>
          </a:p>
          <a:p>
            <a:pPr marL="1067320" marR="0" lvl="6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7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Siebte Ebene</a:t>
            </a:r>
          </a:p>
          <a:p>
            <a:pPr marL="1067320" marR="0" lvl="7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7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Achte Ebene</a:t>
            </a:r>
          </a:p>
          <a:p>
            <a:pPr marL="1067320" marR="0" lvl="8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7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Neunte Ebene</a:t>
            </a:r>
          </a:p>
        </p:txBody>
      </p:sp>
      <p:sp>
        <p:nvSpPr>
          <p:cNvPr id="8" name="Datumsplatzhalter 3">
            <a:extLst>
              <a:ext uri="{FF2B5EF4-FFF2-40B4-BE49-F238E27FC236}">
                <a16:creationId xmlns:a16="http://schemas.microsoft.com/office/drawing/2014/main" id="{1BA5F8B6-9755-B049-B5EE-24C8818A39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de-DE"/>
              <a:t>Intro</a:t>
            </a:r>
            <a:endParaRPr lang="en-US" dirty="0"/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7BA8AF51-BD09-E140-B970-8F7D15CD2A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/>
              <a:t>Marcel Gehrke</a:t>
            </a:r>
          </a:p>
        </p:txBody>
      </p:sp>
      <p:sp>
        <p:nvSpPr>
          <p:cNvPr id="13" name="Foliennummernplatzhalter 5">
            <a:extLst>
              <a:ext uri="{FF2B5EF4-FFF2-40B4-BE49-F238E27FC236}">
                <a16:creationId xmlns:a16="http://schemas.microsoft.com/office/drawing/2014/main" id="{AE209590-B7E9-864F-8E23-D8E66B67ED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  <p:sp>
        <p:nvSpPr>
          <p:cNvPr id="14" name="Linie">
            <a:extLst>
              <a:ext uri="{FF2B5EF4-FFF2-40B4-BE49-F238E27FC236}">
                <a16:creationId xmlns:a16="http://schemas.microsoft.com/office/drawing/2014/main" id="{74E4E7DF-5D97-5A48-92FB-8CDE15E71AB3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20342192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  <p15:guide id="6" orient="horz" pos="1463">
          <p15:clr>
            <a:srgbClr val="FBAE40"/>
          </p15:clr>
        </p15:guide>
        <p15:guide id="7" orient="horz" pos="3618">
          <p15:clr>
            <a:srgbClr val="FBAE40"/>
          </p15:clr>
        </p15:guide>
        <p15:guide id="8" orient="horz" pos="851">
          <p15:clr>
            <a:srgbClr val="FBAE40"/>
          </p15:clr>
        </p15:guide>
        <p15:guide id="9" pos="227">
          <p15:clr>
            <a:srgbClr val="FBAE40"/>
          </p15:clr>
        </p15:guide>
        <p15:guide id="10" pos="746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Nur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anchor="ctr"/>
          <a:lstStyle/>
          <a:p>
            <a:r>
              <a:rPr lang="de-DE" dirty="0"/>
              <a:t>Headline einfügen</a:t>
            </a:r>
          </a:p>
        </p:txBody>
      </p:sp>
      <p:sp>
        <p:nvSpPr>
          <p:cNvPr id="6" name="Datumsplatzhalter 3">
            <a:extLst>
              <a:ext uri="{FF2B5EF4-FFF2-40B4-BE49-F238E27FC236}">
                <a16:creationId xmlns:a16="http://schemas.microsoft.com/office/drawing/2014/main" id="{E86D8077-4372-5146-B398-83C6882281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de-DE"/>
              <a:t>Intro</a:t>
            </a:r>
            <a:endParaRPr lang="en-US" dirty="0"/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ED1D1C23-05DC-0441-B5B6-BAAFF83BB7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/>
              <a:t>Marcel Gehrke</a:t>
            </a:r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A2DC22DA-6370-FE48-9C40-D6A00D4599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  <p:sp>
        <p:nvSpPr>
          <p:cNvPr id="9" name="Linie">
            <a:extLst>
              <a:ext uri="{FF2B5EF4-FFF2-40B4-BE49-F238E27FC236}">
                <a16:creationId xmlns:a16="http://schemas.microsoft.com/office/drawing/2014/main" id="{9885FC69-7E8B-8346-A374-037CEFCE3D22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4097811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  <p15:guide id="6" orient="horz" pos="1463">
          <p15:clr>
            <a:srgbClr val="FBAE40"/>
          </p15:clr>
        </p15:guide>
        <p15:guide id="7" orient="horz" pos="3618">
          <p15:clr>
            <a:srgbClr val="FBAE40"/>
          </p15:clr>
        </p15:guide>
        <p15:guide id="8" orient="horz" pos="851">
          <p15:clr>
            <a:srgbClr val="FBAE40"/>
          </p15:clr>
        </p15:guide>
        <p15:guide id="9" pos="227">
          <p15:clr>
            <a:srgbClr val="FBAE40"/>
          </p15:clr>
        </p15:guide>
        <p15:guide id="10" pos="746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8F6EC800-7BF9-D54E-995A-94C9F9BADF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de-DE"/>
              <a:t>Intro</a:t>
            </a:r>
            <a:endParaRPr lang="en-US" dirty="0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6E503AAE-E423-DB45-AD86-48BA80EA3D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/>
              <a:t>Marcel Gehrke</a:t>
            </a:r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C952AEFA-84D8-9443-9CEB-F8F56C994F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Linie">
            <a:extLst>
              <a:ext uri="{FF2B5EF4-FFF2-40B4-BE49-F238E27FC236}">
                <a16:creationId xmlns:a16="http://schemas.microsoft.com/office/drawing/2014/main" id="{9EE9B35D-3696-2543-AF9A-6BB5766D66BB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40689652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63">
          <p15:clr>
            <a:srgbClr val="FBAE40"/>
          </p15:clr>
        </p15:guide>
        <p15:guide id="2" orient="horz" pos="3618">
          <p15:clr>
            <a:srgbClr val="FBAE40"/>
          </p15:clr>
        </p15:guide>
        <p15:guide id="3" orient="horz" pos="851">
          <p15:clr>
            <a:srgbClr val="FBAE40"/>
          </p15:clr>
        </p15:guide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Intro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Marcel Gehrke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C4649-800D-CB47-881A-AA04BFFFB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348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514FF3D-6843-1838-3419-AE6694AE658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78300" y="6400800"/>
            <a:ext cx="3860800" cy="1968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751556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253A054-81FB-2BD3-B4D3-BBBCA5DC56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78300" y="6400800"/>
            <a:ext cx="3860800" cy="1968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Marcel Gehrke</a:t>
            </a:r>
          </a:p>
        </p:txBody>
      </p:sp>
    </p:spTree>
    <p:extLst>
      <p:ext uri="{BB962C8B-B14F-4D97-AF65-F5344CB8AC3E}">
        <p14:creationId xmlns:p14="http://schemas.microsoft.com/office/powerpoint/2010/main" val="782670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3" y="2854330"/>
            <a:ext cx="5441951" cy="35274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254752" y="2854330"/>
            <a:ext cx="5441949" cy="35274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7621B6-27FD-439B-6B76-BF5A865E5C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78300" y="6400800"/>
            <a:ext cx="3860800" cy="1968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Marcel Gehrke</a:t>
            </a:r>
          </a:p>
        </p:txBody>
      </p:sp>
    </p:spTree>
    <p:extLst>
      <p:ext uri="{BB962C8B-B14F-4D97-AF65-F5344CB8AC3E}">
        <p14:creationId xmlns:p14="http://schemas.microsoft.com/office/powerpoint/2010/main" val="1903450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1072758"/>
            <a:ext cx="10363200" cy="1470025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2828528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064E6A0-87DB-298F-8ACC-9CA812C41AC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10992544" y="6544518"/>
            <a:ext cx="2844800" cy="19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lang="de-DE" altLang="de-DE" sz="1100" baseline="0" smtClean="0">
                <a:solidFill>
                  <a:schemeClr val="bg1"/>
                </a:solidFill>
              </a:defRPr>
            </a:lvl1pPr>
          </a:lstStyle>
          <a:p>
            <a:pPr eaLnBrk="1" hangingPunct="1"/>
            <a:r>
              <a:rPr lang="de-DE"/>
              <a:t>Intro</a:t>
            </a:r>
            <a:endParaRPr lang="de-DE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7021022-1907-6B2F-D618-3B3E14E173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Marcel Gehrke</a:t>
            </a: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4F4CCA7C-1A5A-C8B3-704D-8A9FEB92F0A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7AAD8F-87AA-5842-B8CB-939F8CE30101}" type="slidenum">
              <a:rPr lang="de-DE" altLang="de-DE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015931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831AE-87ED-23EA-A0DF-576F5C335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3949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B20C3E-3727-A652-8ACE-1037A0B8462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BB7139-16BD-CB74-0BFC-EFCA5D2F924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‹#›</a:t>
            </a:fld>
            <a:endParaRPr lang="de-DE" altLang="de-DE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B17745-B2BF-6560-46C3-661B172D927A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0985648" y="6543971"/>
            <a:ext cx="2743200" cy="197397"/>
          </a:xfrm>
        </p:spPr>
        <p:txBody>
          <a:bodyPr/>
          <a:lstStyle/>
          <a:p>
            <a:pPr eaLnBrk="1" hangingPunct="1"/>
            <a:r>
              <a:rPr lang="de-DE"/>
              <a:t>Intro</a:t>
            </a:r>
            <a:endParaRPr lang="de-DE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8076BE6-2DCC-DD13-A85C-7AE7552172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392" y="1332843"/>
            <a:ext cx="11087099" cy="4584266"/>
          </a:xfrm>
        </p:spPr>
        <p:txBody>
          <a:bodyPr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3384400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0AD036-FF24-F732-2C36-9B4D1655D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3949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4298F4C-9EDF-2CBA-C887-CFA64C4FDE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992544" y="6544220"/>
            <a:ext cx="2844800" cy="1968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/>
              <a:t>Intro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046F0BF-75C9-61C0-FA4E-C954496B3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B61DCFD-F06B-934D-3EB3-063764631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261973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2624936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1124744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36FD393-749F-CB20-DFAE-AE4C1B8856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10956056" y="6544518"/>
            <a:ext cx="2844800" cy="1968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Intro</a:t>
            </a:r>
            <a:endParaRPr lang="de-DE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9B4B142-CF9A-18A8-C62D-0C244DC41C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Marcel Gehrke</a:t>
            </a: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CC514B0B-83D5-2387-0F3A-26A2170C83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DB3D1D-DD84-4B4A-9CE0-A7926FBB0509}" type="slidenum">
              <a:rPr lang="de-DE" altLang="de-DE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467316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3" y="1486892"/>
            <a:ext cx="5441951" cy="367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254752" y="1486892"/>
            <a:ext cx="5441949" cy="367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C184082-EDBE-BB77-3382-F42E21BDD8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10956056" y="6544518"/>
            <a:ext cx="2844800" cy="1968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Intro</a:t>
            </a:r>
            <a:endParaRPr lang="de-DE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8079E2A-CFC4-EDEE-201B-473CE7710D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Marcel Gehrke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B1229DF8-A0C0-40FE-2F5F-7FB1FDEF69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B4E222-6F86-BD49-9814-DB2FFE58B7CC}" type="slidenum">
              <a:rPr lang="de-DE" altLang="de-DE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64735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Rectangle 57">
            <a:extLst>
              <a:ext uri="{FF2B5EF4-FFF2-40B4-BE49-F238E27FC236}">
                <a16:creationId xmlns:a16="http://schemas.microsoft.com/office/drawing/2014/main" id="{9B9C0753-60E2-9AF0-15A2-BB53BB8F67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557338"/>
            <a:ext cx="110871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dirty="0"/>
              <a:t>Titelmasterformat durch Klicken bearbeiten</a:t>
            </a:r>
          </a:p>
        </p:txBody>
      </p:sp>
      <p:sp>
        <p:nvSpPr>
          <p:cNvPr id="1033" name="Rectangle 58">
            <a:extLst>
              <a:ext uri="{FF2B5EF4-FFF2-40B4-BE49-F238E27FC236}">
                <a16:creationId xmlns:a16="http://schemas.microsoft.com/office/drawing/2014/main" id="{FA3B3582-6972-7A0B-285F-2894D35D18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2854325"/>
            <a:ext cx="11087100" cy="352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dirty="0"/>
              <a:t>Textmasterformate durch Klicken bearbeiten</a:t>
            </a:r>
          </a:p>
          <a:p>
            <a:pPr lvl="1"/>
            <a:r>
              <a:rPr lang="de-DE" altLang="de-DE" dirty="0"/>
              <a:t>Zweite Ebene</a:t>
            </a:r>
          </a:p>
          <a:p>
            <a:pPr lvl="2"/>
            <a:r>
              <a:rPr lang="de-DE" altLang="de-DE" dirty="0"/>
              <a:t>Dritte Ebene</a:t>
            </a:r>
          </a:p>
          <a:p>
            <a:pPr lvl="3"/>
            <a:r>
              <a:rPr lang="de-DE" altLang="de-DE" dirty="0"/>
              <a:t>Vierte Ebene</a:t>
            </a:r>
          </a:p>
          <a:p>
            <a:pPr lvl="4"/>
            <a:r>
              <a:rPr lang="de-DE" altLang="de-DE" dirty="0"/>
              <a:t>Fünfte Ebene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6592794-580B-22F8-5546-C6D10531F95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23888" y="142875"/>
            <a:ext cx="3674859" cy="1260476"/>
            <a:chOff x="623888" y="142875"/>
            <a:chExt cx="1786520" cy="612776"/>
          </a:xfrm>
        </p:grpSpPr>
        <p:sp>
          <p:nvSpPr>
            <p:cNvPr id="1035" name="Freeform 14">
              <a:extLst>
                <a:ext uri="{FF2B5EF4-FFF2-40B4-BE49-F238E27FC236}">
                  <a16:creationId xmlns:a16="http://schemas.microsoft.com/office/drawing/2014/main" id="{E75AB532-A7B9-FFDD-DF8E-80AABAEA8F7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03263" y="204788"/>
              <a:ext cx="381000" cy="479425"/>
            </a:xfrm>
            <a:custGeom>
              <a:avLst/>
              <a:gdLst>
                <a:gd name="T0" fmla="*/ 0 w 3371"/>
                <a:gd name="T1" fmla="*/ 0 h 4236"/>
                <a:gd name="T2" fmla="*/ 0 w 3371"/>
                <a:gd name="T3" fmla="*/ 0 h 4236"/>
                <a:gd name="T4" fmla="*/ 0 w 3371"/>
                <a:gd name="T5" fmla="*/ 0 h 4236"/>
                <a:gd name="T6" fmla="*/ 0 w 3371"/>
                <a:gd name="T7" fmla="*/ 0 h 4236"/>
                <a:gd name="T8" fmla="*/ 0 w 3371"/>
                <a:gd name="T9" fmla="*/ 0 h 4236"/>
                <a:gd name="T10" fmla="*/ 0 w 3371"/>
                <a:gd name="T11" fmla="*/ 0 h 4236"/>
                <a:gd name="T12" fmla="*/ 0 w 3371"/>
                <a:gd name="T13" fmla="*/ 0 h 4236"/>
                <a:gd name="T14" fmla="*/ 0 w 3371"/>
                <a:gd name="T15" fmla="*/ 0 h 4236"/>
                <a:gd name="T16" fmla="*/ 0 w 3371"/>
                <a:gd name="T17" fmla="*/ 0 h 4236"/>
                <a:gd name="T18" fmla="*/ 0 w 3371"/>
                <a:gd name="T19" fmla="*/ 0 h 4236"/>
                <a:gd name="T20" fmla="*/ 0 w 3371"/>
                <a:gd name="T21" fmla="*/ 0 h 4236"/>
                <a:gd name="T22" fmla="*/ 0 w 3371"/>
                <a:gd name="T23" fmla="*/ 0 h 4236"/>
                <a:gd name="T24" fmla="*/ 0 w 3371"/>
                <a:gd name="T25" fmla="*/ 0 h 4236"/>
                <a:gd name="T26" fmla="*/ 0 w 3371"/>
                <a:gd name="T27" fmla="*/ 0 h 4236"/>
                <a:gd name="T28" fmla="*/ 0 w 3371"/>
                <a:gd name="T29" fmla="*/ 0 h 4236"/>
                <a:gd name="T30" fmla="*/ 0 w 3371"/>
                <a:gd name="T31" fmla="*/ 0 h 4236"/>
                <a:gd name="T32" fmla="*/ 0 w 3371"/>
                <a:gd name="T33" fmla="*/ 0 h 4236"/>
                <a:gd name="T34" fmla="*/ 0 w 3371"/>
                <a:gd name="T35" fmla="*/ 0 h 4236"/>
                <a:gd name="T36" fmla="*/ 0 w 3371"/>
                <a:gd name="T37" fmla="*/ 0 h 4236"/>
                <a:gd name="T38" fmla="*/ 0 w 3371"/>
                <a:gd name="T39" fmla="*/ 0 h 4236"/>
                <a:gd name="T40" fmla="*/ 0 w 3371"/>
                <a:gd name="T41" fmla="*/ 0 h 4236"/>
                <a:gd name="T42" fmla="*/ 0 w 3371"/>
                <a:gd name="T43" fmla="*/ 0 h 4236"/>
                <a:gd name="T44" fmla="*/ 0 w 3371"/>
                <a:gd name="T45" fmla="*/ 0 h 4236"/>
                <a:gd name="T46" fmla="*/ 0 w 3371"/>
                <a:gd name="T47" fmla="*/ 0 h 4236"/>
                <a:gd name="T48" fmla="*/ 0 w 3371"/>
                <a:gd name="T49" fmla="*/ 0 h 4236"/>
                <a:gd name="T50" fmla="*/ 0 w 3371"/>
                <a:gd name="T51" fmla="*/ 0 h 4236"/>
                <a:gd name="T52" fmla="*/ 0 w 3371"/>
                <a:gd name="T53" fmla="*/ 0 h 4236"/>
                <a:gd name="T54" fmla="*/ 0 w 3371"/>
                <a:gd name="T55" fmla="*/ 0 h 4236"/>
                <a:gd name="T56" fmla="*/ 0 w 3371"/>
                <a:gd name="T57" fmla="*/ 0 h 4236"/>
                <a:gd name="T58" fmla="*/ 0 w 3371"/>
                <a:gd name="T59" fmla="*/ 0 h 4236"/>
                <a:gd name="T60" fmla="*/ 0 w 3371"/>
                <a:gd name="T61" fmla="*/ 0 h 4236"/>
                <a:gd name="T62" fmla="*/ 0 w 3371"/>
                <a:gd name="T63" fmla="*/ 0 h 4236"/>
                <a:gd name="T64" fmla="*/ 0 w 3371"/>
                <a:gd name="T65" fmla="*/ 0 h 4236"/>
                <a:gd name="T66" fmla="*/ 0 w 3371"/>
                <a:gd name="T67" fmla="*/ 0 h 4236"/>
                <a:gd name="T68" fmla="*/ 0 w 3371"/>
                <a:gd name="T69" fmla="*/ 0 h 4236"/>
                <a:gd name="T70" fmla="*/ 0 w 3371"/>
                <a:gd name="T71" fmla="*/ 0 h 4236"/>
                <a:gd name="T72" fmla="*/ 0 w 3371"/>
                <a:gd name="T73" fmla="*/ 0 h 4236"/>
                <a:gd name="T74" fmla="*/ 0 w 3371"/>
                <a:gd name="T75" fmla="*/ 0 h 4236"/>
                <a:gd name="T76" fmla="*/ 0 w 3371"/>
                <a:gd name="T77" fmla="*/ 0 h 4236"/>
                <a:gd name="T78" fmla="*/ 0 w 3371"/>
                <a:gd name="T79" fmla="*/ 0 h 4236"/>
                <a:gd name="T80" fmla="*/ 0 w 3371"/>
                <a:gd name="T81" fmla="*/ 0 h 4236"/>
                <a:gd name="T82" fmla="*/ 0 w 3371"/>
                <a:gd name="T83" fmla="*/ 0 h 4236"/>
                <a:gd name="T84" fmla="*/ 0 w 3371"/>
                <a:gd name="T85" fmla="*/ 0 h 4236"/>
                <a:gd name="T86" fmla="*/ 0 w 3371"/>
                <a:gd name="T87" fmla="*/ 0 h 4236"/>
                <a:gd name="T88" fmla="*/ 0 w 3371"/>
                <a:gd name="T89" fmla="*/ 0 h 4236"/>
                <a:gd name="T90" fmla="*/ 0 w 3371"/>
                <a:gd name="T91" fmla="*/ 0 h 4236"/>
                <a:gd name="T92" fmla="*/ 0 w 3371"/>
                <a:gd name="T93" fmla="*/ 0 h 4236"/>
                <a:gd name="T94" fmla="*/ 0 w 3371"/>
                <a:gd name="T95" fmla="*/ 0 h 4236"/>
                <a:gd name="T96" fmla="*/ 0 w 3371"/>
                <a:gd name="T97" fmla="*/ 0 h 4236"/>
                <a:gd name="T98" fmla="*/ 0 w 3371"/>
                <a:gd name="T99" fmla="*/ 0 h 4236"/>
                <a:gd name="T100" fmla="*/ 0 w 3371"/>
                <a:gd name="T101" fmla="*/ 0 h 4236"/>
                <a:gd name="T102" fmla="*/ 0 w 3371"/>
                <a:gd name="T103" fmla="*/ 0 h 4236"/>
                <a:gd name="T104" fmla="*/ 0 w 3371"/>
                <a:gd name="T105" fmla="*/ 0 h 4236"/>
                <a:gd name="T106" fmla="*/ 0 w 3371"/>
                <a:gd name="T107" fmla="*/ 0 h 4236"/>
                <a:gd name="T108" fmla="*/ 0 w 3371"/>
                <a:gd name="T109" fmla="*/ 0 h 4236"/>
                <a:gd name="T110" fmla="*/ 0 w 3371"/>
                <a:gd name="T111" fmla="*/ 0 h 4236"/>
                <a:gd name="T112" fmla="*/ 0 w 3371"/>
                <a:gd name="T113" fmla="*/ 0 h 4236"/>
                <a:gd name="T114" fmla="*/ 0 w 3371"/>
                <a:gd name="T115" fmla="*/ 0 h 4236"/>
                <a:gd name="T116" fmla="*/ 0 w 3371"/>
                <a:gd name="T117" fmla="*/ 0 h 4236"/>
                <a:gd name="T118" fmla="*/ 0 w 3371"/>
                <a:gd name="T119" fmla="*/ 0 h 4236"/>
                <a:gd name="T120" fmla="*/ 0 w 3371"/>
                <a:gd name="T121" fmla="*/ 0 h 4236"/>
                <a:gd name="T122" fmla="*/ 0 w 3371"/>
                <a:gd name="T123" fmla="*/ 0 h 4236"/>
                <a:gd name="T124" fmla="*/ 0 w 3371"/>
                <a:gd name="T125" fmla="*/ 0 h 42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371" h="4236">
                  <a:moveTo>
                    <a:pt x="1441" y="4180"/>
                  </a:moveTo>
                  <a:lnTo>
                    <a:pt x="1439" y="4188"/>
                  </a:lnTo>
                  <a:lnTo>
                    <a:pt x="1435" y="4196"/>
                  </a:lnTo>
                  <a:lnTo>
                    <a:pt x="1431" y="4205"/>
                  </a:lnTo>
                  <a:lnTo>
                    <a:pt x="1427" y="4212"/>
                  </a:lnTo>
                  <a:lnTo>
                    <a:pt x="1430" y="4216"/>
                  </a:lnTo>
                  <a:lnTo>
                    <a:pt x="1433" y="4221"/>
                  </a:lnTo>
                  <a:lnTo>
                    <a:pt x="1438" y="4224"/>
                  </a:lnTo>
                  <a:lnTo>
                    <a:pt x="1441" y="4227"/>
                  </a:lnTo>
                  <a:lnTo>
                    <a:pt x="1446" y="4229"/>
                  </a:lnTo>
                  <a:lnTo>
                    <a:pt x="1450" y="4230"/>
                  </a:lnTo>
                  <a:lnTo>
                    <a:pt x="1456" y="4231"/>
                  </a:lnTo>
                  <a:lnTo>
                    <a:pt x="1460" y="4232"/>
                  </a:lnTo>
                  <a:lnTo>
                    <a:pt x="1471" y="4232"/>
                  </a:lnTo>
                  <a:lnTo>
                    <a:pt x="1482" y="4231"/>
                  </a:lnTo>
                  <a:lnTo>
                    <a:pt x="1494" y="4229"/>
                  </a:lnTo>
                  <a:lnTo>
                    <a:pt x="1505" y="4225"/>
                  </a:lnTo>
                  <a:lnTo>
                    <a:pt x="1529" y="4215"/>
                  </a:lnTo>
                  <a:lnTo>
                    <a:pt x="1552" y="4205"/>
                  </a:lnTo>
                  <a:lnTo>
                    <a:pt x="1571" y="4194"/>
                  </a:lnTo>
                  <a:lnTo>
                    <a:pt x="1585" y="4186"/>
                  </a:lnTo>
                  <a:lnTo>
                    <a:pt x="1596" y="4186"/>
                  </a:lnTo>
                  <a:lnTo>
                    <a:pt x="1605" y="4187"/>
                  </a:lnTo>
                  <a:lnTo>
                    <a:pt x="1615" y="4188"/>
                  </a:lnTo>
                  <a:lnTo>
                    <a:pt x="1625" y="4190"/>
                  </a:lnTo>
                  <a:lnTo>
                    <a:pt x="1645" y="4196"/>
                  </a:lnTo>
                  <a:lnTo>
                    <a:pt x="1666" y="4203"/>
                  </a:lnTo>
                  <a:lnTo>
                    <a:pt x="1686" y="4211"/>
                  </a:lnTo>
                  <a:lnTo>
                    <a:pt x="1707" y="4220"/>
                  </a:lnTo>
                  <a:lnTo>
                    <a:pt x="1728" y="4228"/>
                  </a:lnTo>
                  <a:lnTo>
                    <a:pt x="1750" y="4236"/>
                  </a:lnTo>
                  <a:lnTo>
                    <a:pt x="1754" y="4233"/>
                  </a:lnTo>
                  <a:lnTo>
                    <a:pt x="1758" y="4226"/>
                  </a:lnTo>
                  <a:lnTo>
                    <a:pt x="1763" y="4219"/>
                  </a:lnTo>
                  <a:lnTo>
                    <a:pt x="1766" y="4211"/>
                  </a:lnTo>
                  <a:lnTo>
                    <a:pt x="1743" y="4194"/>
                  </a:lnTo>
                  <a:lnTo>
                    <a:pt x="1721" y="4179"/>
                  </a:lnTo>
                  <a:lnTo>
                    <a:pt x="1701" y="4169"/>
                  </a:lnTo>
                  <a:lnTo>
                    <a:pt x="1681" y="4159"/>
                  </a:lnTo>
                  <a:lnTo>
                    <a:pt x="1663" y="4153"/>
                  </a:lnTo>
                  <a:lnTo>
                    <a:pt x="1645" y="4150"/>
                  </a:lnTo>
                  <a:lnTo>
                    <a:pt x="1628" y="4148"/>
                  </a:lnTo>
                  <a:lnTo>
                    <a:pt x="1610" y="4147"/>
                  </a:lnTo>
                  <a:lnTo>
                    <a:pt x="1593" y="4148"/>
                  </a:lnTo>
                  <a:lnTo>
                    <a:pt x="1574" y="4151"/>
                  </a:lnTo>
                  <a:lnTo>
                    <a:pt x="1555" y="4154"/>
                  </a:lnTo>
                  <a:lnTo>
                    <a:pt x="1535" y="4158"/>
                  </a:lnTo>
                  <a:lnTo>
                    <a:pt x="1491" y="4169"/>
                  </a:lnTo>
                  <a:lnTo>
                    <a:pt x="1441" y="4180"/>
                  </a:lnTo>
                  <a:close/>
                  <a:moveTo>
                    <a:pt x="897" y="4046"/>
                  </a:moveTo>
                  <a:lnTo>
                    <a:pt x="905" y="4061"/>
                  </a:lnTo>
                  <a:lnTo>
                    <a:pt x="913" y="4076"/>
                  </a:lnTo>
                  <a:lnTo>
                    <a:pt x="929" y="4076"/>
                  </a:lnTo>
                  <a:lnTo>
                    <a:pt x="943" y="4075"/>
                  </a:lnTo>
                  <a:lnTo>
                    <a:pt x="956" y="4074"/>
                  </a:lnTo>
                  <a:lnTo>
                    <a:pt x="970" y="4073"/>
                  </a:lnTo>
                  <a:lnTo>
                    <a:pt x="984" y="4070"/>
                  </a:lnTo>
                  <a:lnTo>
                    <a:pt x="998" y="4066"/>
                  </a:lnTo>
                  <a:lnTo>
                    <a:pt x="1013" y="4062"/>
                  </a:lnTo>
                  <a:lnTo>
                    <a:pt x="1030" y="4057"/>
                  </a:lnTo>
                  <a:lnTo>
                    <a:pt x="1032" y="4059"/>
                  </a:lnTo>
                  <a:lnTo>
                    <a:pt x="1036" y="4063"/>
                  </a:lnTo>
                  <a:lnTo>
                    <a:pt x="1057" y="4063"/>
                  </a:lnTo>
                  <a:lnTo>
                    <a:pt x="1077" y="4064"/>
                  </a:lnTo>
                  <a:lnTo>
                    <a:pt x="1095" y="4065"/>
                  </a:lnTo>
                  <a:lnTo>
                    <a:pt x="1110" y="4068"/>
                  </a:lnTo>
                  <a:lnTo>
                    <a:pt x="1126" y="4071"/>
                  </a:lnTo>
                  <a:lnTo>
                    <a:pt x="1140" y="4074"/>
                  </a:lnTo>
                  <a:lnTo>
                    <a:pt x="1154" y="4078"/>
                  </a:lnTo>
                  <a:lnTo>
                    <a:pt x="1166" y="4082"/>
                  </a:lnTo>
                  <a:lnTo>
                    <a:pt x="1193" y="4092"/>
                  </a:lnTo>
                  <a:lnTo>
                    <a:pt x="1221" y="4103"/>
                  </a:lnTo>
                  <a:lnTo>
                    <a:pt x="1255" y="4115"/>
                  </a:lnTo>
                  <a:lnTo>
                    <a:pt x="1295" y="4128"/>
                  </a:lnTo>
                  <a:lnTo>
                    <a:pt x="1313" y="4131"/>
                  </a:lnTo>
                  <a:lnTo>
                    <a:pt x="1332" y="4132"/>
                  </a:lnTo>
                  <a:lnTo>
                    <a:pt x="1350" y="4132"/>
                  </a:lnTo>
                  <a:lnTo>
                    <a:pt x="1369" y="4130"/>
                  </a:lnTo>
                  <a:lnTo>
                    <a:pt x="1388" y="4128"/>
                  </a:lnTo>
                  <a:lnTo>
                    <a:pt x="1408" y="4123"/>
                  </a:lnTo>
                  <a:lnTo>
                    <a:pt x="1427" y="4119"/>
                  </a:lnTo>
                  <a:lnTo>
                    <a:pt x="1446" y="4114"/>
                  </a:lnTo>
                  <a:lnTo>
                    <a:pt x="1485" y="4103"/>
                  </a:lnTo>
                  <a:lnTo>
                    <a:pt x="1524" y="4093"/>
                  </a:lnTo>
                  <a:lnTo>
                    <a:pt x="1543" y="4089"/>
                  </a:lnTo>
                  <a:lnTo>
                    <a:pt x="1562" y="4084"/>
                  </a:lnTo>
                  <a:lnTo>
                    <a:pt x="1581" y="4081"/>
                  </a:lnTo>
                  <a:lnTo>
                    <a:pt x="1600" y="4078"/>
                  </a:lnTo>
                  <a:lnTo>
                    <a:pt x="1641" y="4094"/>
                  </a:lnTo>
                  <a:lnTo>
                    <a:pt x="1676" y="4109"/>
                  </a:lnTo>
                  <a:lnTo>
                    <a:pt x="1708" y="4121"/>
                  </a:lnTo>
                  <a:lnTo>
                    <a:pt x="1738" y="4133"/>
                  </a:lnTo>
                  <a:lnTo>
                    <a:pt x="1754" y="4137"/>
                  </a:lnTo>
                  <a:lnTo>
                    <a:pt x="1770" y="4142"/>
                  </a:lnTo>
                  <a:lnTo>
                    <a:pt x="1787" y="4147"/>
                  </a:lnTo>
                  <a:lnTo>
                    <a:pt x="1806" y="4151"/>
                  </a:lnTo>
                  <a:lnTo>
                    <a:pt x="1825" y="4155"/>
                  </a:lnTo>
                  <a:lnTo>
                    <a:pt x="1847" y="4158"/>
                  </a:lnTo>
                  <a:lnTo>
                    <a:pt x="1870" y="4163"/>
                  </a:lnTo>
                  <a:lnTo>
                    <a:pt x="1897" y="4166"/>
                  </a:lnTo>
                  <a:lnTo>
                    <a:pt x="1929" y="4164"/>
                  </a:lnTo>
                  <a:lnTo>
                    <a:pt x="1960" y="4161"/>
                  </a:lnTo>
                  <a:lnTo>
                    <a:pt x="1988" y="4157"/>
                  </a:lnTo>
                  <a:lnTo>
                    <a:pt x="2016" y="4152"/>
                  </a:lnTo>
                  <a:lnTo>
                    <a:pt x="2030" y="4149"/>
                  </a:lnTo>
                  <a:lnTo>
                    <a:pt x="2043" y="4145"/>
                  </a:lnTo>
                  <a:lnTo>
                    <a:pt x="2058" y="4139"/>
                  </a:lnTo>
                  <a:lnTo>
                    <a:pt x="2072" y="4134"/>
                  </a:lnTo>
                  <a:lnTo>
                    <a:pt x="2101" y="4121"/>
                  </a:lnTo>
                  <a:lnTo>
                    <a:pt x="2132" y="4104"/>
                  </a:lnTo>
                  <a:lnTo>
                    <a:pt x="2150" y="4097"/>
                  </a:lnTo>
                  <a:lnTo>
                    <a:pt x="2167" y="4093"/>
                  </a:lnTo>
                  <a:lnTo>
                    <a:pt x="2182" y="4090"/>
                  </a:lnTo>
                  <a:lnTo>
                    <a:pt x="2195" y="4090"/>
                  </a:lnTo>
                  <a:lnTo>
                    <a:pt x="2209" y="4090"/>
                  </a:lnTo>
                  <a:lnTo>
                    <a:pt x="2223" y="4092"/>
                  </a:lnTo>
                  <a:lnTo>
                    <a:pt x="2235" y="4095"/>
                  </a:lnTo>
                  <a:lnTo>
                    <a:pt x="2249" y="4098"/>
                  </a:lnTo>
                  <a:lnTo>
                    <a:pt x="2277" y="4105"/>
                  </a:lnTo>
                  <a:lnTo>
                    <a:pt x="2307" y="4112"/>
                  </a:lnTo>
                  <a:lnTo>
                    <a:pt x="2325" y="4114"/>
                  </a:lnTo>
                  <a:lnTo>
                    <a:pt x="2344" y="4114"/>
                  </a:lnTo>
                  <a:lnTo>
                    <a:pt x="2364" y="4113"/>
                  </a:lnTo>
                  <a:lnTo>
                    <a:pt x="2387" y="4110"/>
                  </a:lnTo>
                  <a:lnTo>
                    <a:pt x="2393" y="4097"/>
                  </a:lnTo>
                  <a:lnTo>
                    <a:pt x="2400" y="4085"/>
                  </a:lnTo>
                  <a:lnTo>
                    <a:pt x="2364" y="4072"/>
                  </a:lnTo>
                  <a:lnTo>
                    <a:pt x="2323" y="4057"/>
                  </a:lnTo>
                  <a:lnTo>
                    <a:pt x="2301" y="4048"/>
                  </a:lnTo>
                  <a:lnTo>
                    <a:pt x="2279" y="4042"/>
                  </a:lnTo>
                  <a:lnTo>
                    <a:pt x="2255" y="4035"/>
                  </a:lnTo>
                  <a:lnTo>
                    <a:pt x="2232" y="4030"/>
                  </a:lnTo>
                  <a:lnTo>
                    <a:pt x="2210" y="4026"/>
                  </a:lnTo>
                  <a:lnTo>
                    <a:pt x="2189" y="4024"/>
                  </a:lnTo>
                  <a:lnTo>
                    <a:pt x="2178" y="4024"/>
                  </a:lnTo>
                  <a:lnTo>
                    <a:pt x="2168" y="4025"/>
                  </a:lnTo>
                  <a:lnTo>
                    <a:pt x="2157" y="4026"/>
                  </a:lnTo>
                  <a:lnTo>
                    <a:pt x="2148" y="4028"/>
                  </a:lnTo>
                  <a:lnTo>
                    <a:pt x="2138" y="4030"/>
                  </a:lnTo>
                  <a:lnTo>
                    <a:pt x="2130" y="4034"/>
                  </a:lnTo>
                  <a:lnTo>
                    <a:pt x="2121" y="4038"/>
                  </a:lnTo>
                  <a:lnTo>
                    <a:pt x="2114" y="4043"/>
                  </a:lnTo>
                  <a:lnTo>
                    <a:pt x="2107" y="4049"/>
                  </a:lnTo>
                  <a:lnTo>
                    <a:pt x="2099" y="4056"/>
                  </a:lnTo>
                  <a:lnTo>
                    <a:pt x="2094" y="4064"/>
                  </a:lnTo>
                  <a:lnTo>
                    <a:pt x="2088" y="4073"/>
                  </a:lnTo>
                  <a:lnTo>
                    <a:pt x="2069" y="4082"/>
                  </a:lnTo>
                  <a:lnTo>
                    <a:pt x="2049" y="4090"/>
                  </a:lnTo>
                  <a:lnTo>
                    <a:pt x="2029" y="4097"/>
                  </a:lnTo>
                  <a:lnTo>
                    <a:pt x="2008" y="4102"/>
                  </a:lnTo>
                  <a:lnTo>
                    <a:pt x="1988" y="4108"/>
                  </a:lnTo>
                  <a:lnTo>
                    <a:pt x="1967" y="4111"/>
                  </a:lnTo>
                  <a:lnTo>
                    <a:pt x="1946" y="4114"/>
                  </a:lnTo>
                  <a:lnTo>
                    <a:pt x="1926" y="4116"/>
                  </a:lnTo>
                  <a:lnTo>
                    <a:pt x="1905" y="4117"/>
                  </a:lnTo>
                  <a:lnTo>
                    <a:pt x="1884" y="4117"/>
                  </a:lnTo>
                  <a:lnTo>
                    <a:pt x="1863" y="4117"/>
                  </a:lnTo>
                  <a:lnTo>
                    <a:pt x="1843" y="4116"/>
                  </a:lnTo>
                  <a:lnTo>
                    <a:pt x="1822" y="4114"/>
                  </a:lnTo>
                  <a:lnTo>
                    <a:pt x="1802" y="4112"/>
                  </a:lnTo>
                  <a:lnTo>
                    <a:pt x="1782" y="4109"/>
                  </a:lnTo>
                  <a:lnTo>
                    <a:pt x="1762" y="4104"/>
                  </a:lnTo>
                  <a:lnTo>
                    <a:pt x="1739" y="4093"/>
                  </a:lnTo>
                  <a:lnTo>
                    <a:pt x="1718" y="4080"/>
                  </a:lnTo>
                  <a:lnTo>
                    <a:pt x="1699" y="4066"/>
                  </a:lnTo>
                  <a:lnTo>
                    <a:pt x="1680" y="4054"/>
                  </a:lnTo>
                  <a:lnTo>
                    <a:pt x="1671" y="4047"/>
                  </a:lnTo>
                  <a:lnTo>
                    <a:pt x="1661" y="4042"/>
                  </a:lnTo>
                  <a:lnTo>
                    <a:pt x="1652" y="4037"/>
                  </a:lnTo>
                  <a:lnTo>
                    <a:pt x="1641" y="4033"/>
                  </a:lnTo>
                  <a:lnTo>
                    <a:pt x="1632" y="4029"/>
                  </a:lnTo>
                  <a:lnTo>
                    <a:pt x="1621" y="4026"/>
                  </a:lnTo>
                  <a:lnTo>
                    <a:pt x="1611" y="4025"/>
                  </a:lnTo>
                  <a:lnTo>
                    <a:pt x="1599" y="4024"/>
                  </a:lnTo>
                  <a:lnTo>
                    <a:pt x="1561" y="4036"/>
                  </a:lnTo>
                  <a:lnTo>
                    <a:pt x="1519" y="4049"/>
                  </a:lnTo>
                  <a:lnTo>
                    <a:pt x="1496" y="4057"/>
                  </a:lnTo>
                  <a:lnTo>
                    <a:pt x="1472" y="4064"/>
                  </a:lnTo>
                  <a:lnTo>
                    <a:pt x="1449" y="4071"/>
                  </a:lnTo>
                  <a:lnTo>
                    <a:pt x="1425" y="4076"/>
                  </a:lnTo>
                  <a:lnTo>
                    <a:pt x="1402" y="4080"/>
                  </a:lnTo>
                  <a:lnTo>
                    <a:pt x="1379" y="4083"/>
                  </a:lnTo>
                  <a:lnTo>
                    <a:pt x="1355" y="4084"/>
                  </a:lnTo>
                  <a:lnTo>
                    <a:pt x="1334" y="4084"/>
                  </a:lnTo>
                  <a:lnTo>
                    <a:pt x="1324" y="4083"/>
                  </a:lnTo>
                  <a:lnTo>
                    <a:pt x="1313" y="4081"/>
                  </a:lnTo>
                  <a:lnTo>
                    <a:pt x="1304" y="4078"/>
                  </a:lnTo>
                  <a:lnTo>
                    <a:pt x="1293" y="4075"/>
                  </a:lnTo>
                  <a:lnTo>
                    <a:pt x="1285" y="4072"/>
                  </a:lnTo>
                  <a:lnTo>
                    <a:pt x="1275" y="4066"/>
                  </a:lnTo>
                  <a:lnTo>
                    <a:pt x="1267" y="4061"/>
                  </a:lnTo>
                  <a:lnTo>
                    <a:pt x="1259" y="4055"/>
                  </a:lnTo>
                  <a:lnTo>
                    <a:pt x="1225" y="4039"/>
                  </a:lnTo>
                  <a:lnTo>
                    <a:pt x="1197" y="4025"/>
                  </a:lnTo>
                  <a:lnTo>
                    <a:pt x="1172" y="4014"/>
                  </a:lnTo>
                  <a:lnTo>
                    <a:pt x="1151" y="4004"/>
                  </a:lnTo>
                  <a:lnTo>
                    <a:pt x="1131" y="3998"/>
                  </a:lnTo>
                  <a:lnTo>
                    <a:pt x="1114" y="3993"/>
                  </a:lnTo>
                  <a:lnTo>
                    <a:pt x="1098" y="3990"/>
                  </a:lnTo>
                  <a:lnTo>
                    <a:pt x="1082" y="3990"/>
                  </a:lnTo>
                  <a:lnTo>
                    <a:pt x="1066" y="3991"/>
                  </a:lnTo>
                  <a:lnTo>
                    <a:pt x="1049" y="3995"/>
                  </a:lnTo>
                  <a:lnTo>
                    <a:pt x="1031" y="3999"/>
                  </a:lnTo>
                  <a:lnTo>
                    <a:pt x="1011" y="4005"/>
                  </a:lnTo>
                  <a:lnTo>
                    <a:pt x="963" y="4023"/>
                  </a:lnTo>
                  <a:lnTo>
                    <a:pt x="897" y="4046"/>
                  </a:lnTo>
                  <a:close/>
                  <a:moveTo>
                    <a:pt x="440" y="3888"/>
                  </a:moveTo>
                  <a:lnTo>
                    <a:pt x="478" y="3881"/>
                  </a:lnTo>
                  <a:lnTo>
                    <a:pt x="510" y="3875"/>
                  </a:lnTo>
                  <a:lnTo>
                    <a:pt x="536" y="3869"/>
                  </a:lnTo>
                  <a:lnTo>
                    <a:pt x="559" y="3862"/>
                  </a:lnTo>
                  <a:lnTo>
                    <a:pt x="577" y="3858"/>
                  </a:lnTo>
                  <a:lnTo>
                    <a:pt x="591" y="3854"/>
                  </a:lnTo>
                  <a:lnTo>
                    <a:pt x="604" y="3853"/>
                  </a:lnTo>
                  <a:lnTo>
                    <a:pt x="617" y="3853"/>
                  </a:lnTo>
                  <a:lnTo>
                    <a:pt x="622" y="3853"/>
                  </a:lnTo>
                  <a:lnTo>
                    <a:pt x="628" y="3854"/>
                  </a:lnTo>
                  <a:lnTo>
                    <a:pt x="634" y="3856"/>
                  </a:lnTo>
                  <a:lnTo>
                    <a:pt x="640" y="3859"/>
                  </a:lnTo>
                  <a:lnTo>
                    <a:pt x="654" y="3866"/>
                  </a:lnTo>
                  <a:lnTo>
                    <a:pt x="669" y="3876"/>
                  </a:lnTo>
                  <a:lnTo>
                    <a:pt x="713" y="3907"/>
                  </a:lnTo>
                  <a:lnTo>
                    <a:pt x="774" y="3954"/>
                  </a:lnTo>
                  <a:lnTo>
                    <a:pt x="787" y="3960"/>
                  </a:lnTo>
                  <a:lnTo>
                    <a:pt x="798" y="3965"/>
                  </a:lnTo>
                  <a:lnTo>
                    <a:pt x="810" y="3969"/>
                  </a:lnTo>
                  <a:lnTo>
                    <a:pt x="820" y="3972"/>
                  </a:lnTo>
                  <a:lnTo>
                    <a:pt x="831" y="3975"/>
                  </a:lnTo>
                  <a:lnTo>
                    <a:pt x="841" y="3978"/>
                  </a:lnTo>
                  <a:lnTo>
                    <a:pt x="852" y="3979"/>
                  </a:lnTo>
                  <a:lnTo>
                    <a:pt x="861" y="3980"/>
                  </a:lnTo>
                  <a:lnTo>
                    <a:pt x="880" y="3981"/>
                  </a:lnTo>
                  <a:lnTo>
                    <a:pt x="898" y="3979"/>
                  </a:lnTo>
                  <a:lnTo>
                    <a:pt x="916" y="3975"/>
                  </a:lnTo>
                  <a:lnTo>
                    <a:pt x="934" y="3971"/>
                  </a:lnTo>
                  <a:lnTo>
                    <a:pt x="970" y="3959"/>
                  </a:lnTo>
                  <a:lnTo>
                    <a:pt x="1009" y="3945"/>
                  </a:lnTo>
                  <a:lnTo>
                    <a:pt x="1030" y="3937"/>
                  </a:lnTo>
                  <a:lnTo>
                    <a:pt x="1052" y="3931"/>
                  </a:lnTo>
                  <a:lnTo>
                    <a:pt x="1076" y="3925"/>
                  </a:lnTo>
                  <a:lnTo>
                    <a:pt x="1101" y="3919"/>
                  </a:lnTo>
                  <a:lnTo>
                    <a:pt x="1121" y="3935"/>
                  </a:lnTo>
                  <a:lnTo>
                    <a:pt x="1141" y="3949"/>
                  </a:lnTo>
                  <a:lnTo>
                    <a:pt x="1161" y="3962"/>
                  </a:lnTo>
                  <a:lnTo>
                    <a:pt x="1182" y="3973"/>
                  </a:lnTo>
                  <a:lnTo>
                    <a:pt x="1203" y="3984"/>
                  </a:lnTo>
                  <a:lnTo>
                    <a:pt x="1225" y="3993"/>
                  </a:lnTo>
                  <a:lnTo>
                    <a:pt x="1248" y="4001"/>
                  </a:lnTo>
                  <a:lnTo>
                    <a:pt x="1270" y="4007"/>
                  </a:lnTo>
                  <a:lnTo>
                    <a:pt x="1293" y="4014"/>
                  </a:lnTo>
                  <a:lnTo>
                    <a:pt x="1316" y="4018"/>
                  </a:lnTo>
                  <a:lnTo>
                    <a:pt x="1341" y="4021"/>
                  </a:lnTo>
                  <a:lnTo>
                    <a:pt x="1365" y="4024"/>
                  </a:lnTo>
                  <a:lnTo>
                    <a:pt x="1389" y="4025"/>
                  </a:lnTo>
                  <a:lnTo>
                    <a:pt x="1413" y="4026"/>
                  </a:lnTo>
                  <a:lnTo>
                    <a:pt x="1439" y="4025"/>
                  </a:lnTo>
                  <a:lnTo>
                    <a:pt x="1465" y="4024"/>
                  </a:lnTo>
                  <a:lnTo>
                    <a:pt x="1526" y="3986"/>
                  </a:lnTo>
                  <a:lnTo>
                    <a:pt x="1568" y="3961"/>
                  </a:lnTo>
                  <a:lnTo>
                    <a:pt x="1585" y="3952"/>
                  </a:lnTo>
                  <a:lnTo>
                    <a:pt x="1599" y="3947"/>
                  </a:lnTo>
                  <a:lnTo>
                    <a:pt x="1605" y="3945"/>
                  </a:lnTo>
                  <a:lnTo>
                    <a:pt x="1611" y="3944"/>
                  </a:lnTo>
                  <a:lnTo>
                    <a:pt x="1617" y="3944"/>
                  </a:lnTo>
                  <a:lnTo>
                    <a:pt x="1622" y="3945"/>
                  </a:lnTo>
                  <a:lnTo>
                    <a:pt x="1628" y="3946"/>
                  </a:lnTo>
                  <a:lnTo>
                    <a:pt x="1634" y="3948"/>
                  </a:lnTo>
                  <a:lnTo>
                    <a:pt x="1639" y="3951"/>
                  </a:lnTo>
                  <a:lnTo>
                    <a:pt x="1645" y="3954"/>
                  </a:lnTo>
                  <a:lnTo>
                    <a:pt x="1658" y="3964"/>
                  </a:lnTo>
                  <a:lnTo>
                    <a:pt x="1672" y="3975"/>
                  </a:lnTo>
                  <a:lnTo>
                    <a:pt x="1711" y="4008"/>
                  </a:lnTo>
                  <a:lnTo>
                    <a:pt x="1765" y="4053"/>
                  </a:lnTo>
                  <a:lnTo>
                    <a:pt x="1780" y="4058"/>
                  </a:lnTo>
                  <a:lnTo>
                    <a:pt x="1795" y="4061"/>
                  </a:lnTo>
                  <a:lnTo>
                    <a:pt x="1804" y="4064"/>
                  </a:lnTo>
                  <a:lnTo>
                    <a:pt x="1812" y="4066"/>
                  </a:lnTo>
                  <a:lnTo>
                    <a:pt x="1822" y="4071"/>
                  </a:lnTo>
                  <a:lnTo>
                    <a:pt x="1830" y="4076"/>
                  </a:lnTo>
                  <a:lnTo>
                    <a:pt x="1876" y="4075"/>
                  </a:lnTo>
                  <a:lnTo>
                    <a:pt x="1916" y="4073"/>
                  </a:lnTo>
                  <a:lnTo>
                    <a:pt x="1934" y="4071"/>
                  </a:lnTo>
                  <a:lnTo>
                    <a:pt x="1952" y="4068"/>
                  </a:lnTo>
                  <a:lnTo>
                    <a:pt x="1968" y="4065"/>
                  </a:lnTo>
                  <a:lnTo>
                    <a:pt x="1985" y="4061"/>
                  </a:lnTo>
                  <a:lnTo>
                    <a:pt x="2002" y="4056"/>
                  </a:lnTo>
                  <a:lnTo>
                    <a:pt x="2019" y="4049"/>
                  </a:lnTo>
                  <a:lnTo>
                    <a:pt x="2036" y="4043"/>
                  </a:lnTo>
                  <a:lnTo>
                    <a:pt x="2053" y="4035"/>
                  </a:lnTo>
                  <a:lnTo>
                    <a:pt x="2071" y="4024"/>
                  </a:lnTo>
                  <a:lnTo>
                    <a:pt x="2089" y="4014"/>
                  </a:lnTo>
                  <a:lnTo>
                    <a:pt x="2108" y="4001"/>
                  </a:lnTo>
                  <a:lnTo>
                    <a:pt x="2129" y="3987"/>
                  </a:lnTo>
                  <a:lnTo>
                    <a:pt x="2139" y="3982"/>
                  </a:lnTo>
                  <a:lnTo>
                    <a:pt x="2151" y="3979"/>
                  </a:lnTo>
                  <a:lnTo>
                    <a:pt x="2162" y="3975"/>
                  </a:lnTo>
                  <a:lnTo>
                    <a:pt x="2173" y="3973"/>
                  </a:lnTo>
                  <a:lnTo>
                    <a:pt x="2185" y="3972"/>
                  </a:lnTo>
                  <a:lnTo>
                    <a:pt x="2196" y="3972"/>
                  </a:lnTo>
                  <a:lnTo>
                    <a:pt x="2208" y="3972"/>
                  </a:lnTo>
                  <a:lnTo>
                    <a:pt x="2220" y="3973"/>
                  </a:lnTo>
                  <a:lnTo>
                    <a:pt x="2243" y="3977"/>
                  </a:lnTo>
                  <a:lnTo>
                    <a:pt x="2267" y="3981"/>
                  </a:lnTo>
                  <a:lnTo>
                    <a:pt x="2291" y="3987"/>
                  </a:lnTo>
                  <a:lnTo>
                    <a:pt x="2317" y="3993"/>
                  </a:lnTo>
                  <a:lnTo>
                    <a:pt x="2342" y="4000"/>
                  </a:lnTo>
                  <a:lnTo>
                    <a:pt x="2368" y="4005"/>
                  </a:lnTo>
                  <a:lnTo>
                    <a:pt x="2396" y="4008"/>
                  </a:lnTo>
                  <a:lnTo>
                    <a:pt x="2424" y="4011"/>
                  </a:lnTo>
                  <a:lnTo>
                    <a:pt x="2438" y="4011"/>
                  </a:lnTo>
                  <a:lnTo>
                    <a:pt x="2453" y="4010"/>
                  </a:lnTo>
                  <a:lnTo>
                    <a:pt x="2468" y="4009"/>
                  </a:lnTo>
                  <a:lnTo>
                    <a:pt x="2482" y="4007"/>
                  </a:lnTo>
                  <a:lnTo>
                    <a:pt x="2497" y="4004"/>
                  </a:lnTo>
                  <a:lnTo>
                    <a:pt x="2513" y="4001"/>
                  </a:lnTo>
                  <a:lnTo>
                    <a:pt x="2529" y="3996"/>
                  </a:lnTo>
                  <a:lnTo>
                    <a:pt x="2545" y="3989"/>
                  </a:lnTo>
                  <a:lnTo>
                    <a:pt x="2570" y="3979"/>
                  </a:lnTo>
                  <a:lnTo>
                    <a:pt x="2593" y="3969"/>
                  </a:lnTo>
                  <a:lnTo>
                    <a:pt x="2615" y="3962"/>
                  </a:lnTo>
                  <a:lnTo>
                    <a:pt x="2636" y="3955"/>
                  </a:lnTo>
                  <a:lnTo>
                    <a:pt x="2657" y="3950"/>
                  </a:lnTo>
                  <a:lnTo>
                    <a:pt x="2676" y="3946"/>
                  </a:lnTo>
                  <a:lnTo>
                    <a:pt x="2697" y="3943"/>
                  </a:lnTo>
                  <a:lnTo>
                    <a:pt x="2716" y="3941"/>
                  </a:lnTo>
                  <a:lnTo>
                    <a:pt x="2756" y="3938"/>
                  </a:lnTo>
                  <a:lnTo>
                    <a:pt x="2798" y="3938"/>
                  </a:lnTo>
                  <a:lnTo>
                    <a:pt x="2844" y="3938"/>
                  </a:lnTo>
                  <a:lnTo>
                    <a:pt x="2898" y="3938"/>
                  </a:lnTo>
                  <a:lnTo>
                    <a:pt x="2897" y="3929"/>
                  </a:lnTo>
                  <a:lnTo>
                    <a:pt x="2897" y="3921"/>
                  </a:lnTo>
                  <a:lnTo>
                    <a:pt x="2897" y="3911"/>
                  </a:lnTo>
                  <a:lnTo>
                    <a:pt x="2896" y="3903"/>
                  </a:lnTo>
                  <a:lnTo>
                    <a:pt x="2819" y="3888"/>
                  </a:lnTo>
                  <a:lnTo>
                    <a:pt x="2761" y="3874"/>
                  </a:lnTo>
                  <a:lnTo>
                    <a:pt x="2738" y="3869"/>
                  </a:lnTo>
                  <a:lnTo>
                    <a:pt x="2717" y="3865"/>
                  </a:lnTo>
                  <a:lnTo>
                    <a:pt x="2698" y="3862"/>
                  </a:lnTo>
                  <a:lnTo>
                    <a:pt x="2680" y="3861"/>
                  </a:lnTo>
                  <a:lnTo>
                    <a:pt x="2671" y="3862"/>
                  </a:lnTo>
                  <a:lnTo>
                    <a:pt x="2663" y="3862"/>
                  </a:lnTo>
                  <a:lnTo>
                    <a:pt x="2654" y="3865"/>
                  </a:lnTo>
                  <a:lnTo>
                    <a:pt x="2646" y="3867"/>
                  </a:lnTo>
                  <a:lnTo>
                    <a:pt x="2628" y="3872"/>
                  </a:lnTo>
                  <a:lnTo>
                    <a:pt x="2609" y="3880"/>
                  </a:lnTo>
                  <a:lnTo>
                    <a:pt x="2588" y="3893"/>
                  </a:lnTo>
                  <a:lnTo>
                    <a:pt x="2564" y="3908"/>
                  </a:lnTo>
                  <a:lnTo>
                    <a:pt x="2536" y="3926"/>
                  </a:lnTo>
                  <a:lnTo>
                    <a:pt x="2504" y="3948"/>
                  </a:lnTo>
                  <a:lnTo>
                    <a:pt x="2489" y="3954"/>
                  </a:lnTo>
                  <a:lnTo>
                    <a:pt x="2474" y="3959"/>
                  </a:lnTo>
                  <a:lnTo>
                    <a:pt x="2460" y="3963"/>
                  </a:lnTo>
                  <a:lnTo>
                    <a:pt x="2445" y="3965"/>
                  </a:lnTo>
                  <a:lnTo>
                    <a:pt x="2432" y="3966"/>
                  </a:lnTo>
                  <a:lnTo>
                    <a:pt x="2418" y="3967"/>
                  </a:lnTo>
                  <a:lnTo>
                    <a:pt x="2405" y="3967"/>
                  </a:lnTo>
                  <a:lnTo>
                    <a:pt x="2393" y="3966"/>
                  </a:lnTo>
                  <a:lnTo>
                    <a:pt x="2379" y="3965"/>
                  </a:lnTo>
                  <a:lnTo>
                    <a:pt x="2366" y="3963"/>
                  </a:lnTo>
                  <a:lnTo>
                    <a:pt x="2355" y="3960"/>
                  </a:lnTo>
                  <a:lnTo>
                    <a:pt x="2342" y="3956"/>
                  </a:lnTo>
                  <a:lnTo>
                    <a:pt x="2318" y="3949"/>
                  </a:lnTo>
                  <a:lnTo>
                    <a:pt x="2294" y="3942"/>
                  </a:lnTo>
                  <a:lnTo>
                    <a:pt x="2271" y="3933"/>
                  </a:lnTo>
                  <a:lnTo>
                    <a:pt x="2248" y="3926"/>
                  </a:lnTo>
                  <a:lnTo>
                    <a:pt x="2225" y="3919"/>
                  </a:lnTo>
                  <a:lnTo>
                    <a:pt x="2202" y="3915"/>
                  </a:lnTo>
                  <a:lnTo>
                    <a:pt x="2190" y="3913"/>
                  </a:lnTo>
                  <a:lnTo>
                    <a:pt x="2178" y="3913"/>
                  </a:lnTo>
                  <a:lnTo>
                    <a:pt x="2166" y="3913"/>
                  </a:lnTo>
                  <a:lnTo>
                    <a:pt x="2154" y="3914"/>
                  </a:lnTo>
                  <a:lnTo>
                    <a:pt x="2143" y="3915"/>
                  </a:lnTo>
                  <a:lnTo>
                    <a:pt x="2130" y="3918"/>
                  </a:lnTo>
                  <a:lnTo>
                    <a:pt x="2117" y="3923"/>
                  </a:lnTo>
                  <a:lnTo>
                    <a:pt x="2105" y="3928"/>
                  </a:lnTo>
                  <a:lnTo>
                    <a:pt x="2080" y="3945"/>
                  </a:lnTo>
                  <a:lnTo>
                    <a:pt x="2058" y="3960"/>
                  </a:lnTo>
                  <a:lnTo>
                    <a:pt x="2037" y="3973"/>
                  </a:lnTo>
                  <a:lnTo>
                    <a:pt x="2017" y="3984"/>
                  </a:lnTo>
                  <a:lnTo>
                    <a:pt x="1998" y="3993"/>
                  </a:lnTo>
                  <a:lnTo>
                    <a:pt x="1980" y="4001"/>
                  </a:lnTo>
                  <a:lnTo>
                    <a:pt x="1963" y="4006"/>
                  </a:lnTo>
                  <a:lnTo>
                    <a:pt x="1947" y="4010"/>
                  </a:lnTo>
                  <a:lnTo>
                    <a:pt x="1933" y="4014"/>
                  </a:lnTo>
                  <a:lnTo>
                    <a:pt x="1918" y="4015"/>
                  </a:lnTo>
                  <a:lnTo>
                    <a:pt x="1904" y="4015"/>
                  </a:lnTo>
                  <a:lnTo>
                    <a:pt x="1890" y="4014"/>
                  </a:lnTo>
                  <a:lnTo>
                    <a:pt x="1878" y="4010"/>
                  </a:lnTo>
                  <a:lnTo>
                    <a:pt x="1866" y="4007"/>
                  </a:lnTo>
                  <a:lnTo>
                    <a:pt x="1853" y="4003"/>
                  </a:lnTo>
                  <a:lnTo>
                    <a:pt x="1842" y="3998"/>
                  </a:lnTo>
                  <a:lnTo>
                    <a:pt x="1817" y="3986"/>
                  </a:lnTo>
                  <a:lnTo>
                    <a:pt x="1793" y="3971"/>
                  </a:lnTo>
                  <a:lnTo>
                    <a:pt x="1768" y="3956"/>
                  </a:lnTo>
                  <a:lnTo>
                    <a:pt x="1740" y="3940"/>
                  </a:lnTo>
                  <a:lnTo>
                    <a:pt x="1726" y="3932"/>
                  </a:lnTo>
                  <a:lnTo>
                    <a:pt x="1711" y="3924"/>
                  </a:lnTo>
                  <a:lnTo>
                    <a:pt x="1694" y="3916"/>
                  </a:lnTo>
                  <a:lnTo>
                    <a:pt x="1677" y="3909"/>
                  </a:lnTo>
                  <a:lnTo>
                    <a:pt x="1658" y="3903"/>
                  </a:lnTo>
                  <a:lnTo>
                    <a:pt x="1639" y="3896"/>
                  </a:lnTo>
                  <a:lnTo>
                    <a:pt x="1618" y="3890"/>
                  </a:lnTo>
                  <a:lnTo>
                    <a:pt x="1596" y="3886"/>
                  </a:lnTo>
                  <a:lnTo>
                    <a:pt x="1540" y="3913"/>
                  </a:lnTo>
                  <a:lnTo>
                    <a:pt x="1492" y="3935"/>
                  </a:lnTo>
                  <a:lnTo>
                    <a:pt x="1470" y="3945"/>
                  </a:lnTo>
                  <a:lnTo>
                    <a:pt x="1450" y="3952"/>
                  </a:lnTo>
                  <a:lnTo>
                    <a:pt x="1430" y="3959"/>
                  </a:lnTo>
                  <a:lnTo>
                    <a:pt x="1410" y="3963"/>
                  </a:lnTo>
                  <a:lnTo>
                    <a:pt x="1391" y="3965"/>
                  </a:lnTo>
                  <a:lnTo>
                    <a:pt x="1370" y="3966"/>
                  </a:lnTo>
                  <a:lnTo>
                    <a:pt x="1349" y="3964"/>
                  </a:lnTo>
                  <a:lnTo>
                    <a:pt x="1327" y="3961"/>
                  </a:lnTo>
                  <a:lnTo>
                    <a:pt x="1303" y="3954"/>
                  </a:lnTo>
                  <a:lnTo>
                    <a:pt x="1277" y="3947"/>
                  </a:lnTo>
                  <a:lnTo>
                    <a:pt x="1248" y="3936"/>
                  </a:lnTo>
                  <a:lnTo>
                    <a:pt x="1217" y="3924"/>
                  </a:lnTo>
                  <a:lnTo>
                    <a:pt x="1188" y="3902"/>
                  </a:lnTo>
                  <a:lnTo>
                    <a:pt x="1155" y="3876"/>
                  </a:lnTo>
                  <a:lnTo>
                    <a:pt x="1138" y="3865"/>
                  </a:lnTo>
                  <a:lnTo>
                    <a:pt x="1123" y="3855"/>
                  </a:lnTo>
                  <a:lnTo>
                    <a:pt x="1116" y="3851"/>
                  </a:lnTo>
                  <a:lnTo>
                    <a:pt x="1108" y="3848"/>
                  </a:lnTo>
                  <a:lnTo>
                    <a:pt x="1103" y="3844"/>
                  </a:lnTo>
                  <a:lnTo>
                    <a:pt x="1097" y="3843"/>
                  </a:lnTo>
                  <a:lnTo>
                    <a:pt x="1030" y="3872"/>
                  </a:lnTo>
                  <a:lnTo>
                    <a:pt x="975" y="3897"/>
                  </a:lnTo>
                  <a:lnTo>
                    <a:pt x="952" y="3908"/>
                  </a:lnTo>
                  <a:lnTo>
                    <a:pt x="929" y="3916"/>
                  </a:lnTo>
                  <a:lnTo>
                    <a:pt x="908" y="3923"/>
                  </a:lnTo>
                  <a:lnTo>
                    <a:pt x="887" y="3928"/>
                  </a:lnTo>
                  <a:lnTo>
                    <a:pt x="877" y="3929"/>
                  </a:lnTo>
                  <a:lnTo>
                    <a:pt x="867" y="3929"/>
                  </a:lnTo>
                  <a:lnTo>
                    <a:pt x="857" y="3929"/>
                  </a:lnTo>
                  <a:lnTo>
                    <a:pt x="847" y="3929"/>
                  </a:lnTo>
                  <a:lnTo>
                    <a:pt x="836" y="3927"/>
                  </a:lnTo>
                  <a:lnTo>
                    <a:pt x="826" y="3925"/>
                  </a:lnTo>
                  <a:lnTo>
                    <a:pt x="815" y="3922"/>
                  </a:lnTo>
                  <a:lnTo>
                    <a:pt x="803" y="3917"/>
                  </a:lnTo>
                  <a:lnTo>
                    <a:pt x="792" y="3913"/>
                  </a:lnTo>
                  <a:lnTo>
                    <a:pt x="780" y="3907"/>
                  </a:lnTo>
                  <a:lnTo>
                    <a:pt x="768" y="3900"/>
                  </a:lnTo>
                  <a:lnTo>
                    <a:pt x="754" y="3892"/>
                  </a:lnTo>
                  <a:lnTo>
                    <a:pt x="726" y="3873"/>
                  </a:lnTo>
                  <a:lnTo>
                    <a:pt x="696" y="3850"/>
                  </a:lnTo>
                  <a:lnTo>
                    <a:pt x="681" y="3840"/>
                  </a:lnTo>
                  <a:lnTo>
                    <a:pt x="664" y="3832"/>
                  </a:lnTo>
                  <a:lnTo>
                    <a:pt x="646" y="3823"/>
                  </a:lnTo>
                  <a:lnTo>
                    <a:pt x="627" y="3817"/>
                  </a:lnTo>
                  <a:lnTo>
                    <a:pt x="607" y="3811"/>
                  </a:lnTo>
                  <a:lnTo>
                    <a:pt x="587" y="3806"/>
                  </a:lnTo>
                  <a:lnTo>
                    <a:pt x="567" y="3804"/>
                  </a:lnTo>
                  <a:lnTo>
                    <a:pt x="547" y="3803"/>
                  </a:lnTo>
                  <a:lnTo>
                    <a:pt x="536" y="3804"/>
                  </a:lnTo>
                  <a:lnTo>
                    <a:pt x="527" y="3804"/>
                  </a:lnTo>
                  <a:lnTo>
                    <a:pt x="518" y="3806"/>
                  </a:lnTo>
                  <a:lnTo>
                    <a:pt x="509" y="3809"/>
                  </a:lnTo>
                  <a:lnTo>
                    <a:pt x="501" y="3811"/>
                  </a:lnTo>
                  <a:lnTo>
                    <a:pt x="492" y="3815"/>
                  </a:lnTo>
                  <a:lnTo>
                    <a:pt x="485" y="3818"/>
                  </a:lnTo>
                  <a:lnTo>
                    <a:pt x="477" y="3823"/>
                  </a:lnTo>
                  <a:lnTo>
                    <a:pt x="470" y="3829"/>
                  </a:lnTo>
                  <a:lnTo>
                    <a:pt x="464" y="3835"/>
                  </a:lnTo>
                  <a:lnTo>
                    <a:pt x="458" y="3841"/>
                  </a:lnTo>
                  <a:lnTo>
                    <a:pt x="453" y="3849"/>
                  </a:lnTo>
                  <a:lnTo>
                    <a:pt x="449" y="3857"/>
                  </a:lnTo>
                  <a:lnTo>
                    <a:pt x="446" y="3867"/>
                  </a:lnTo>
                  <a:lnTo>
                    <a:pt x="443" y="3877"/>
                  </a:lnTo>
                  <a:lnTo>
                    <a:pt x="440" y="3888"/>
                  </a:lnTo>
                  <a:close/>
                  <a:moveTo>
                    <a:pt x="650" y="3648"/>
                  </a:moveTo>
                  <a:lnTo>
                    <a:pt x="605" y="3654"/>
                  </a:lnTo>
                  <a:lnTo>
                    <a:pt x="560" y="3663"/>
                  </a:lnTo>
                  <a:lnTo>
                    <a:pt x="515" y="3673"/>
                  </a:lnTo>
                  <a:lnTo>
                    <a:pt x="471" y="3685"/>
                  </a:lnTo>
                  <a:lnTo>
                    <a:pt x="450" y="3692"/>
                  </a:lnTo>
                  <a:lnTo>
                    <a:pt x="428" y="3700"/>
                  </a:lnTo>
                  <a:lnTo>
                    <a:pt x="407" y="3707"/>
                  </a:lnTo>
                  <a:lnTo>
                    <a:pt x="386" y="3716"/>
                  </a:lnTo>
                  <a:lnTo>
                    <a:pt x="364" y="3724"/>
                  </a:lnTo>
                  <a:lnTo>
                    <a:pt x="344" y="3733"/>
                  </a:lnTo>
                  <a:lnTo>
                    <a:pt x="324" y="3744"/>
                  </a:lnTo>
                  <a:lnTo>
                    <a:pt x="304" y="3755"/>
                  </a:lnTo>
                  <a:lnTo>
                    <a:pt x="306" y="3760"/>
                  </a:lnTo>
                  <a:lnTo>
                    <a:pt x="310" y="3766"/>
                  </a:lnTo>
                  <a:lnTo>
                    <a:pt x="315" y="3774"/>
                  </a:lnTo>
                  <a:lnTo>
                    <a:pt x="320" y="3781"/>
                  </a:lnTo>
                  <a:lnTo>
                    <a:pt x="351" y="3774"/>
                  </a:lnTo>
                  <a:lnTo>
                    <a:pt x="388" y="3762"/>
                  </a:lnTo>
                  <a:lnTo>
                    <a:pt x="430" y="3749"/>
                  </a:lnTo>
                  <a:lnTo>
                    <a:pt x="474" y="3736"/>
                  </a:lnTo>
                  <a:lnTo>
                    <a:pt x="518" y="3724"/>
                  </a:lnTo>
                  <a:lnTo>
                    <a:pt x="561" y="3714"/>
                  </a:lnTo>
                  <a:lnTo>
                    <a:pt x="579" y="3711"/>
                  </a:lnTo>
                  <a:lnTo>
                    <a:pt x="597" y="3710"/>
                  </a:lnTo>
                  <a:lnTo>
                    <a:pt x="611" y="3709"/>
                  </a:lnTo>
                  <a:lnTo>
                    <a:pt x="625" y="3711"/>
                  </a:lnTo>
                  <a:lnTo>
                    <a:pt x="646" y="3735"/>
                  </a:lnTo>
                  <a:lnTo>
                    <a:pt x="666" y="3757"/>
                  </a:lnTo>
                  <a:lnTo>
                    <a:pt x="686" y="3777"/>
                  </a:lnTo>
                  <a:lnTo>
                    <a:pt x="707" y="3796"/>
                  </a:lnTo>
                  <a:lnTo>
                    <a:pt x="728" y="3814"/>
                  </a:lnTo>
                  <a:lnTo>
                    <a:pt x="751" y="3833"/>
                  </a:lnTo>
                  <a:lnTo>
                    <a:pt x="776" y="3851"/>
                  </a:lnTo>
                  <a:lnTo>
                    <a:pt x="802" y="3871"/>
                  </a:lnTo>
                  <a:lnTo>
                    <a:pt x="817" y="3876"/>
                  </a:lnTo>
                  <a:lnTo>
                    <a:pt x="831" y="3879"/>
                  </a:lnTo>
                  <a:lnTo>
                    <a:pt x="843" y="3881"/>
                  </a:lnTo>
                  <a:lnTo>
                    <a:pt x="856" y="3882"/>
                  </a:lnTo>
                  <a:lnTo>
                    <a:pt x="869" y="3882"/>
                  </a:lnTo>
                  <a:lnTo>
                    <a:pt x="880" y="3881"/>
                  </a:lnTo>
                  <a:lnTo>
                    <a:pt x="892" y="3880"/>
                  </a:lnTo>
                  <a:lnTo>
                    <a:pt x="903" y="3877"/>
                  </a:lnTo>
                  <a:lnTo>
                    <a:pt x="913" y="3874"/>
                  </a:lnTo>
                  <a:lnTo>
                    <a:pt x="924" y="3871"/>
                  </a:lnTo>
                  <a:lnTo>
                    <a:pt x="934" y="3866"/>
                  </a:lnTo>
                  <a:lnTo>
                    <a:pt x="944" y="3861"/>
                  </a:lnTo>
                  <a:lnTo>
                    <a:pt x="963" y="3850"/>
                  </a:lnTo>
                  <a:lnTo>
                    <a:pt x="982" y="3838"/>
                  </a:lnTo>
                  <a:lnTo>
                    <a:pt x="1017" y="3812"/>
                  </a:lnTo>
                  <a:lnTo>
                    <a:pt x="1051" y="3787"/>
                  </a:lnTo>
                  <a:lnTo>
                    <a:pt x="1060" y="3783"/>
                  </a:lnTo>
                  <a:lnTo>
                    <a:pt x="1068" y="3778"/>
                  </a:lnTo>
                  <a:lnTo>
                    <a:pt x="1078" y="3774"/>
                  </a:lnTo>
                  <a:lnTo>
                    <a:pt x="1087" y="3770"/>
                  </a:lnTo>
                  <a:lnTo>
                    <a:pt x="1096" y="3767"/>
                  </a:lnTo>
                  <a:lnTo>
                    <a:pt x="1106" y="3765"/>
                  </a:lnTo>
                  <a:lnTo>
                    <a:pt x="1116" y="3764"/>
                  </a:lnTo>
                  <a:lnTo>
                    <a:pt x="1125" y="3763"/>
                  </a:lnTo>
                  <a:lnTo>
                    <a:pt x="1166" y="3806"/>
                  </a:lnTo>
                  <a:lnTo>
                    <a:pt x="1202" y="3841"/>
                  </a:lnTo>
                  <a:lnTo>
                    <a:pt x="1219" y="3856"/>
                  </a:lnTo>
                  <a:lnTo>
                    <a:pt x="1234" y="3869"/>
                  </a:lnTo>
                  <a:lnTo>
                    <a:pt x="1249" y="3880"/>
                  </a:lnTo>
                  <a:lnTo>
                    <a:pt x="1262" y="3889"/>
                  </a:lnTo>
                  <a:lnTo>
                    <a:pt x="1275" y="3897"/>
                  </a:lnTo>
                  <a:lnTo>
                    <a:pt x="1288" y="3904"/>
                  </a:lnTo>
                  <a:lnTo>
                    <a:pt x="1299" y="3908"/>
                  </a:lnTo>
                  <a:lnTo>
                    <a:pt x="1312" y="3912"/>
                  </a:lnTo>
                  <a:lnTo>
                    <a:pt x="1323" y="3914"/>
                  </a:lnTo>
                  <a:lnTo>
                    <a:pt x="1334" y="3914"/>
                  </a:lnTo>
                  <a:lnTo>
                    <a:pt x="1346" y="3914"/>
                  </a:lnTo>
                  <a:lnTo>
                    <a:pt x="1356" y="3912"/>
                  </a:lnTo>
                  <a:lnTo>
                    <a:pt x="1368" y="3910"/>
                  </a:lnTo>
                  <a:lnTo>
                    <a:pt x="1380" y="3907"/>
                  </a:lnTo>
                  <a:lnTo>
                    <a:pt x="1391" y="3902"/>
                  </a:lnTo>
                  <a:lnTo>
                    <a:pt x="1404" y="3896"/>
                  </a:lnTo>
                  <a:lnTo>
                    <a:pt x="1430" y="3882"/>
                  </a:lnTo>
                  <a:lnTo>
                    <a:pt x="1460" y="3867"/>
                  </a:lnTo>
                  <a:lnTo>
                    <a:pt x="1492" y="3849"/>
                  </a:lnTo>
                  <a:lnTo>
                    <a:pt x="1530" y="3829"/>
                  </a:lnTo>
                  <a:lnTo>
                    <a:pt x="1573" y="3807"/>
                  </a:lnTo>
                  <a:lnTo>
                    <a:pt x="1622" y="3785"/>
                  </a:lnTo>
                  <a:lnTo>
                    <a:pt x="1632" y="3792"/>
                  </a:lnTo>
                  <a:lnTo>
                    <a:pt x="1657" y="3807"/>
                  </a:lnTo>
                  <a:lnTo>
                    <a:pt x="1693" y="3832"/>
                  </a:lnTo>
                  <a:lnTo>
                    <a:pt x="1737" y="3859"/>
                  </a:lnTo>
                  <a:lnTo>
                    <a:pt x="1761" y="3874"/>
                  </a:lnTo>
                  <a:lnTo>
                    <a:pt x="1786" y="3888"/>
                  </a:lnTo>
                  <a:lnTo>
                    <a:pt x="1810" y="3900"/>
                  </a:lnTo>
                  <a:lnTo>
                    <a:pt x="1834" y="3913"/>
                  </a:lnTo>
                  <a:lnTo>
                    <a:pt x="1859" y="3923"/>
                  </a:lnTo>
                  <a:lnTo>
                    <a:pt x="1882" y="3931"/>
                  </a:lnTo>
                  <a:lnTo>
                    <a:pt x="1892" y="3935"/>
                  </a:lnTo>
                  <a:lnTo>
                    <a:pt x="1903" y="3937"/>
                  </a:lnTo>
                  <a:lnTo>
                    <a:pt x="1914" y="3940"/>
                  </a:lnTo>
                  <a:lnTo>
                    <a:pt x="1923" y="3941"/>
                  </a:lnTo>
                  <a:lnTo>
                    <a:pt x="1942" y="3938"/>
                  </a:lnTo>
                  <a:lnTo>
                    <a:pt x="1962" y="3934"/>
                  </a:lnTo>
                  <a:lnTo>
                    <a:pt x="1980" y="3928"/>
                  </a:lnTo>
                  <a:lnTo>
                    <a:pt x="1998" y="3921"/>
                  </a:lnTo>
                  <a:lnTo>
                    <a:pt x="2015" y="3913"/>
                  </a:lnTo>
                  <a:lnTo>
                    <a:pt x="2032" y="3904"/>
                  </a:lnTo>
                  <a:lnTo>
                    <a:pt x="2049" y="3894"/>
                  </a:lnTo>
                  <a:lnTo>
                    <a:pt x="2064" y="3885"/>
                  </a:lnTo>
                  <a:lnTo>
                    <a:pt x="2081" y="3875"/>
                  </a:lnTo>
                  <a:lnTo>
                    <a:pt x="2097" y="3867"/>
                  </a:lnTo>
                  <a:lnTo>
                    <a:pt x="2114" y="3858"/>
                  </a:lnTo>
                  <a:lnTo>
                    <a:pt x="2131" y="3850"/>
                  </a:lnTo>
                  <a:lnTo>
                    <a:pt x="2149" y="3843"/>
                  </a:lnTo>
                  <a:lnTo>
                    <a:pt x="2167" y="3839"/>
                  </a:lnTo>
                  <a:lnTo>
                    <a:pt x="2186" y="3836"/>
                  </a:lnTo>
                  <a:lnTo>
                    <a:pt x="2205" y="3835"/>
                  </a:lnTo>
                  <a:lnTo>
                    <a:pt x="2244" y="3851"/>
                  </a:lnTo>
                  <a:lnTo>
                    <a:pt x="2279" y="3865"/>
                  </a:lnTo>
                  <a:lnTo>
                    <a:pt x="2310" y="3875"/>
                  </a:lnTo>
                  <a:lnTo>
                    <a:pt x="2339" y="3884"/>
                  </a:lnTo>
                  <a:lnTo>
                    <a:pt x="2353" y="3888"/>
                  </a:lnTo>
                  <a:lnTo>
                    <a:pt x="2365" y="3890"/>
                  </a:lnTo>
                  <a:lnTo>
                    <a:pt x="2378" y="3892"/>
                  </a:lnTo>
                  <a:lnTo>
                    <a:pt x="2390" y="3893"/>
                  </a:lnTo>
                  <a:lnTo>
                    <a:pt x="2402" y="3894"/>
                  </a:lnTo>
                  <a:lnTo>
                    <a:pt x="2414" y="3894"/>
                  </a:lnTo>
                  <a:lnTo>
                    <a:pt x="2425" y="3894"/>
                  </a:lnTo>
                  <a:lnTo>
                    <a:pt x="2436" y="3893"/>
                  </a:lnTo>
                  <a:lnTo>
                    <a:pt x="2447" y="3891"/>
                  </a:lnTo>
                  <a:lnTo>
                    <a:pt x="2459" y="3889"/>
                  </a:lnTo>
                  <a:lnTo>
                    <a:pt x="2470" y="3886"/>
                  </a:lnTo>
                  <a:lnTo>
                    <a:pt x="2481" y="3881"/>
                  </a:lnTo>
                  <a:lnTo>
                    <a:pt x="2506" y="3872"/>
                  </a:lnTo>
                  <a:lnTo>
                    <a:pt x="2531" y="3860"/>
                  </a:lnTo>
                  <a:lnTo>
                    <a:pt x="2557" y="3846"/>
                  </a:lnTo>
                  <a:lnTo>
                    <a:pt x="2587" y="3828"/>
                  </a:lnTo>
                  <a:lnTo>
                    <a:pt x="2618" y="3807"/>
                  </a:lnTo>
                  <a:lnTo>
                    <a:pt x="2654" y="3785"/>
                  </a:lnTo>
                  <a:lnTo>
                    <a:pt x="2665" y="3782"/>
                  </a:lnTo>
                  <a:lnTo>
                    <a:pt x="2676" y="3780"/>
                  </a:lnTo>
                  <a:lnTo>
                    <a:pt x="2687" y="3779"/>
                  </a:lnTo>
                  <a:lnTo>
                    <a:pt x="2699" y="3778"/>
                  </a:lnTo>
                  <a:lnTo>
                    <a:pt x="2722" y="3778"/>
                  </a:lnTo>
                  <a:lnTo>
                    <a:pt x="2745" y="3780"/>
                  </a:lnTo>
                  <a:lnTo>
                    <a:pt x="2769" y="3783"/>
                  </a:lnTo>
                  <a:lnTo>
                    <a:pt x="2794" y="3787"/>
                  </a:lnTo>
                  <a:lnTo>
                    <a:pt x="2818" y="3793"/>
                  </a:lnTo>
                  <a:lnTo>
                    <a:pt x="2843" y="3798"/>
                  </a:lnTo>
                  <a:lnTo>
                    <a:pt x="2869" y="3803"/>
                  </a:lnTo>
                  <a:lnTo>
                    <a:pt x="2895" y="3807"/>
                  </a:lnTo>
                  <a:lnTo>
                    <a:pt x="2921" y="3811"/>
                  </a:lnTo>
                  <a:lnTo>
                    <a:pt x="2948" y="3813"/>
                  </a:lnTo>
                  <a:lnTo>
                    <a:pt x="2961" y="3813"/>
                  </a:lnTo>
                  <a:lnTo>
                    <a:pt x="2975" y="3813"/>
                  </a:lnTo>
                  <a:lnTo>
                    <a:pt x="2988" y="3812"/>
                  </a:lnTo>
                  <a:lnTo>
                    <a:pt x="3003" y="3811"/>
                  </a:lnTo>
                  <a:lnTo>
                    <a:pt x="3016" y="3809"/>
                  </a:lnTo>
                  <a:lnTo>
                    <a:pt x="3030" y="3805"/>
                  </a:lnTo>
                  <a:lnTo>
                    <a:pt x="3044" y="3802"/>
                  </a:lnTo>
                  <a:lnTo>
                    <a:pt x="3057" y="3797"/>
                  </a:lnTo>
                  <a:lnTo>
                    <a:pt x="3055" y="3792"/>
                  </a:lnTo>
                  <a:lnTo>
                    <a:pt x="3053" y="3786"/>
                  </a:lnTo>
                  <a:lnTo>
                    <a:pt x="3027" y="3782"/>
                  </a:lnTo>
                  <a:lnTo>
                    <a:pt x="2999" y="3778"/>
                  </a:lnTo>
                  <a:lnTo>
                    <a:pt x="2973" y="3774"/>
                  </a:lnTo>
                  <a:lnTo>
                    <a:pt x="2946" y="3768"/>
                  </a:lnTo>
                  <a:lnTo>
                    <a:pt x="2893" y="3757"/>
                  </a:lnTo>
                  <a:lnTo>
                    <a:pt x="2839" y="3745"/>
                  </a:lnTo>
                  <a:lnTo>
                    <a:pt x="2786" y="3735"/>
                  </a:lnTo>
                  <a:lnTo>
                    <a:pt x="2733" y="3726"/>
                  </a:lnTo>
                  <a:lnTo>
                    <a:pt x="2707" y="3723"/>
                  </a:lnTo>
                  <a:lnTo>
                    <a:pt x="2681" y="3721"/>
                  </a:lnTo>
                  <a:lnTo>
                    <a:pt x="2655" y="3720"/>
                  </a:lnTo>
                  <a:lnTo>
                    <a:pt x="2630" y="3720"/>
                  </a:lnTo>
                  <a:lnTo>
                    <a:pt x="2605" y="3742"/>
                  </a:lnTo>
                  <a:lnTo>
                    <a:pt x="2579" y="3762"/>
                  </a:lnTo>
                  <a:lnTo>
                    <a:pt x="2556" y="3781"/>
                  </a:lnTo>
                  <a:lnTo>
                    <a:pt x="2533" y="3798"/>
                  </a:lnTo>
                  <a:lnTo>
                    <a:pt x="2511" y="3813"/>
                  </a:lnTo>
                  <a:lnTo>
                    <a:pt x="2488" y="3826"/>
                  </a:lnTo>
                  <a:lnTo>
                    <a:pt x="2477" y="3832"/>
                  </a:lnTo>
                  <a:lnTo>
                    <a:pt x="2465" y="3837"/>
                  </a:lnTo>
                  <a:lnTo>
                    <a:pt x="2455" y="3841"/>
                  </a:lnTo>
                  <a:lnTo>
                    <a:pt x="2443" y="3844"/>
                  </a:lnTo>
                  <a:lnTo>
                    <a:pt x="2433" y="3848"/>
                  </a:lnTo>
                  <a:lnTo>
                    <a:pt x="2421" y="3851"/>
                  </a:lnTo>
                  <a:lnTo>
                    <a:pt x="2409" y="3852"/>
                  </a:lnTo>
                  <a:lnTo>
                    <a:pt x="2398" y="3853"/>
                  </a:lnTo>
                  <a:lnTo>
                    <a:pt x="2386" y="3853"/>
                  </a:lnTo>
                  <a:lnTo>
                    <a:pt x="2375" y="3852"/>
                  </a:lnTo>
                  <a:lnTo>
                    <a:pt x="2362" y="3851"/>
                  </a:lnTo>
                  <a:lnTo>
                    <a:pt x="2350" y="3849"/>
                  </a:lnTo>
                  <a:lnTo>
                    <a:pt x="2338" y="3846"/>
                  </a:lnTo>
                  <a:lnTo>
                    <a:pt x="2325" y="3841"/>
                  </a:lnTo>
                  <a:lnTo>
                    <a:pt x="2311" y="3836"/>
                  </a:lnTo>
                  <a:lnTo>
                    <a:pt x="2299" y="3830"/>
                  </a:lnTo>
                  <a:lnTo>
                    <a:pt x="2285" y="3823"/>
                  </a:lnTo>
                  <a:lnTo>
                    <a:pt x="2270" y="3815"/>
                  </a:lnTo>
                  <a:lnTo>
                    <a:pt x="2256" y="3806"/>
                  </a:lnTo>
                  <a:lnTo>
                    <a:pt x="2242" y="3796"/>
                  </a:lnTo>
                  <a:lnTo>
                    <a:pt x="2243" y="3795"/>
                  </a:lnTo>
                  <a:lnTo>
                    <a:pt x="2244" y="3793"/>
                  </a:lnTo>
                  <a:lnTo>
                    <a:pt x="2243" y="3792"/>
                  </a:lnTo>
                  <a:lnTo>
                    <a:pt x="2243" y="3791"/>
                  </a:lnTo>
                  <a:lnTo>
                    <a:pt x="2237" y="3791"/>
                  </a:lnTo>
                  <a:lnTo>
                    <a:pt x="2233" y="3792"/>
                  </a:lnTo>
                  <a:lnTo>
                    <a:pt x="2223" y="3780"/>
                  </a:lnTo>
                  <a:lnTo>
                    <a:pt x="2213" y="3770"/>
                  </a:lnTo>
                  <a:lnTo>
                    <a:pt x="2204" y="3763"/>
                  </a:lnTo>
                  <a:lnTo>
                    <a:pt x="2196" y="3758"/>
                  </a:lnTo>
                  <a:lnTo>
                    <a:pt x="2188" y="3755"/>
                  </a:lnTo>
                  <a:lnTo>
                    <a:pt x="2182" y="3753"/>
                  </a:lnTo>
                  <a:lnTo>
                    <a:pt x="2174" y="3751"/>
                  </a:lnTo>
                  <a:lnTo>
                    <a:pt x="2168" y="3751"/>
                  </a:lnTo>
                  <a:lnTo>
                    <a:pt x="2160" y="3754"/>
                  </a:lnTo>
                  <a:lnTo>
                    <a:pt x="2154" y="3756"/>
                  </a:lnTo>
                  <a:lnTo>
                    <a:pt x="2147" y="3759"/>
                  </a:lnTo>
                  <a:lnTo>
                    <a:pt x="2138" y="3764"/>
                  </a:lnTo>
                  <a:lnTo>
                    <a:pt x="2120" y="3775"/>
                  </a:lnTo>
                  <a:lnTo>
                    <a:pt x="2099" y="3786"/>
                  </a:lnTo>
                  <a:lnTo>
                    <a:pt x="2083" y="3801"/>
                  </a:lnTo>
                  <a:lnTo>
                    <a:pt x="2069" y="3814"/>
                  </a:lnTo>
                  <a:lnTo>
                    <a:pt x="2055" y="3825"/>
                  </a:lnTo>
                  <a:lnTo>
                    <a:pt x="2040" y="3836"/>
                  </a:lnTo>
                  <a:lnTo>
                    <a:pt x="2026" y="3846"/>
                  </a:lnTo>
                  <a:lnTo>
                    <a:pt x="2013" y="3855"/>
                  </a:lnTo>
                  <a:lnTo>
                    <a:pt x="1999" y="3862"/>
                  </a:lnTo>
                  <a:lnTo>
                    <a:pt x="1985" y="3869"/>
                  </a:lnTo>
                  <a:lnTo>
                    <a:pt x="1972" y="3875"/>
                  </a:lnTo>
                  <a:lnTo>
                    <a:pt x="1959" y="3879"/>
                  </a:lnTo>
                  <a:lnTo>
                    <a:pt x="1946" y="3884"/>
                  </a:lnTo>
                  <a:lnTo>
                    <a:pt x="1933" y="3887"/>
                  </a:lnTo>
                  <a:lnTo>
                    <a:pt x="1920" y="3889"/>
                  </a:lnTo>
                  <a:lnTo>
                    <a:pt x="1907" y="3889"/>
                  </a:lnTo>
                  <a:lnTo>
                    <a:pt x="1896" y="3889"/>
                  </a:lnTo>
                  <a:lnTo>
                    <a:pt x="1883" y="3888"/>
                  </a:lnTo>
                  <a:lnTo>
                    <a:pt x="1870" y="3887"/>
                  </a:lnTo>
                  <a:lnTo>
                    <a:pt x="1858" y="3884"/>
                  </a:lnTo>
                  <a:lnTo>
                    <a:pt x="1846" y="3879"/>
                  </a:lnTo>
                  <a:lnTo>
                    <a:pt x="1833" y="3875"/>
                  </a:lnTo>
                  <a:lnTo>
                    <a:pt x="1822" y="3870"/>
                  </a:lnTo>
                  <a:lnTo>
                    <a:pt x="1809" y="3863"/>
                  </a:lnTo>
                  <a:lnTo>
                    <a:pt x="1797" y="3856"/>
                  </a:lnTo>
                  <a:lnTo>
                    <a:pt x="1786" y="3848"/>
                  </a:lnTo>
                  <a:lnTo>
                    <a:pt x="1773" y="3839"/>
                  </a:lnTo>
                  <a:lnTo>
                    <a:pt x="1761" y="3829"/>
                  </a:lnTo>
                  <a:lnTo>
                    <a:pt x="1749" y="3818"/>
                  </a:lnTo>
                  <a:lnTo>
                    <a:pt x="1736" y="3806"/>
                  </a:lnTo>
                  <a:lnTo>
                    <a:pt x="1712" y="3781"/>
                  </a:lnTo>
                  <a:lnTo>
                    <a:pt x="1687" y="3753"/>
                  </a:lnTo>
                  <a:lnTo>
                    <a:pt x="1672" y="3742"/>
                  </a:lnTo>
                  <a:lnTo>
                    <a:pt x="1657" y="3735"/>
                  </a:lnTo>
                  <a:lnTo>
                    <a:pt x="1643" y="3730"/>
                  </a:lnTo>
                  <a:lnTo>
                    <a:pt x="1630" y="3727"/>
                  </a:lnTo>
                  <a:lnTo>
                    <a:pt x="1616" y="3727"/>
                  </a:lnTo>
                  <a:lnTo>
                    <a:pt x="1602" y="3728"/>
                  </a:lnTo>
                  <a:lnTo>
                    <a:pt x="1590" y="3731"/>
                  </a:lnTo>
                  <a:lnTo>
                    <a:pt x="1576" y="3737"/>
                  </a:lnTo>
                  <a:lnTo>
                    <a:pt x="1563" y="3742"/>
                  </a:lnTo>
                  <a:lnTo>
                    <a:pt x="1551" y="3749"/>
                  </a:lnTo>
                  <a:lnTo>
                    <a:pt x="1538" y="3757"/>
                  </a:lnTo>
                  <a:lnTo>
                    <a:pt x="1524" y="3765"/>
                  </a:lnTo>
                  <a:lnTo>
                    <a:pt x="1499" y="3784"/>
                  </a:lnTo>
                  <a:lnTo>
                    <a:pt x="1472" y="3803"/>
                  </a:lnTo>
                  <a:lnTo>
                    <a:pt x="1459" y="3812"/>
                  </a:lnTo>
                  <a:lnTo>
                    <a:pt x="1445" y="3821"/>
                  </a:lnTo>
                  <a:lnTo>
                    <a:pt x="1431" y="3829"/>
                  </a:lnTo>
                  <a:lnTo>
                    <a:pt x="1418" y="3836"/>
                  </a:lnTo>
                  <a:lnTo>
                    <a:pt x="1403" y="3842"/>
                  </a:lnTo>
                  <a:lnTo>
                    <a:pt x="1388" y="3848"/>
                  </a:lnTo>
                  <a:lnTo>
                    <a:pt x="1372" y="3851"/>
                  </a:lnTo>
                  <a:lnTo>
                    <a:pt x="1356" y="3853"/>
                  </a:lnTo>
                  <a:lnTo>
                    <a:pt x="1339" y="3854"/>
                  </a:lnTo>
                  <a:lnTo>
                    <a:pt x="1323" y="3852"/>
                  </a:lnTo>
                  <a:lnTo>
                    <a:pt x="1306" y="3848"/>
                  </a:lnTo>
                  <a:lnTo>
                    <a:pt x="1288" y="3841"/>
                  </a:lnTo>
                  <a:lnTo>
                    <a:pt x="1269" y="3833"/>
                  </a:lnTo>
                  <a:lnTo>
                    <a:pt x="1250" y="3821"/>
                  </a:lnTo>
                  <a:lnTo>
                    <a:pt x="1230" y="3806"/>
                  </a:lnTo>
                  <a:lnTo>
                    <a:pt x="1209" y="3788"/>
                  </a:lnTo>
                  <a:lnTo>
                    <a:pt x="1177" y="3753"/>
                  </a:lnTo>
                  <a:lnTo>
                    <a:pt x="1153" y="3727"/>
                  </a:lnTo>
                  <a:lnTo>
                    <a:pt x="1142" y="3719"/>
                  </a:lnTo>
                  <a:lnTo>
                    <a:pt x="1133" y="3712"/>
                  </a:lnTo>
                  <a:lnTo>
                    <a:pt x="1128" y="3710"/>
                  </a:lnTo>
                  <a:lnTo>
                    <a:pt x="1124" y="3708"/>
                  </a:lnTo>
                  <a:lnTo>
                    <a:pt x="1120" y="3707"/>
                  </a:lnTo>
                  <a:lnTo>
                    <a:pt x="1115" y="3706"/>
                  </a:lnTo>
                  <a:lnTo>
                    <a:pt x="1106" y="3707"/>
                  </a:lnTo>
                  <a:lnTo>
                    <a:pt x="1096" y="3710"/>
                  </a:lnTo>
                  <a:lnTo>
                    <a:pt x="1084" y="3714"/>
                  </a:lnTo>
                  <a:lnTo>
                    <a:pt x="1071" y="3722"/>
                  </a:lnTo>
                  <a:lnTo>
                    <a:pt x="1040" y="3743"/>
                  </a:lnTo>
                  <a:lnTo>
                    <a:pt x="998" y="3772"/>
                  </a:lnTo>
                  <a:lnTo>
                    <a:pt x="982" y="3780"/>
                  </a:lnTo>
                  <a:lnTo>
                    <a:pt x="966" y="3788"/>
                  </a:lnTo>
                  <a:lnTo>
                    <a:pt x="950" y="3795"/>
                  </a:lnTo>
                  <a:lnTo>
                    <a:pt x="935" y="3800"/>
                  </a:lnTo>
                  <a:lnTo>
                    <a:pt x="922" y="3805"/>
                  </a:lnTo>
                  <a:lnTo>
                    <a:pt x="909" y="3810"/>
                  </a:lnTo>
                  <a:lnTo>
                    <a:pt x="896" y="3812"/>
                  </a:lnTo>
                  <a:lnTo>
                    <a:pt x="884" y="3814"/>
                  </a:lnTo>
                  <a:lnTo>
                    <a:pt x="872" y="3815"/>
                  </a:lnTo>
                  <a:lnTo>
                    <a:pt x="861" y="3815"/>
                  </a:lnTo>
                  <a:lnTo>
                    <a:pt x="851" y="3814"/>
                  </a:lnTo>
                  <a:lnTo>
                    <a:pt x="840" y="3813"/>
                  </a:lnTo>
                  <a:lnTo>
                    <a:pt x="830" y="3811"/>
                  </a:lnTo>
                  <a:lnTo>
                    <a:pt x="820" y="3807"/>
                  </a:lnTo>
                  <a:lnTo>
                    <a:pt x="811" y="3803"/>
                  </a:lnTo>
                  <a:lnTo>
                    <a:pt x="801" y="3799"/>
                  </a:lnTo>
                  <a:lnTo>
                    <a:pt x="792" y="3794"/>
                  </a:lnTo>
                  <a:lnTo>
                    <a:pt x="783" y="3787"/>
                  </a:lnTo>
                  <a:lnTo>
                    <a:pt x="774" y="3781"/>
                  </a:lnTo>
                  <a:lnTo>
                    <a:pt x="765" y="3774"/>
                  </a:lnTo>
                  <a:lnTo>
                    <a:pt x="747" y="3758"/>
                  </a:lnTo>
                  <a:lnTo>
                    <a:pt x="731" y="3739"/>
                  </a:lnTo>
                  <a:lnTo>
                    <a:pt x="693" y="3697"/>
                  </a:lnTo>
                  <a:lnTo>
                    <a:pt x="650" y="3648"/>
                  </a:lnTo>
                  <a:close/>
                  <a:moveTo>
                    <a:pt x="2360" y="3126"/>
                  </a:moveTo>
                  <a:lnTo>
                    <a:pt x="2344" y="3109"/>
                  </a:lnTo>
                  <a:lnTo>
                    <a:pt x="2328" y="3093"/>
                  </a:lnTo>
                  <a:lnTo>
                    <a:pt x="2321" y="3086"/>
                  </a:lnTo>
                  <a:lnTo>
                    <a:pt x="2315" y="3079"/>
                  </a:lnTo>
                  <a:lnTo>
                    <a:pt x="2310" y="3073"/>
                  </a:lnTo>
                  <a:lnTo>
                    <a:pt x="2307" y="3068"/>
                  </a:lnTo>
                  <a:lnTo>
                    <a:pt x="2315" y="3069"/>
                  </a:lnTo>
                  <a:lnTo>
                    <a:pt x="2322" y="3070"/>
                  </a:lnTo>
                  <a:lnTo>
                    <a:pt x="2330" y="3071"/>
                  </a:lnTo>
                  <a:lnTo>
                    <a:pt x="2339" y="3073"/>
                  </a:lnTo>
                  <a:lnTo>
                    <a:pt x="2357" y="3079"/>
                  </a:lnTo>
                  <a:lnTo>
                    <a:pt x="2376" y="3087"/>
                  </a:lnTo>
                  <a:lnTo>
                    <a:pt x="2396" y="3096"/>
                  </a:lnTo>
                  <a:lnTo>
                    <a:pt x="2416" y="3108"/>
                  </a:lnTo>
                  <a:lnTo>
                    <a:pt x="2436" y="3120"/>
                  </a:lnTo>
                  <a:lnTo>
                    <a:pt x="2456" y="3132"/>
                  </a:lnTo>
                  <a:lnTo>
                    <a:pt x="2495" y="3158"/>
                  </a:lnTo>
                  <a:lnTo>
                    <a:pt x="2532" y="3183"/>
                  </a:lnTo>
                  <a:lnTo>
                    <a:pt x="2564" y="3205"/>
                  </a:lnTo>
                  <a:lnTo>
                    <a:pt x="2588" y="3222"/>
                  </a:lnTo>
                  <a:lnTo>
                    <a:pt x="2612" y="3237"/>
                  </a:lnTo>
                  <a:lnTo>
                    <a:pt x="2632" y="3250"/>
                  </a:lnTo>
                  <a:lnTo>
                    <a:pt x="2654" y="3261"/>
                  </a:lnTo>
                  <a:lnTo>
                    <a:pt x="2684" y="3276"/>
                  </a:lnTo>
                  <a:lnTo>
                    <a:pt x="2704" y="3282"/>
                  </a:lnTo>
                  <a:lnTo>
                    <a:pt x="2723" y="3290"/>
                  </a:lnTo>
                  <a:lnTo>
                    <a:pt x="2742" y="3297"/>
                  </a:lnTo>
                  <a:lnTo>
                    <a:pt x="2761" y="3307"/>
                  </a:lnTo>
                  <a:lnTo>
                    <a:pt x="2799" y="3326"/>
                  </a:lnTo>
                  <a:lnTo>
                    <a:pt x="2837" y="3346"/>
                  </a:lnTo>
                  <a:lnTo>
                    <a:pt x="2856" y="3355"/>
                  </a:lnTo>
                  <a:lnTo>
                    <a:pt x="2875" y="3365"/>
                  </a:lnTo>
                  <a:lnTo>
                    <a:pt x="2895" y="3374"/>
                  </a:lnTo>
                  <a:lnTo>
                    <a:pt x="2915" y="3382"/>
                  </a:lnTo>
                  <a:lnTo>
                    <a:pt x="2935" y="3388"/>
                  </a:lnTo>
                  <a:lnTo>
                    <a:pt x="2955" y="3394"/>
                  </a:lnTo>
                  <a:lnTo>
                    <a:pt x="2977" y="3397"/>
                  </a:lnTo>
                  <a:lnTo>
                    <a:pt x="2998" y="3401"/>
                  </a:lnTo>
                  <a:lnTo>
                    <a:pt x="2989" y="3401"/>
                  </a:lnTo>
                  <a:lnTo>
                    <a:pt x="2976" y="3403"/>
                  </a:lnTo>
                  <a:lnTo>
                    <a:pt x="2963" y="3407"/>
                  </a:lnTo>
                  <a:lnTo>
                    <a:pt x="2950" y="3413"/>
                  </a:lnTo>
                  <a:lnTo>
                    <a:pt x="2919" y="3427"/>
                  </a:lnTo>
                  <a:lnTo>
                    <a:pt x="2886" y="3444"/>
                  </a:lnTo>
                  <a:lnTo>
                    <a:pt x="2855" y="3461"/>
                  </a:lnTo>
                  <a:lnTo>
                    <a:pt x="2824" y="3476"/>
                  </a:lnTo>
                  <a:lnTo>
                    <a:pt x="2810" y="3482"/>
                  </a:lnTo>
                  <a:lnTo>
                    <a:pt x="2798" y="3486"/>
                  </a:lnTo>
                  <a:lnTo>
                    <a:pt x="2786" y="3489"/>
                  </a:lnTo>
                  <a:lnTo>
                    <a:pt x="2777" y="3490"/>
                  </a:lnTo>
                  <a:lnTo>
                    <a:pt x="2765" y="3489"/>
                  </a:lnTo>
                  <a:lnTo>
                    <a:pt x="2752" y="3486"/>
                  </a:lnTo>
                  <a:lnTo>
                    <a:pt x="2738" y="3482"/>
                  </a:lnTo>
                  <a:lnTo>
                    <a:pt x="2723" y="3477"/>
                  </a:lnTo>
                  <a:lnTo>
                    <a:pt x="2691" y="3465"/>
                  </a:lnTo>
                  <a:lnTo>
                    <a:pt x="2659" y="3451"/>
                  </a:lnTo>
                  <a:lnTo>
                    <a:pt x="2644" y="3443"/>
                  </a:lnTo>
                  <a:lnTo>
                    <a:pt x="2629" y="3436"/>
                  </a:lnTo>
                  <a:lnTo>
                    <a:pt x="2615" y="3427"/>
                  </a:lnTo>
                  <a:lnTo>
                    <a:pt x="2604" y="3419"/>
                  </a:lnTo>
                  <a:lnTo>
                    <a:pt x="2593" y="3411"/>
                  </a:lnTo>
                  <a:lnTo>
                    <a:pt x="2585" y="3403"/>
                  </a:lnTo>
                  <a:lnTo>
                    <a:pt x="2579" y="3395"/>
                  </a:lnTo>
                  <a:lnTo>
                    <a:pt x="2576" y="3388"/>
                  </a:lnTo>
                  <a:lnTo>
                    <a:pt x="2560" y="3370"/>
                  </a:lnTo>
                  <a:lnTo>
                    <a:pt x="2546" y="3352"/>
                  </a:lnTo>
                  <a:lnTo>
                    <a:pt x="2529" y="3337"/>
                  </a:lnTo>
                  <a:lnTo>
                    <a:pt x="2513" y="3322"/>
                  </a:lnTo>
                  <a:lnTo>
                    <a:pt x="2479" y="3295"/>
                  </a:lnTo>
                  <a:lnTo>
                    <a:pt x="2447" y="3269"/>
                  </a:lnTo>
                  <a:lnTo>
                    <a:pt x="2433" y="3256"/>
                  </a:lnTo>
                  <a:lnTo>
                    <a:pt x="2418" y="3241"/>
                  </a:lnTo>
                  <a:lnTo>
                    <a:pt x="2405" y="3226"/>
                  </a:lnTo>
                  <a:lnTo>
                    <a:pt x="2393" y="3209"/>
                  </a:lnTo>
                  <a:lnTo>
                    <a:pt x="2387" y="3201"/>
                  </a:lnTo>
                  <a:lnTo>
                    <a:pt x="2382" y="3191"/>
                  </a:lnTo>
                  <a:lnTo>
                    <a:pt x="2377" y="3182"/>
                  </a:lnTo>
                  <a:lnTo>
                    <a:pt x="2373" y="3172"/>
                  </a:lnTo>
                  <a:lnTo>
                    <a:pt x="2368" y="3161"/>
                  </a:lnTo>
                  <a:lnTo>
                    <a:pt x="2365" y="3150"/>
                  </a:lnTo>
                  <a:lnTo>
                    <a:pt x="2362" y="3138"/>
                  </a:lnTo>
                  <a:lnTo>
                    <a:pt x="2360" y="3126"/>
                  </a:lnTo>
                  <a:close/>
                  <a:moveTo>
                    <a:pt x="2770" y="3532"/>
                  </a:moveTo>
                  <a:lnTo>
                    <a:pt x="2786" y="3528"/>
                  </a:lnTo>
                  <a:lnTo>
                    <a:pt x="2803" y="3524"/>
                  </a:lnTo>
                  <a:lnTo>
                    <a:pt x="2819" y="3519"/>
                  </a:lnTo>
                  <a:lnTo>
                    <a:pt x="2836" y="3513"/>
                  </a:lnTo>
                  <a:lnTo>
                    <a:pt x="2852" y="3506"/>
                  </a:lnTo>
                  <a:lnTo>
                    <a:pt x="2869" y="3499"/>
                  </a:lnTo>
                  <a:lnTo>
                    <a:pt x="2884" y="3490"/>
                  </a:lnTo>
                  <a:lnTo>
                    <a:pt x="2901" y="3482"/>
                  </a:lnTo>
                  <a:lnTo>
                    <a:pt x="2933" y="3463"/>
                  </a:lnTo>
                  <a:lnTo>
                    <a:pt x="2963" y="3443"/>
                  </a:lnTo>
                  <a:lnTo>
                    <a:pt x="2993" y="3422"/>
                  </a:lnTo>
                  <a:lnTo>
                    <a:pt x="3020" y="3399"/>
                  </a:lnTo>
                  <a:lnTo>
                    <a:pt x="2968" y="3381"/>
                  </a:lnTo>
                  <a:lnTo>
                    <a:pt x="2916" y="3362"/>
                  </a:lnTo>
                  <a:lnTo>
                    <a:pt x="2865" y="3340"/>
                  </a:lnTo>
                  <a:lnTo>
                    <a:pt x="2817" y="3319"/>
                  </a:lnTo>
                  <a:lnTo>
                    <a:pt x="2767" y="3298"/>
                  </a:lnTo>
                  <a:lnTo>
                    <a:pt x="2719" y="3275"/>
                  </a:lnTo>
                  <a:lnTo>
                    <a:pt x="2670" y="3253"/>
                  </a:lnTo>
                  <a:lnTo>
                    <a:pt x="2622" y="3229"/>
                  </a:lnTo>
                  <a:lnTo>
                    <a:pt x="2587" y="3203"/>
                  </a:lnTo>
                  <a:lnTo>
                    <a:pt x="2547" y="3172"/>
                  </a:lnTo>
                  <a:lnTo>
                    <a:pt x="2525" y="3158"/>
                  </a:lnTo>
                  <a:lnTo>
                    <a:pt x="2501" y="3142"/>
                  </a:lnTo>
                  <a:lnTo>
                    <a:pt x="2478" y="3127"/>
                  </a:lnTo>
                  <a:lnTo>
                    <a:pt x="2454" y="3112"/>
                  </a:lnTo>
                  <a:lnTo>
                    <a:pt x="2431" y="3098"/>
                  </a:lnTo>
                  <a:lnTo>
                    <a:pt x="2406" y="3086"/>
                  </a:lnTo>
                  <a:lnTo>
                    <a:pt x="2382" y="3075"/>
                  </a:lnTo>
                  <a:lnTo>
                    <a:pt x="2359" y="3065"/>
                  </a:lnTo>
                  <a:lnTo>
                    <a:pt x="2336" y="3057"/>
                  </a:lnTo>
                  <a:lnTo>
                    <a:pt x="2315" y="3051"/>
                  </a:lnTo>
                  <a:lnTo>
                    <a:pt x="2304" y="3049"/>
                  </a:lnTo>
                  <a:lnTo>
                    <a:pt x="2293" y="3047"/>
                  </a:lnTo>
                  <a:lnTo>
                    <a:pt x="2283" y="3046"/>
                  </a:lnTo>
                  <a:lnTo>
                    <a:pt x="2273" y="3046"/>
                  </a:lnTo>
                  <a:lnTo>
                    <a:pt x="2280" y="3064"/>
                  </a:lnTo>
                  <a:lnTo>
                    <a:pt x="2287" y="3082"/>
                  </a:lnTo>
                  <a:lnTo>
                    <a:pt x="2296" y="3099"/>
                  </a:lnTo>
                  <a:lnTo>
                    <a:pt x="2305" y="3118"/>
                  </a:lnTo>
                  <a:lnTo>
                    <a:pt x="2316" y="3138"/>
                  </a:lnTo>
                  <a:lnTo>
                    <a:pt x="2327" y="3157"/>
                  </a:lnTo>
                  <a:lnTo>
                    <a:pt x="2339" y="3174"/>
                  </a:lnTo>
                  <a:lnTo>
                    <a:pt x="2353" y="3194"/>
                  </a:lnTo>
                  <a:lnTo>
                    <a:pt x="2366" y="3213"/>
                  </a:lnTo>
                  <a:lnTo>
                    <a:pt x="2381" y="3232"/>
                  </a:lnTo>
                  <a:lnTo>
                    <a:pt x="2397" y="3251"/>
                  </a:lnTo>
                  <a:lnTo>
                    <a:pt x="2413" y="3270"/>
                  </a:lnTo>
                  <a:lnTo>
                    <a:pt x="2428" y="3288"/>
                  </a:lnTo>
                  <a:lnTo>
                    <a:pt x="2446" y="3306"/>
                  </a:lnTo>
                  <a:lnTo>
                    <a:pt x="2463" y="3323"/>
                  </a:lnTo>
                  <a:lnTo>
                    <a:pt x="2481" y="3341"/>
                  </a:lnTo>
                  <a:lnTo>
                    <a:pt x="2518" y="3375"/>
                  </a:lnTo>
                  <a:lnTo>
                    <a:pt x="2555" y="3407"/>
                  </a:lnTo>
                  <a:lnTo>
                    <a:pt x="2574" y="3422"/>
                  </a:lnTo>
                  <a:lnTo>
                    <a:pt x="2593" y="3436"/>
                  </a:lnTo>
                  <a:lnTo>
                    <a:pt x="2612" y="3449"/>
                  </a:lnTo>
                  <a:lnTo>
                    <a:pt x="2630" y="3462"/>
                  </a:lnTo>
                  <a:lnTo>
                    <a:pt x="2649" y="3475"/>
                  </a:lnTo>
                  <a:lnTo>
                    <a:pt x="2668" y="3485"/>
                  </a:lnTo>
                  <a:lnTo>
                    <a:pt x="2686" y="3496"/>
                  </a:lnTo>
                  <a:lnTo>
                    <a:pt x="2704" y="3505"/>
                  </a:lnTo>
                  <a:lnTo>
                    <a:pt x="2721" y="3514"/>
                  </a:lnTo>
                  <a:lnTo>
                    <a:pt x="2738" y="3520"/>
                  </a:lnTo>
                  <a:lnTo>
                    <a:pt x="2755" y="3526"/>
                  </a:lnTo>
                  <a:lnTo>
                    <a:pt x="2770" y="3532"/>
                  </a:lnTo>
                  <a:close/>
                  <a:moveTo>
                    <a:pt x="991" y="2132"/>
                  </a:moveTo>
                  <a:lnTo>
                    <a:pt x="1000" y="2133"/>
                  </a:lnTo>
                  <a:lnTo>
                    <a:pt x="1007" y="2135"/>
                  </a:lnTo>
                  <a:lnTo>
                    <a:pt x="1000" y="2133"/>
                  </a:lnTo>
                  <a:lnTo>
                    <a:pt x="991" y="2132"/>
                  </a:lnTo>
                  <a:close/>
                  <a:moveTo>
                    <a:pt x="1007" y="2135"/>
                  </a:moveTo>
                  <a:lnTo>
                    <a:pt x="1011" y="2138"/>
                  </a:lnTo>
                  <a:lnTo>
                    <a:pt x="1016" y="2141"/>
                  </a:lnTo>
                  <a:lnTo>
                    <a:pt x="1019" y="2147"/>
                  </a:lnTo>
                  <a:lnTo>
                    <a:pt x="1021" y="2154"/>
                  </a:lnTo>
                  <a:lnTo>
                    <a:pt x="1022" y="2161"/>
                  </a:lnTo>
                  <a:lnTo>
                    <a:pt x="1021" y="2171"/>
                  </a:lnTo>
                  <a:lnTo>
                    <a:pt x="1019" y="2181"/>
                  </a:lnTo>
                  <a:lnTo>
                    <a:pt x="1016" y="2193"/>
                  </a:lnTo>
                  <a:lnTo>
                    <a:pt x="1006" y="2197"/>
                  </a:lnTo>
                  <a:lnTo>
                    <a:pt x="998" y="2201"/>
                  </a:lnTo>
                  <a:lnTo>
                    <a:pt x="991" y="2200"/>
                  </a:lnTo>
                  <a:lnTo>
                    <a:pt x="985" y="2199"/>
                  </a:lnTo>
                  <a:lnTo>
                    <a:pt x="980" y="2197"/>
                  </a:lnTo>
                  <a:lnTo>
                    <a:pt x="975" y="2195"/>
                  </a:lnTo>
                  <a:lnTo>
                    <a:pt x="971" y="2193"/>
                  </a:lnTo>
                  <a:lnTo>
                    <a:pt x="967" y="2190"/>
                  </a:lnTo>
                  <a:lnTo>
                    <a:pt x="964" y="2186"/>
                  </a:lnTo>
                  <a:lnTo>
                    <a:pt x="962" y="2183"/>
                  </a:lnTo>
                  <a:lnTo>
                    <a:pt x="959" y="2175"/>
                  </a:lnTo>
                  <a:lnTo>
                    <a:pt x="956" y="2166"/>
                  </a:lnTo>
                  <a:lnTo>
                    <a:pt x="956" y="2156"/>
                  </a:lnTo>
                  <a:lnTo>
                    <a:pt x="957" y="2145"/>
                  </a:lnTo>
                  <a:lnTo>
                    <a:pt x="966" y="2140"/>
                  </a:lnTo>
                  <a:lnTo>
                    <a:pt x="974" y="2136"/>
                  </a:lnTo>
                  <a:lnTo>
                    <a:pt x="983" y="2134"/>
                  </a:lnTo>
                  <a:lnTo>
                    <a:pt x="991" y="2132"/>
                  </a:lnTo>
                  <a:lnTo>
                    <a:pt x="983" y="2132"/>
                  </a:lnTo>
                  <a:lnTo>
                    <a:pt x="974" y="2133"/>
                  </a:lnTo>
                  <a:lnTo>
                    <a:pt x="965" y="2135"/>
                  </a:lnTo>
                  <a:lnTo>
                    <a:pt x="955" y="2137"/>
                  </a:lnTo>
                  <a:lnTo>
                    <a:pt x="952" y="2151"/>
                  </a:lnTo>
                  <a:lnTo>
                    <a:pt x="951" y="2163"/>
                  </a:lnTo>
                  <a:lnTo>
                    <a:pt x="951" y="2169"/>
                  </a:lnTo>
                  <a:lnTo>
                    <a:pt x="952" y="2174"/>
                  </a:lnTo>
                  <a:lnTo>
                    <a:pt x="953" y="2179"/>
                  </a:lnTo>
                  <a:lnTo>
                    <a:pt x="955" y="2184"/>
                  </a:lnTo>
                  <a:lnTo>
                    <a:pt x="959" y="2189"/>
                  </a:lnTo>
                  <a:lnTo>
                    <a:pt x="962" y="2193"/>
                  </a:lnTo>
                  <a:lnTo>
                    <a:pt x="966" y="2196"/>
                  </a:lnTo>
                  <a:lnTo>
                    <a:pt x="970" y="2199"/>
                  </a:lnTo>
                  <a:lnTo>
                    <a:pt x="975" y="2202"/>
                  </a:lnTo>
                  <a:lnTo>
                    <a:pt x="981" y="2204"/>
                  </a:lnTo>
                  <a:lnTo>
                    <a:pt x="987" y="2207"/>
                  </a:lnTo>
                  <a:lnTo>
                    <a:pt x="994" y="2208"/>
                  </a:lnTo>
                  <a:lnTo>
                    <a:pt x="1003" y="2204"/>
                  </a:lnTo>
                  <a:lnTo>
                    <a:pt x="1009" y="2201"/>
                  </a:lnTo>
                  <a:lnTo>
                    <a:pt x="1016" y="2197"/>
                  </a:lnTo>
                  <a:lnTo>
                    <a:pt x="1021" y="2193"/>
                  </a:lnTo>
                  <a:lnTo>
                    <a:pt x="1025" y="2188"/>
                  </a:lnTo>
                  <a:lnTo>
                    <a:pt x="1028" y="2182"/>
                  </a:lnTo>
                  <a:lnTo>
                    <a:pt x="1030" y="2177"/>
                  </a:lnTo>
                  <a:lnTo>
                    <a:pt x="1031" y="2171"/>
                  </a:lnTo>
                  <a:lnTo>
                    <a:pt x="1031" y="2165"/>
                  </a:lnTo>
                  <a:lnTo>
                    <a:pt x="1031" y="2160"/>
                  </a:lnTo>
                  <a:lnTo>
                    <a:pt x="1029" y="2155"/>
                  </a:lnTo>
                  <a:lnTo>
                    <a:pt x="1027" y="2149"/>
                  </a:lnTo>
                  <a:lnTo>
                    <a:pt x="1023" y="2144"/>
                  </a:lnTo>
                  <a:lnTo>
                    <a:pt x="1019" y="2141"/>
                  </a:lnTo>
                  <a:lnTo>
                    <a:pt x="1013" y="2137"/>
                  </a:lnTo>
                  <a:lnTo>
                    <a:pt x="1007" y="2135"/>
                  </a:lnTo>
                  <a:close/>
                  <a:moveTo>
                    <a:pt x="685" y="2791"/>
                  </a:moveTo>
                  <a:lnTo>
                    <a:pt x="695" y="2779"/>
                  </a:lnTo>
                  <a:lnTo>
                    <a:pt x="702" y="2770"/>
                  </a:lnTo>
                  <a:lnTo>
                    <a:pt x="706" y="2762"/>
                  </a:lnTo>
                  <a:lnTo>
                    <a:pt x="708" y="2757"/>
                  </a:lnTo>
                  <a:lnTo>
                    <a:pt x="708" y="2752"/>
                  </a:lnTo>
                  <a:lnTo>
                    <a:pt x="706" y="2745"/>
                  </a:lnTo>
                  <a:lnTo>
                    <a:pt x="701" y="2738"/>
                  </a:lnTo>
                  <a:lnTo>
                    <a:pt x="695" y="2728"/>
                  </a:lnTo>
                  <a:lnTo>
                    <a:pt x="680" y="2728"/>
                  </a:lnTo>
                  <a:lnTo>
                    <a:pt x="665" y="2726"/>
                  </a:lnTo>
                  <a:lnTo>
                    <a:pt x="660" y="2739"/>
                  </a:lnTo>
                  <a:lnTo>
                    <a:pt x="656" y="2748"/>
                  </a:lnTo>
                  <a:lnTo>
                    <a:pt x="654" y="2754"/>
                  </a:lnTo>
                  <a:lnTo>
                    <a:pt x="652" y="2759"/>
                  </a:lnTo>
                  <a:lnTo>
                    <a:pt x="654" y="2764"/>
                  </a:lnTo>
                  <a:lnTo>
                    <a:pt x="657" y="2771"/>
                  </a:lnTo>
                  <a:lnTo>
                    <a:pt x="662" y="2779"/>
                  </a:lnTo>
                  <a:lnTo>
                    <a:pt x="669" y="2791"/>
                  </a:lnTo>
                  <a:lnTo>
                    <a:pt x="685" y="2791"/>
                  </a:lnTo>
                  <a:close/>
                  <a:moveTo>
                    <a:pt x="501" y="2879"/>
                  </a:moveTo>
                  <a:lnTo>
                    <a:pt x="502" y="2888"/>
                  </a:lnTo>
                  <a:lnTo>
                    <a:pt x="503" y="2897"/>
                  </a:lnTo>
                  <a:lnTo>
                    <a:pt x="505" y="2904"/>
                  </a:lnTo>
                  <a:lnTo>
                    <a:pt x="507" y="2910"/>
                  </a:lnTo>
                  <a:lnTo>
                    <a:pt x="515" y="2924"/>
                  </a:lnTo>
                  <a:lnTo>
                    <a:pt x="529" y="2943"/>
                  </a:lnTo>
                  <a:lnTo>
                    <a:pt x="541" y="2937"/>
                  </a:lnTo>
                  <a:lnTo>
                    <a:pt x="553" y="2930"/>
                  </a:lnTo>
                  <a:lnTo>
                    <a:pt x="552" y="2911"/>
                  </a:lnTo>
                  <a:lnTo>
                    <a:pt x="551" y="2897"/>
                  </a:lnTo>
                  <a:lnTo>
                    <a:pt x="550" y="2890"/>
                  </a:lnTo>
                  <a:lnTo>
                    <a:pt x="548" y="2885"/>
                  </a:lnTo>
                  <a:lnTo>
                    <a:pt x="546" y="2881"/>
                  </a:lnTo>
                  <a:lnTo>
                    <a:pt x="544" y="2877"/>
                  </a:lnTo>
                  <a:lnTo>
                    <a:pt x="541" y="2874"/>
                  </a:lnTo>
                  <a:lnTo>
                    <a:pt x="536" y="2872"/>
                  </a:lnTo>
                  <a:lnTo>
                    <a:pt x="532" y="2871"/>
                  </a:lnTo>
                  <a:lnTo>
                    <a:pt x="528" y="2871"/>
                  </a:lnTo>
                  <a:lnTo>
                    <a:pt x="515" y="2873"/>
                  </a:lnTo>
                  <a:lnTo>
                    <a:pt x="501" y="2879"/>
                  </a:lnTo>
                  <a:close/>
                  <a:moveTo>
                    <a:pt x="638" y="3120"/>
                  </a:moveTo>
                  <a:lnTo>
                    <a:pt x="638" y="3127"/>
                  </a:lnTo>
                  <a:lnTo>
                    <a:pt x="639" y="3132"/>
                  </a:lnTo>
                  <a:lnTo>
                    <a:pt x="641" y="3139"/>
                  </a:lnTo>
                  <a:lnTo>
                    <a:pt x="643" y="3144"/>
                  </a:lnTo>
                  <a:lnTo>
                    <a:pt x="649" y="3157"/>
                  </a:lnTo>
                  <a:lnTo>
                    <a:pt x="659" y="3170"/>
                  </a:lnTo>
                  <a:lnTo>
                    <a:pt x="670" y="3164"/>
                  </a:lnTo>
                  <a:lnTo>
                    <a:pt x="682" y="3159"/>
                  </a:lnTo>
                  <a:lnTo>
                    <a:pt x="682" y="3144"/>
                  </a:lnTo>
                  <a:lnTo>
                    <a:pt x="680" y="3132"/>
                  </a:lnTo>
                  <a:lnTo>
                    <a:pt x="679" y="3127"/>
                  </a:lnTo>
                  <a:lnTo>
                    <a:pt x="677" y="3124"/>
                  </a:lnTo>
                  <a:lnTo>
                    <a:pt x="675" y="3120"/>
                  </a:lnTo>
                  <a:lnTo>
                    <a:pt x="673" y="3117"/>
                  </a:lnTo>
                  <a:lnTo>
                    <a:pt x="669" y="3115"/>
                  </a:lnTo>
                  <a:lnTo>
                    <a:pt x="666" y="3114"/>
                  </a:lnTo>
                  <a:lnTo>
                    <a:pt x="663" y="3113"/>
                  </a:lnTo>
                  <a:lnTo>
                    <a:pt x="659" y="3113"/>
                  </a:lnTo>
                  <a:lnTo>
                    <a:pt x="649" y="3115"/>
                  </a:lnTo>
                  <a:lnTo>
                    <a:pt x="638" y="3120"/>
                  </a:lnTo>
                  <a:close/>
                  <a:moveTo>
                    <a:pt x="601" y="3237"/>
                  </a:moveTo>
                  <a:lnTo>
                    <a:pt x="593" y="3234"/>
                  </a:lnTo>
                  <a:lnTo>
                    <a:pt x="588" y="3233"/>
                  </a:lnTo>
                  <a:lnTo>
                    <a:pt x="583" y="3232"/>
                  </a:lnTo>
                  <a:lnTo>
                    <a:pt x="579" y="3232"/>
                  </a:lnTo>
                  <a:lnTo>
                    <a:pt x="571" y="3234"/>
                  </a:lnTo>
                  <a:lnTo>
                    <a:pt x="562" y="3238"/>
                  </a:lnTo>
                  <a:lnTo>
                    <a:pt x="562" y="3246"/>
                  </a:lnTo>
                  <a:lnTo>
                    <a:pt x="563" y="3254"/>
                  </a:lnTo>
                  <a:lnTo>
                    <a:pt x="564" y="3261"/>
                  </a:lnTo>
                  <a:lnTo>
                    <a:pt x="567" y="3267"/>
                  </a:lnTo>
                  <a:lnTo>
                    <a:pt x="574" y="3282"/>
                  </a:lnTo>
                  <a:lnTo>
                    <a:pt x="585" y="3299"/>
                  </a:lnTo>
                  <a:lnTo>
                    <a:pt x="591" y="3297"/>
                  </a:lnTo>
                  <a:lnTo>
                    <a:pt x="597" y="3295"/>
                  </a:lnTo>
                  <a:lnTo>
                    <a:pt x="601" y="3292"/>
                  </a:lnTo>
                  <a:lnTo>
                    <a:pt x="604" y="3290"/>
                  </a:lnTo>
                  <a:lnTo>
                    <a:pt x="606" y="3287"/>
                  </a:lnTo>
                  <a:lnTo>
                    <a:pt x="608" y="3283"/>
                  </a:lnTo>
                  <a:lnTo>
                    <a:pt x="609" y="3280"/>
                  </a:lnTo>
                  <a:lnTo>
                    <a:pt x="609" y="3277"/>
                  </a:lnTo>
                  <a:lnTo>
                    <a:pt x="607" y="3260"/>
                  </a:lnTo>
                  <a:lnTo>
                    <a:pt x="601" y="3237"/>
                  </a:lnTo>
                  <a:close/>
                  <a:moveTo>
                    <a:pt x="966" y="3442"/>
                  </a:moveTo>
                  <a:lnTo>
                    <a:pt x="972" y="3441"/>
                  </a:lnTo>
                  <a:lnTo>
                    <a:pt x="980" y="3439"/>
                  </a:lnTo>
                  <a:lnTo>
                    <a:pt x="993" y="3434"/>
                  </a:lnTo>
                  <a:lnTo>
                    <a:pt x="1018" y="3427"/>
                  </a:lnTo>
                  <a:lnTo>
                    <a:pt x="978" y="3382"/>
                  </a:lnTo>
                  <a:lnTo>
                    <a:pt x="973" y="3382"/>
                  </a:lnTo>
                  <a:lnTo>
                    <a:pt x="969" y="3383"/>
                  </a:lnTo>
                  <a:lnTo>
                    <a:pt x="966" y="3384"/>
                  </a:lnTo>
                  <a:lnTo>
                    <a:pt x="963" y="3386"/>
                  </a:lnTo>
                  <a:lnTo>
                    <a:pt x="956" y="3390"/>
                  </a:lnTo>
                  <a:lnTo>
                    <a:pt x="950" y="3393"/>
                  </a:lnTo>
                  <a:lnTo>
                    <a:pt x="950" y="3430"/>
                  </a:lnTo>
                  <a:lnTo>
                    <a:pt x="957" y="3436"/>
                  </a:lnTo>
                  <a:lnTo>
                    <a:pt x="966" y="3442"/>
                  </a:lnTo>
                  <a:close/>
                  <a:moveTo>
                    <a:pt x="1195" y="3308"/>
                  </a:moveTo>
                  <a:lnTo>
                    <a:pt x="1191" y="3326"/>
                  </a:lnTo>
                  <a:lnTo>
                    <a:pt x="1197" y="3335"/>
                  </a:lnTo>
                  <a:lnTo>
                    <a:pt x="1204" y="3345"/>
                  </a:lnTo>
                  <a:lnTo>
                    <a:pt x="1214" y="3345"/>
                  </a:lnTo>
                  <a:lnTo>
                    <a:pt x="1224" y="3346"/>
                  </a:lnTo>
                  <a:lnTo>
                    <a:pt x="1235" y="3346"/>
                  </a:lnTo>
                  <a:lnTo>
                    <a:pt x="1246" y="3347"/>
                  </a:lnTo>
                  <a:lnTo>
                    <a:pt x="1243" y="3331"/>
                  </a:lnTo>
                  <a:lnTo>
                    <a:pt x="1242" y="3320"/>
                  </a:lnTo>
                  <a:lnTo>
                    <a:pt x="1238" y="3312"/>
                  </a:lnTo>
                  <a:lnTo>
                    <a:pt x="1233" y="3302"/>
                  </a:lnTo>
                  <a:lnTo>
                    <a:pt x="1195" y="3308"/>
                  </a:lnTo>
                  <a:close/>
                  <a:moveTo>
                    <a:pt x="1006" y="3097"/>
                  </a:moveTo>
                  <a:lnTo>
                    <a:pt x="960" y="3097"/>
                  </a:lnTo>
                  <a:lnTo>
                    <a:pt x="961" y="3120"/>
                  </a:lnTo>
                  <a:lnTo>
                    <a:pt x="962" y="3131"/>
                  </a:lnTo>
                  <a:lnTo>
                    <a:pt x="963" y="3139"/>
                  </a:lnTo>
                  <a:lnTo>
                    <a:pt x="964" y="3144"/>
                  </a:lnTo>
                  <a:lnTo>
                    <a:pt x="969" y="3146"/>
                  </a:lnTo>
                  <a:lnTo>
                    <a:pt x="973" y="3147"/>
                  </a:lnTo>
                  <a:lnTo>
                    <a:pt x="981" y="3148"/>
                  </a:lnTo>
                  <a:lnTo>
                    <a:pt x="994" y="3150"/>
                  </a:lnTo>
                  <a:lnTo>
                    <a:pt x="1001" y="3149"/>
                  </a:lnTo>
                  <a:lnTo>
                    <a:pt x="1005" y="3148"/>
                  </a:lnTo>
                  <a:lnTo>
                    <a:pt x="1009" y="3147"/>
                  </a:lnTo>
                  <a:lnTo>
                    <a:pt x="1012" y="3144"/>
                  </a:lnTo>
                  <a:lnTo>
                    <a:pt x="1014" y="3141"/>
                  </a:lnTo>
                  <a:lnTo>
                    <a:pt x="1016" y="3138"/>
                  </a:lnTo>
                  <a:lnTo>
                    <a:pt x="1017" y="3134"/>
                  </a:lnTo>
                  <a:lnTo>
                    <a:pt x="1017" y="3130"/>
                  </a:lnTo>
                  <a:lnTo>
                    <a:pt x="1014" y="3122"/>
                  </a:lnTo>
                  <a:lnTo>
                    <a:pt x="1012" y="3113"/>
                  </a:lnTo>
                  <a:lnTo>
                    <a:pt x="1009" y="3105"/>
                  </a:lnTo>
                  <a:lnTo>
                    <a:pt x="1006" y="3097"/>
                  </a:lnTo>
                  <a:close/>
                  <a:moveTo>
                    <a:pt x="1155" y="2961"/>
                  </a:moveTo>
                  <a:lnTo>
                    <a:pt x="1155" y="2971"/>
                  </a:lnTo>
                  <a:lnTo>
                    <a:pt x="1156" y="2979"/>
                  </a:lnTo>
                  <a:lnTo>
                    <a:pt x="1157" y="2985"/>
                  </a:lnTo>
                  <a:lnTo>
                    <a:pt x="1159" y="2992"/>
                  </a:lnTo>
                  <a:lnTo>
                    <a:pt x="1162" y="2997"/>
                  </a:lnTo>
                  <a:lnTo>
                    <a:pt x="1167" y="3003"/>
                  </a:lnTo>
                  <a:lnTo>
                    <a:pt x="1174" y="3011"/>
                  </a:lnTo>
                  <a:lnTo>
                    <a:pt x="1182" y="3018"/>
                  </a:lnTo>
                  <a:lnTo>
                    <a:pt x="1186" y="3018"/>
                  </a:lnTo>
                  <a:lnTo>
                    <a:pt x="1192" y="3015"/>
                  </a:lnTo>
                  <a:lnTo>
                    <a:pt x="1197" y="3011"/>
                  </a:lnTo>
                  <a:lnTo>
                    <a:pt x="1203" y="3006"/>
                  </a:lnTo>
                  <a:lnTo>
                    <a:pt x="1215" y="2997"/>
                  </a:lnTo>
                  <a:lnTo>
                    <a:pt x="1224" y="2989"/>
                  </a:lnTo>
                  <a:lnTo>
                    <a:pt x="1223" y="2977"/>
                  </a:lnTo>
                  <a:lnTo>
                    <a:pt x="1222" y="2967"/>
                  </a:lnTo>
                  <a:lnTo>
                    <a:pt x="1219" y="2959"/>
                  </a:lnTo>
                  <a:lnTo>
                    <a:pt x="1216" y="2954"/>
                  </a:lnTo>
                  <a:lnTo>
                    <a:pt x="1213" y="2949"/>
                  </a:lnTo>
                  <a:lnTo>
                    <a:pt x="1209" y="2947"/>
                  </a:lnTo>
                  <a:lnTo>
                    <a:pt x="1203" y="2946"/>
                  </a:lnTo>
                  <a:lnTo>
                    <a:pt x="1198" y="2946"/>
                  </a:lnTo>
                  <a:lnTo>
                    <a:pt x="1186" y="2948"/>
                  </a:lnTo>
                  <a:lnTo>
                    <a:pt x="1175" y="2953"/>
                  </a:lnTo>
                  <a:lnTo>
                    <a:pt x="1164" y="2957"/>
                  </a:lnTo>
                  <a:lnTo>
                    <a:pt x="1155" y="2961"/>
                  </a:lnTo>
                  <a:close/>
                  <a:moveTo>
                    <a:pt x="1609" y="3202"/>
                  </a:moveTo>
                  <a:lnTo>
                    <a:pt x="1593" y="3201"/>
                  </a:lnTo>
                  <a:lnTo>
                    <a:pt x="1578" y="3201"/>
                  </a:lnTo>
                  <a:lnTo>
                    <a:pt x="1562" y="3201"/>
                  </a:lnTo>
                  <a:lnTo>
                    <a:pt x="1547" y="3200"/>
                  </a:lnTo>
                  <a:lnTo>
                    <a:pt x="1545" y="3208"/>
                  </a:lnTo>
                  <a:lnTo>
                    <a:pt x="1545" y="3217"/>
                  </a:lnTo>
                  <a:lnTo>
                    <a:pt x="1544" y="3225"/>
                  </a:lnTo>
                  <a:lnTo>
                    <a:pt x="1544" y="3237"/>
                  </a:lnTo>
                  <a:lnTo>
                    <a:pt x="1574" y="3244"/>
                  </a:lnTo>
                  <a:lnTo>
                    <a:pt x="1584" y="3244"/>
                  </a:lnTo>
                  <a:lnTo>
                    <a:pt x="1593" y="3242"/>
                  </a:lnTo>
                  <a:lnTo>
                    <a:pt x="1600" y="3238"/>
                  </a:lnTo>
                  <a:lnTo>
                    <a:pt x="1605" y="3234"/>
                  </a:lnTo>
                  <a:lnTo>
                    <a:pt x="1609" y="3227"/>
                  </a:lnTo>
                  <a:lnTo>
                    <a:pt x="1610" y="3220"/>
                  </a:lnTo>
                  <a:lnTo>
                    <a:pt x="1610" y="3211"/>
                  </a:lnTo>
                  <a:lnTo>
                    <a:pt x="1609" y="3202"/>
                  </a:lnTo>
                  <a:close/>
                  <a:moveTo>
                    <a:pt x="1891" y="3352"/>
                  </a:moveTo>
                  <a:lnTo>
                    <a:pt x="1882" y="3354"/>
                  </a:lnTo>
                  <a:lnTo>
                    <a:pt x="1873" y="3357"/>
                  </a:lnTo>
                  <a:lnTo>
                    <a:pt x="1864" y="3360"/>
                  </a:lnTo>
                  <a:lnTo>
                    <a:pt x="1855" y="3364"/>
                  </a:lnTo>
                  <a:lnTo>
                    <a:pt x="1853" y="3372"/>
                  </a:lnTo>
                  <a:lnTo>
                    <a:pt x="1852" y="3379"/>
                  </a:lnTo>
                  <a:lnTo>
                    <a:pt x="1851" y="3388"/>
                  </a:lnTo>
                  <a:lnTo>
                    <a:pt x="1850" y="3396"/>
                  </a:lnTo>
                  <a:lnTo>
                    <a:pt x="1862" y="3408"/>
                  </a:lnTo>
                  <a:lnTo>
                    <a:pt x="1874" y="3422"/>
                  </a:lnTo>
                  <a:lnTo>
                    <a:pt x="1884" y="3420"/>
                  </a:lnTo>
                  <a:lnTo>
                    <a:pt x="1892" y="3418"/>
                  </a:lnTo>
                  <a:lnTo>
                    <a:pt x="1899" y="3414"/>
                  </a:lnTo>
                  <a:lnTo>
                    <a:pt x="1903" y="3411"/>
                  </a:lnTo>
                  <a:lnTo>
                    <a:pt x="1906" y="3408"/>
                  </a:lnTo>
                  <a:lnTo>
                    <a:pt x="1909" y="3404"/>
                  </a:lnTo>
                  <a:lnTo>
                    <a:pt x="1910" y="3399"/>
                  </a:lnTo>
                  <a:lnTo>
                    <a:pt x="1910" y="3394"/>
                  </a:lnTo>
                  <a:lnTo>
                    <a:pt x="1909" y="3389"/>
                  </a:lnTo>
                  <a:lnTo>
                    <a:pt x="1908" y="3384"/>
                  </a:lnTo>
                  <a:lnTo>
                    <a:pt x="1906" y="3378"/>
                  </a:lnTo>
                  <a:lnTo>
                    <a:pt x="1904" y="3373"/>
                  </a:lnTo>
                  <a:lnTo>
                    <a:pt x="1898" y="3363"/>
                  </a:lnTo>
                  <a:lnTo>
                    <a:pt x="1891" y="3352"/>
                  </a:lnTo>
                  <a:close/>
                  <a:moveTo>
                    <a:pt x="1735" y="3013"/>
                  </a:moveTo>
                  <a:lnTo>
                    <a:pt x="1732" y="3021"/>
                  </a:lnTo>
                  <a:lnTo>
                    <a:pt x="1728" y="3030"/>
                  </a:lnTo>
                  <a:lnTo>
                    <a:pt x="1725" y="3039"/>
                  </a:lnTo>
                  <a:lnTo>
                    <a:pt x="1721" y="3048"/>
                  </a:lnTo>
                  <a:lnTo>
                    <a:pt x="1731" y="3055"/>
                  </a:lnTo>
                  <a:lnTo>
                    <a:pt x="1740" y="3061"/>
                  </a:lnTo>
                  <a:lnTo>
                    <a:pt x="1750" y="3069"/>
                  </a:lnTo>
                  <a:lnTo>
                    <a:pt x="1759" y="3076"/>
                  </a:lnTo>
                  <a:lnTo>
                    <a:pt x="1769" y="3074"/>
                  </a:lnTo>
                  <a:lnTo>
                    <a:pt x="1781" y="3069"/>
                  </a:lnTo>
                  <a:lnTo>
                    <a:pt x="1793" y="3064"/>
                  </a:lnTo>
                  <a:lnTo>
                    <a:pt x="1806" y="3058"/>
                  </a:lnTo>
                  <a:lnTo>
                    <a:pt x="1805" y="3053"/>
                  </a:lnTo>
                  <a:lnTo>
                    <a:pt x="1802" y="3046"/>
                  </a:lnTo>
                  <a:lnTo>
                    <a:pt x="1799" y="3039"/>
                  </a:lnTo>
                  <a:lnTo>
                    <a:pt x="1793" y="3032"/>
                  </a:lnTo>
                  <a:lnTo>
                    <a:pt x="1786" y="3020"/>
                  </a:lnTo>
                  <a:lnTo>
                    <a:pt x="1782" y="3015"/>
                  </a:lnTo>
                  <a:lnTo>
                    <a:pt x="1735" y="3013"/>
                  </a:lnTo>
                  <a:close/>
                  <a:moveTo>
                    <a:pt x="2549" y="2200"/>
                  </a:moveTo>
                  <a:lnTo>
                    <a:pt x="2558" y="2202"/>
                  </a:lnTo>
                  <a:lnTo>
                    <a:pt x="2569" y="2205"/>
                  </a:lnTo>
                  <a:lnTo>
                    <a:pt x="2579" y="2208"/>
                  </a:lnTo>
                  <a:lnTo>
                    <a:pt x="2590" y="2210"/>
                  </a:lnTo>
                  <a:lnTo>
                    <a:pt x="2589" y="2218"/>
                  </a:lnTo>
                  <a:lnTo>
                    <a:pt x="2587" y="2227"/>
                  </a:lnTo>
                  <a:lnTo>
                    <a:pt x="2583" y="2235"/>
                  </a:lnTo>
                  <a:lnTo>
                    <a:pt x="2576" y="2245"/>
                  </a:lnTo>
                  <a:lnTo>
                    <a:pt x="2573" y="2245"/>
                  </a:lnTo>
                  <a:lnTo>
                    <a:pt x="2536" y="2219"/>
                  </a:lnTo>
                  <a:lnTo>
                    <a:pt x="2549" y="2200"/>
                  </a:lnTo>
                  <a:close/>
                  <a:moveTo>
                    <a:pt x="2593" y="2205"/>
                  </a:moveTo>
                  <a:lnTo>
                    <a:pt x="2545" y="2193"/>
                  </a:lnTo>
                  <a:lnTo>
                    <a:pt x="2529" y="2221"/>
                  </a:lnTo>
                  <a:lnTo>
                    <a:pt x="2539" y="2230"/>
                  </a:lnTo>
                  <a:lnTo>
                    <a:pt x="2551" y="2237"/>
                  </a:lnTo>
                  <a:lnTo>
                    <a:pt x="2561" y="2246"/>
                  </a:lnTo>
                  <a:lnTo>
                    <a:pt x="2573" y="2254"/>
                  </a:lnTo>
                  <a:lnTo>
                    <a:pt x="2578" y="2254"/>
                  </a:lnTo>
                  <a:lnTo>
                    <a:pt x="2587" y="2240"/>
                  </a:lnTo>
                  <a:lnTo>
                    <a:pt x="2591" y="2230"/>
                  </a:lnTo>
                  <a:lnTo>
                    <a:pt x="2593" y="2219"/>
                  </a:lnTo>
                  <a:lnTo>
                    <a:pt x="2593" y="2205"/>
                  </a:lnTo>
                  <a:close/>
                  <a:moveTo>
                    <a:pt x="2606" y="2199"/>
                  </a:moveTo>
                  <a:lnTo>
                    <a:pt x="2603" y="2217"/>
                  </a:lnTo>
                  <a:lnTo>
                    <a:pt x="2599" y="2232"/>
                  </a:lnTo>
                  <a:lnTo>
                    <a:pt x="2596" y="2238"/>
                  </a:lnTo>
                  <a:lnTo>
                    <a:pt x="2593" y="2246"/>
                  </a:lnTo>
                  <a:lnTo>
                    <a:pt x="2589" y="2253"/>
                  </a:lnTo>
                  <a:lnTo>
                    <a:pt x="2584" y="2262"/>
                  </a:lnTo>
                  <a:lnTo>
                    <a:pt x="2537" y="2258"/>
                  </a:lnTo>
                  <a:lnTo>
                    <a:pt x="2531" y="2245"/>
                  </a:lnTo>
                  <a:lnTo>
                    <a:pt x="2526" y="2233"/>
                  </a:lnTo>
                  <a:lnTo>
                    <a:pt x="2522" y="2223"/>
                  </a:lnTo>
                  <a:lnTo>
                    <a:pt x="2521" y="2214"/>
                  </a:lnTo>
                  <a:lnTo>
                    <a:pt x="2522" y="2207"/>
                  </a:lnTo>
                  <a:lnTo>
                    <a:pt x="2525" y="2200"/>
                  </a:lnTo>
                  <a:lnTo>
                    <a:pt x="2528" y="2195"/>
                  </a:lnTo>
                  <a:lnTo>
                    <a:pt x="2532" y="2191"/>
                  </a:lnTo>
                  <a:lnTo>
                    <a:pt x="2538" y="2189"/>
                  </a:lnTo>
                  <a:lnTo>
                    <a:pt x="2546" y="2186"/>
                  </a:lnTo>
                  <a:lnTo>
                    <a:pt x="2554" y="2186"/>
                  </a:lnTo>
                  <a:lnTo>
                    <a:pt x="2563" y="2186"/>
                  </a:lnTo>
                  <a:lnTo>
                    <a:pt x="2572" y="2189"/>
                  </a:lnTo>
                  <a:lnTo>
                    <a:pt x="2583" y="2191"/>
                  </a:lnTo>
                  <a:lnTo>
                    <a:pt x="2594" y="2195"/>
                  </a:lnTo>
                  <a:lnTo>
                    <a:pt x="2606" y="2199"/>
                  </a:lnTo>
                  <a:close/>
                  <a:moveTo>
                    <a:pt x="2532" y="2180"/>
                  </a:moveTo>
                  <a:lnTo>
                    <a:pt x="2522" y="2196"/>
                  </a:lnTo>
                  <a:lnTo>
                    <a:pt x="2515" y="2209"/>
                  </a:lnTo>
                  <a:lnTo>
                    <a:pt x="2512" y="2213"/>
                  </a:lnTo>
                  <a:lnTo>
                    <a:pt x="2510" y="2218"/>
                  </a:lnTo>
                  <a:lnTo>
                    <a:pt x="2510" y="2222"/>
                  </a:lnTo>
                  <a:lnTo>
                    <a:pt x="2509" y="2226"/>
                  </a:lnTo>
                  <a:lnTo>
                    <a:pt x="2510" y="2230"/>
                  </a:lnTo>
                  <a:lnTo>
                    <a:pt x="2512" y="2234"/>
                  </a:lnTo>
                  <a:lnTo>
                    <a:pt x="2514" y="2238"/>
                  </a:lnTo>
                  <a:lnTo>
                    <a:pt x="2517" y="2244"/>
                  </a:lnTo>
                  <a:lnTo>
                    <a:pt x="2528" y="2255"/>
                  </a:lnTo>
                  <a:lnTo>
                    <a:pt x="2541" y="2271"/>
                  </a:lnTo>
                  <a:lnTo>
                    <a:pt x="2552" y="2270"/>
                  </a:lnTo>
                  <a:lnTo>
                    <a:pt x="2564" y="2270"/>
                  </a:lnTo>
                  <a:lnTo>
                    <a:pt x="2575" y="2271"/>
                  </a:lnTo>
                  <a:lnTo>
                    <a:pt x="2587" y="2271"/>
                  </a:lnTo>
                  <a:lnTo>
                    <a:pt x="2592" y="2260"/>
                  </a:lnTo>
                  <a:lnTo>
                    <a:pt x="2597" y="2251"/>
                  </a:lnTo>
                  <a:lnTo>
                    <a:pt x="2603" y="2242"/>
                  </a:lnTo>
                  <a:lnTo>
                    <a:pt x="2606" y="2234"/>
                  </a:lnTo>
                  <a:lnTo>
                    <a:pt x="2608" y="2225"/>
                  </a:lnTo>
                  <a:lnTo>
                    <a:pt x="2610" y="2215"/>
                  </a:lnTo>
                  <a:lnTo>
                    <a:pt x="2610" y="2204"/>
                  </a:lnTo>
                  <a:lnTo>
                    <a:pt x="2610" y="2193"/>
                  </a:lnTo>
                  <a:lnTo>
                    <a:pt x="2597" y="2186"/>
                  </a:lnTo>
                  <a:lnTo>
                    <a:pt x="2587" y="2182"/>
                  </a:lnTo>
                  <a:lnTo>
                    <a:pt x="2578" y="2180"/>
                  </a:lnTo>
                  <a:lnTo>
                    <a:pt x="2570" y="2178"/>
                  </a:lnTo>
                  <a:lnTo>
                    <a:pt x="2563" y="2177"/>
                  </a:lnTo>
                  <a:lnTo>
                    <a:pt x="2554" y="2178"/>
                  </a:lnTo>
                  <a:lnTo>
                    <a:pt x="2544" y="2178"/>
                  </a:lnTo>
                  <a:lnTo>
                    <a:pt x="2532" y="2180"/>
                  </a:lnTo>
                  <a:close/>
                  <a:moveTo>
                    <a:pt x="2703" y="2945"/>
                  </a:moveTo>
                  <a:lnTo>
                    <a:pt x="2706" y="2937"/>
                  </a:lnTo>
                  <a:lnTo>
                    <a:pt x="2709" y="2927"/>
                  </a:lnTo>
                  <a:lnTo>
                    <a:pt x="2712" y="2919"/>
                  </a:lnTo>
                  <a:lnTo>
                    <a:pt x="2716" y="2910"/>
                  </a:lnTo>
                  <a:lnTo>
                    <a:pt x="2705" y="2897"/>
                  </a:lnTo>
                  <a:lnTo>
                    <a:pt x="2698" y="2888"/>
                  </a:lnTo>
                  <a:lnTo>
                    <a:pt x="2694" y="2886"/>
                  </a:lnTo>
                  <a:lnTo>
                    <a:pt x="2691" y="2885"/>
                  </a:lnTo>
                  <a:lnTo>
                    <a:pt x="2688" y="2885"/>
                  </a:lnTo>
                  <a:lnTo>
                    <a:pt x="2685" y="2886"/>
                  </a:lnTo>
                  <a:lnTo>
                    <a:pt x="2670" y="2898"/>
                  </a:lnTo>
                  <a:lnTo>
                    <a:pt x="2644" y="2918"/>
                  </a:lnTo>
                  <a:lnTo>
                    <a:pt x="2654" y="2931"/>
                  </a:lnTo>
                  <a:lnTo>
                    <a:pt x="2666" y="2945"/>
                  </a:lnTo>
                  <a:lnTo>
                    <a:pt x="2703" y="2945"/>
                  </a:lnTo>
                  <a:close/>
                  <a:moveTo>
                    <a:pt x="2856" y="3054"/>
                  </a:moveTo>
                  <a:lnTo>
                    <a:pt x="2861" y="3041"/>
                  </a:lnTo>
                  <a:lnTo>
                    <a:pt x="2865" y="3033"/>
                  </a:lnTo>
                  <a:lnTo>
                    <a:pt x="2867" y="3027"/>
                  </a:lnTo>
                  <a:lnTo>
                    <a:pt x="2867" y="3021"/>
                  </a:lnTo>
                  <a:lnTo>
                    <a:pt x="2865" y="3017"/>
                  </a:lnTo>
                  <a:lnTo>
                    <a:pt x="2862" y="3012"/>
                  </a:lnTo>
                  <a:lnTo>
                    <a:pt x="2858" y="3006"/>
                  </a:lnTo>
                  <a:lnTo>
                    <a:pt x="2852" y="2998"/>
                  </a:lnTo>
                  <a:lnTo>
                    <a:pt x="2815" y="2998"/>
                  </a:lnTo>
                  <a:lnTo>
                    <a:pt x="2810" y="3005"/>
                  </a:lnTo>
                  <a:lnTo>
                    <a:pt x="2805" y="3014"/>
                  </a:lnTo>
                  <a:lnTo>
                    <a:pt x="2801" y="3022"/>
                  </a:lnTo>
                  <a:lnTo>
                    <a:pt x="2797" y="3031"/>
                  </a:lnTo>
                  <a:lnTo>
                    <a:pt x="2808" y="3045"/>
                  </a:lnTo>
                  <a:lnTo>
                    <a:pt x="2820" y="3058"/>
                  </a:lnTo>
                  <a:lnTo>
                    <a:pt x="2828" y="3057"/>
                  </a:lnTo>
                  <a:lnTo>
                    <a:pt x="2838" y="3056"/>
                  </a:lnTo>
                  <a:lnTo>
                    <a:pt x="2847" y="3055"/>
                  </a:lnTo>
                  <a:lnTo>
                    <a:pt x="2856" y="3054"/>
                  </a:lnTo>
                  <a:close/>
                  <a:moveTo>
                    <a:pt x="2951" y="3159"/>
                  </a:moveTo>
                  <a:lnTo>
                    <a:pt x="2953" y="3149"/>
                  </a:lnTo>
                  <a:lnTo>
                    <a:pt x="2954" y="3142"/>
                  </a:lnTo>
                  <a:lnTo>
                    <a:pt x="2953" y="3136"/>
                  </a:lnTo>
                  <a:lnTo>
                    <a:pt x="2952" y="3132"/>
                  </a:lnTo>
                  <a:lnTo>
                    <a:pt x="2947" y="3124"/>
                  </a:lnTo>
                  <a:lnTo>
                    <a:pt x="2938" y="3114"/>
                  </a:lnTo>
                  <a:lnTo>
                    <a:pt x="2928" y="3115"/>
                  </a:lnTo>
                  <a:lnTo>
                    <a:pt x="2919" y="3118"/>
                  </a:lnTo>
                  <a:lnTo>
                    <a:pt x="2913" y="3123"/>
                  </a:lnTo>
                  <a:lnTo>
                    <a:pt x="2908" y="3128"/>
                  </a:lnTo>
                  <a:lnTo>
                    <a:pt x="2902" y="3132"/>
                  </a:lnTo>
                  <a:lnTo>
                    <a:pt x="2899" y="3136"/>
                  </a:lnTo>
                  <a:lnTo>
                    <a:pt x="2895" y="3140"/>
                  </a:lnTo>
                  <a:lnTo>
                    <a:pt x="2892" y="3141"/>
                  </a:lnTo>
                  <a:lnTo>
                    <a:pt x="2905" y="3155"/>
                  </a:lnTo>
                  <a:lnTo>
                    <a:pt x="2918" y="3170"/>
                  </a:lnTo>
                  <a:lnTo>
                    <a:pt x="2927" y="3167"/>
                  </a:lnTo>
                  <a:lnTo>
                    <a:pt x="2934" y="3164"/>
                  </a:lnTo>
                  <a:lnTo>
                    <a:pt x="2942" y="3162"/>
                  </a:lnTo>
                  <a:lnTo>
                    <a:pt x="2951" y="3159"/>
                  </a:lnTo>
                  <a:close/>
                  <a:moveTo>
                    <a:pt x="2191" y="3518"/>
                  </a:moveTo>
                  <a:lnTo>
                    <a:pt x="2191" y="3524"/>
                  </a:lnTo>
                  <a:lnTo>
                    <a:pt x="2193" y="3531"/>
                  </a:lnTo>
                  <a:lnTo>
                    <a:pt x="2197" y="3536"/>
                  </a:lnTo>
                  <a:lnTo>
                    <a:pt x="2202" y="3541"/>
                  </a:lnTo>
                  <a:lnTo>
                    <a:pt x="2208" y="3544"/>
                  </a:lnTo>
                  <a:lnTo>
                    <a:pt x="2214" y="3549"/>
                  </a:lnTo>
                  <a:lnTo>
                    <a:pt x="2222" y="3551"/>
                  </a:lnTo>
                  <a:lnTo>
                    <a:pt x="2230" y="3554"/>
                  </a:lnTo>
                  <a:lnTo>
                    <a:pt x="2246" y="3552"/>
                  </a:lnTo>
                  <a:lnTo>
                    <a:pt x="2262" y="3551"/>
                  </a:lnTo>
                  <a:lnTo>
                    <a:pt x="2264" y="3533"/>
                  </a:lnTo>
                  <a:lnTo>
                    <a:pt x="2264" y="3522"/>
                  </a:lnTo>
                  <a:lnTo>
                    <a:pt x="2253" y="3518"/>
                  </a:lnTo>
                  <a:lnTo>
                    <a:pt x="2243" y="3514"/>
                  </a:lnTo>
                  <a:lnTo>
                    <a:pt x="2233" y="3512"/>
                  </a:lnTo>
                  <a:lnTo>
                    <a:pt x="2224" y="3509"/>
                  </a:lnTo>
                  <a:lnTo>
                    <a:pt x="2215" y="3509"/>
                  </a:lnTo>
                  <a:lnTo>
                    <a:pt x="2207" y="3511"/>
                  </a:lnTo>
                  <a:lnTo>
                    <a:pt x="2198" y="3514"/>
                  </a:lnTo>
                  <a:lnTo>
                    <a:pt x="2191" y="3518"/>
                  </a:lnTo>
                  <a:close/>
                  <a:moveTo>
                    <a:pt x="1568" y="3494"/>
                  </a:moveTo>
                  <a:lnTo>
                    <a:pt x="1561" y="3501"/>
                  </a:lnTo>
                  <a:lnTo>
                    <a:pt x="1555" y="3509"/>
                  </a:lnTo>
                  <a:lnTo>
                    <a:pt x="1548" y="3518"/>
                  </a:lnTo>
                  <a:lnTo>
                    <a:pt x="1541" y="3526"/>
                  </a:lnTo>
                  <a:lnTo>
                    <a:pt x="1556" y="3540"/>
                  </a:lnTo>
                  <a:lnTo>
                    <a:pt x="1572" y="3555"/>
                  </a:lnTo>
                  <a:lnTo>
                    <a:pt x="1575" y="3554"/>
                  </a:lnTo>
                  <a:lnTo>
                    <a:pt x="1580" y="3553"/>
                  </a:lnTo>
                  <a:lnTo>
                    <a:pt x="1591" y="3548"/>
                  </a:lnTo>
                  <a:lnTo>
                    <a:pt x="1612" y="3538"/>
                  </a:lnTo>
                  <a:lnTo>
                    <a:pt x="1613" y="3533"/>
                  </a:lnTo>
                  <a:lnTo>
                    <a:pt x="1613" y="3528"/>
                  </a:lnTo>
                  <a:lnTo>
                    <a:pt x="1612" y="3523"/>
                  </a:lnTo>
                  <a:lnTo>
                    <a:pt x="1611" y="3518"/>
                  </a:lnTo>
                  <a:lnTo>
                    <a:pt x="1608" y="3511"/>
                  </a:lnTo>
                  <a:lnTo>
                    <a:pt x="1606" y="3506"/>
                  </a:lnTo>
                  <a:lnTo>
                    <a:pt x="1568" y="3494"/>
                  </a:lnTo>
                  <a:close/>
                  <a:moveTo>
                    <a:pt x="655" y="3436"/>
                  </a:moveTo>
                  <a:lnTo>
                    <a:pt x="655" y="3444"/>
                  </a:lnTo>
                  <a:lnTo>
                    <a:pt x="656" y="3451"/>
                  </a:lnTo>
                  <a:lnTo>
                    <a:pt x="658" y="3459"/>
                  </a:lnTo>
                  <a:lnTo>
                    <a:pt x="660" y="3465"/>
                  </a:lnTo>
                  <a:lnTo>
                    <a:pt x="666" y="3480"/>
                  </a:lnTo>
                  <a:lnTo>
                    <a:pt x="676" y="3497"/>
                  </a:lnTo>
                  <a:lnTo>
                    <a:pt x="687" y="3489"/>
                  </a:lnTo>
                  <a:lnTo>
                    <a:pt x="699" y="3483"/>
                  </a:lnTo>
                  <a:lnTo>
                    <a:pt x="698" y="3464"/>
                  </a:lnTo>
                  <a:lnTo>
                    <a:pt x="696" y="3450"/>
                  </a:lnTo>
                  <a:lnTo>
                    <a:pt x="695" y="3445"/>
                  </a:lnTo>
                  <a:lnTo>
                    <a:pt x="694" y="3440"/>
                  </a:lnTo>
                  <a:lnTo>
                    <a:pt x="692" y="3437"/>
                  </a:lnTo>
                  <a:lnTo>
                    <a:pt x="689" y="3433"/>
                  </a:lnTo>
                  <a:lnTo>
                    <a:pt x="686" y="3431"/>
                  </a:lnTo>
                  <a:lnTo>
                    <a:pt x="684" y="3429"/>
                  </a:lnTo>
                  <a:lnTo>
                    <a:pt x="680" y="3429"/>
                  </a:lnTo>
                  <a:lnTo>
                    <a:pt x="677" y="3429"/>
                  </a:lnTo>
                  <a:lnTo>
                    <a:pt x="667" y="3431"/>
                  </a:lnTo>
                  <a:lnTo>
                    <a:pt x="655" y="3436"/>
                  </a:lnTo>
                  <a:close/>
                  <a:moveTo>
                    <a:pt x="303" y="1911"/>
                  </a:moveTo>
                  <a:lnTo>
                    <a:pt x="298" y="1909"/>
                  </a:lnTo>
                  <a:lnTo>
                    <a:pt x="294" y="1908"/>
                  </a:lnTo>
                  <a:lnTo>
                    <a:pt x="291" y="1905"/>
                  </a:lnTo>
                  <a:lnTo>
                    <a:pt x="288" y="1903"/>
                  </a:lnTo>
                  <a:lnTo>
                    <a:pt x="285" y="1899"/>
                  </a:lnTo>
                  <a:lnTo>
                    <a:pt x="284" y="1897"/>
                  </a:lnTo>
                  <a:lnTo>
                    <a:pt x="282" y="1896"/>
                  </a:lnTo>
                  <a:lnTo>
                    <a:pt x="279" y="1898"/>
                  </a:lnTo>
                  <a:lnTo>
                    <a:pt x="273" y="1903"/>
                  </a:lnTo>
                  <a:lnTo>
                    <a:pt x="262" y="1913"/>
                  </a:lnTo>
                  <a:lnTo>
                    <a:pt x="270" y="1923"/>
                  </a:lnTo>
                  <a:lnTo>
                    <a:pt x="280" y="1933"/>
                  </a:lnTo>
                  <a:lnTo>
                    <a:pt x="285" y="1931"/>
                  </a:lnTo>
                  <a:lnTo>
                    <a:pt x="292" y="1924"/>
                  </a:lnTo>
                  <a:lnTo>
                    <a:pt x="298" y="1917"/>
                  </a:lnTo>
                  <a:lnTo>
                    <a:pt x="303" y="1911"/>
                  </a:lnTo>
                  <a:close/>
                  <a:moveTo>
                    <a:pt x="432" y="2032"/>
                  </a:moveTo>
                  <a:lnTo>
                    <a:pt x="445" y="2020"/>
                  </a:lnTo>
                  <a:lnTo>
                    <a:pt x="456" y="2006"/>
                  </a:lnTo>
                  <a:lnTo>
                    <a:pt x="467" y="1993"/>
                  </a:lnTo>
                  <a:lnTo>
                    <a:pt x="476" y="1979"/>
                  </a:lnTo>
                  <a:lnTo>
                    <a:pt x="479" y="1973"/>
                  </a:lnTo>
                  <a:lnTo>
                    <a:pt x="483" y="1966"/>
                  </a:lnTo>
                  <a:lnTo>
                    <a:pt x="486" y="1958"/>
                  </a:lnTo>
                  <a:lnTo>
                    <a:pt x="488" y="1951"/>
                  </a:lnTo>
                  <a:lnTo>
                    <a:pt x="489" y="1943"/>
                  </a:lnTo>
                  <a:lnTo>
                    <a:pt x="489" y="1935"/>
                  </a:lnTo>
                  <a:lnTo>
                    <a:pt x="489" y="1927"/>
                  </a:lnTo>
                  <a:lnTo>
                    <a:pt x="488" y="1918"/>
                  </a:lnTo>
                  <a:lnTo>
                    <a:pt x="482" y="1921"/>
                  </a:lnTo>
                  <a:lnTo>
                    <a:pt x="476" y="1925"/>
                  </a:lnTo>
                  <a:lnTo>
                    <a:pt x="472" y="1931"/>
                  </a:lnTo>
                  <a:lnTo>
                    <a:pt x="467" y="1937"/>
                  </a:lnTo>
                  <a:lnTo>
                    <a:pt x="458" y="1951"/>
                  </a:lnTo>
                  <a:lnTo>
                    <a:pt x="452" y="1967"/>
                  </a:lnTo>
                  <a:lnTo>
                    <a:pt x="440" y="1999"/>
                  </a:lnTo>
                  <a:lnTo>
                    <a:pt x="431" y="2030"/>
                  </a:lnTo>
                  <a:lnTo>
                    <a:pt x="431" y="2031"/>
                  </a:lnTo>
                  <a:lnTo>
                    <a:pt x="432" y="2032"/>
                  </a:lnTo>
                  <a:close/>
                  <a:moveTo>
                    <a:pt x="1039" y="2308"/>
                  </a:moveTo>
                  <a:lnTo>
                    <a:pt x="1039" y="2337"/>
                  </a:lnTo>
                  <a:lnTo>
                    <a:pt x="1040" y="2365"/>
                  </a:lnTo>
                  <a:lnTo>
                    <a:pt x="1041" y="2394"/>
                  </a:lnTo>
                  <a:lnTo>
                    <a:pt x="1043" y="2422"/>
                  </a:lnTo>
                  <a:lnTo>
                    <a:pt x="1048" y="2479"/>
                  </a:lnTo>
                  <a:lnTo>
                    <a:pt x="1055" y="2536"/>
                  </a:lnTo>
                  <a:lnTo>
                    <a:pt x="1063" y="2593"/>
                  </a:lnTo>
                  <a:lnTo>
                    <a:pt x="1071" y="2651"/>
                  </a:lnTo>
                  <a:lnTo>
                    <a:pt x="1080" y="2710"/>
                  </a:lnTo>
                  <a:lnTo>
                    <a:pt x="1087" y="2767"/>
                  </a:lnTo>
                  <a:lnTo>
                    <a:pt x="1099" y="2773"/>
                  </a:lnTo>
                  <a:lnTo>
                    <a:pt x="1110" y="2779"/>
                  </a:lnTo>
                  <a:lnTo>
                    <a:pt x="1114" y="2779"/>
                  </a:lnTo>
                  <a:lnTo>
                    <a:pt x="1116" y="2780"/>
                  </a:lnTo>
                  <a:lnTo>
                    <a:pt x="1112" y="2719"/>
                  </a:lnTo>
                  <a:lnTo>
                    <a:pt x="1106" y="2659"/>
                  </a:lnTo>
                  <a:lnTo>
                    <a:pt x="1101" y="2599"/>
                  </a:lnTo>
                  <a:lnTo>
                    <a:pt x="1095" y="2538"/>
                  </a:lnTo>
                  <a:lnTo>
                    <a:pt x="1087" y="2479"/>
                  </a:lnTo>
                  <a:lnTo>
                    <a:pt x="1079" y="2420"/>
                  </a:lnTo>
                  <a:lnTo>
                    <a:pt x="1074" y="2391"/>
                  </a:lnTo>
                  <a:lnTo>
                    <a:pt x="1067" y="2362"/>
                  </a:lnTo>
                  <a:lnTo>
                    <a:pt x="1061" y="2333"/>
                  </a:lnTo>
                  <a:lnTo>
                    <a:pt x="1055" y="2305"/>
                  </a:lnTo>
                  <a:lnTo>
                    <a:pt x="1046" y="2306"/>
                  </a:lnTo>
                  <a:lnTo>
                    <a:pt x="1039" y="2308"/>
                  </a:lnTo>
                  <a:close/>
                  <a:moveTo>
                    <a:pt x="1006" y="2315"/>
                  </a:moveTo>
                  <a:lnTo>
                    <a:pt x="1006" y="2368"/>
                  </a:lnTo>
                  <a:lnTo>
                    <a:pt x="1006" y="2421"/>
                  </a:lnTo>
                  <a:lnTo>
                    <a:pt x="1006" y="2476"/>
                  </a:lnTo>
                  <a:lnTo>
                    <a:pt x="1007" y="2530"/>
                  </a:lnTo>
                  <a:lnTo>
                    <a:pt x="1008" y="2585"/>
                  </a:lnTo>
                  <a:lnTo>
                    <a:pt x="1009" y="2640"/>
                  </a:lnTo>
                  <a:lnTo>
                    <a:pt x="1013" y="2695"/>
                  </a:lnTo>
                  <a:lnTo>
                    <a:pt x="1018" y="2750"/>
                  </a:lnTo>
                  <a:lnTo>
                    <a:pt x="1033" y="2749"/>
                  </a:lnTo>
                  <a:lnTo>
                    <a:pt x="1049" y="2748"/>
                  </a:lnTo>
                  <a:lnTo>
                    <a:pt x="1045" y="2694"/>
                  </a:lnTo>
                  <a:lnTo>
                    <a:pt x="1042" y="2640"/>
                  </a:lnTo>
                  <a:lnTo>
                    <a:pt x="1039" y="2586"/>
                  </a:lnTo>
                  <a:lnTo>
                    <a:pt x="1036" y="2531"/>
                  </a:lnTo>
                  <a:lnTo>
                    <a:pt x="1032" y="2477"/>
                  </a:lnTo>
                  <a:lnTo>
                    <a:pt x="1029" y="2423"/>
                  </a:lnTo>
                  <a:lnTo>
                    <a:pt x="1026" y="2369"/>
                  </a:lnTo>
                  <a:lnTo>
                    <a:pt x="1023" y="2315"/>
                  </a:lnTo>
                  <a:lnTo>
                    <a:pt x="1006" y="2315"/>
                  </a:lnTo>
                  <a:close/>
                  <a:moveTo>
                    <a:pt x="955" y="2318"/>
                  </a:moveTo>
                  <a:lnTo>
                    <a:pt x="948" y="2329"/>
                  </a:lnTo>
                  <a:lnTo>
                    <a:pt x="943" y="2343"/>
                  </a:lnTo>
                  <a:lnTo>
                    <a:pt x="937" y="2360"/>
                  </a:lnTo>
                  <a:lnTo>
                    <a:pt x="933" y="2378"/>
                  </a:lnTo>
                  <a:lnTo>
                    <a:pt x="930" y="2398"/>
                  </a:lnTo>
                  <a:lnTo>
                    <a:pt x="927" y="2419"/>
                  </a:lnTo>
                  <a:lnTo>
                    <a:pt x="924" y="2441"/>
                  </a:lnTo>
                  <a:lnTo>
                    <a:pt x="922" y="2463"/>
                  </a:lnTo>
                  <a:lnTo>
                    <a:pt x="919" y="2508"/>
                  </a:lnTo>
                  <a:lnTo>
                    <a:pt x="917" y="2551"/>
                  </a:lnTo>
                  <a:lnTo>
                    <a:pt x="917" y="2589"/>
                  </a:lnTo>
                  <a:lnTo>
                    <a:pt x="917" y="2619"/>
                  </a:lnTo>
                  <a:lnTo>
                    <a:pt x="918" y="2620"/>
                  </a:lnTo>
                  <a:lnTo>
                    <a:pt x="921" y="2620"/>
                  </a:lnTo>
                  <a:lnTo>
                    <a:pt x="916" y="2655"/>
                  </a:lnTo>
                  <a:lnTo>
                    <a:pt x="913" y="2680"/>
                  </a:lnTo>
                  <a:lnTo>
                    <a:pt x="913" y="2685"/>
                  </a:lnTo>
                  <a:lnTo>
                    <a:pt x="914" y="2691"/>
                  </a:lnTo>
                  <a:lnTo>
                    <a:pt x="917" y="2696"/>
                  </a:lnTo>
                  <a:lnTo>
                    <a:pt x="921" y="2701"/>
                  </a:lnTo>
                  <a:lnTo>
                    <a:pt x="926" y="2706"/>
                  </a:lnTo>
                  <a:lnTo>
                    <a:pt x="933" y="2712"/>
                  </a:lnTo>
                  <a:lnTo>
                    <a:pt x="942" y="2717"/>
                  </a:lnTo>
                  <a:lnTo>
                    <a:pt x="952" y="2722"/>
                  </a:lnTo>
                  <a:lnTo>
                    <a:pt x="955" y="2722"/>
                  </a:lnTo>
                  <a:lnTo>
                    <a:pt x="959" y="2723"/>
                  </a:lnTo>
                  <a:lnTo>
                    <a:pt x="964" y="2675"/>
                  </a:lnTo>
                  <a:lnTo>
                    <a:pt x="968" y="2626"/>
                  </a:lnTo>
                  <a:lnTo>
                    <a:pt x="973" y="2576"/>
                  </a:lnTo>
                  <a:lnTo>
                    <a:pt x="978" y="2527"/>
                  </a:lnTo>
                  <a:lnTo>
                    <a:pt x="980" y="2477"/>
                  </a:lnTo>
                  <a:lnTo>
                    <a:pt x="982" y="2427"/>
                  </a:lnTo>
                  <a:lnTo>
                    <a:pt x="982" y="2404"/>
                  </a:lnTo>
                  <a:lnTo>
                    <a:pt x="981" y="2380"/>
                  </a:lnTo>
                  <a:lnTo>
                    <a:pt x="980" y="2357"/>
                  </a:lnTo>
                  <a:lnTo>
                    <a:pt x="978" y="2332"/>
                  </a:lnTo>
                  <a:lnTo>
                    <a:pt x="966" y="2325"/>
                  </a:lnTo>
                  <a:lnTo>
                    <a:pt x="955" y="2318"/>
                  </a:lnTo>
                  <a:close/>
                  <a:moveTo>
                    <a:pt x="864" y="1894"/>
                  </a:moveTo>
                  <a:lnTo>
                    <a:pt x="836" y="1851"/>
                  </a:lnTo>
                  <a:lnTo>
                    <a:pt x="815" y="1818"/>
                  </a:lnTo>
                  <a:lnTo>
                    <a:pt x="807" y="1803"/>
                  </a:lnTo>
                  <a:lnTo>
                    <a:pt x="798" y="1789"/>
                  </a:lnTo>
                  <a:lnTo>
                    <a:pt x="792" y="1776"/>
                  </a:lnTo>
                  <a:lnTo>
                    <a:pt x="787" y="1763"/>
                  </a:lnTo>
                  <a:lnTo>
                    <a:pt x="782" y="1749"/>
                  </a:lnTo>
                  <a:lnTo>
                    <a:pt x="779" y="1735"/>
                  </a:lnTo>
                  <a:lnTo>
                    <a:pt x="776" y="1722"/>
                  </a:lnTo>
                  <a:lnTo>
                    <a:pt x="774" y="1706"/>
                  </a:lnTo>
                  <a:lnTo>
                    <a:pt x="771" y="1669"/>
                  </a:lnTo>
                  <a:lnTo>
                    <a:pt x="770" y="1623"/>
                  </a:lnTo>
                  <a:lnTo>
                    <a:pt x="760" y="1632"/>
                  </a:lnTo>
                  <a:lnTo>
                    <a:pt x="753" y="1640"/>
                  </a:lnTo>
                  <a:lnTo>
                    <a:pt x="746" y="1649"/>
                  </a:lnTo>
                  <a:lnTo>
                    <a:pt x="741" y="1658"/>
                  </a:lnTo>
                  <a:lnTo>
                    <a:pt x="738" y="1669"/>
                  </a:lnTo>
                  <a:lnTo>
                    <a:pt x="735" y="1679"/>
                  </a:lnTo>
                  <a:lnTo>
                    <a:pt x="734" y="1690"/>
                  </a:lnTo>
                  <a:lnTo>
                    <a:pt x="733" y="1701"/>
                  </a:lnTo>
                  <a:lnTo>
                    <a:pt x="733" y="1712"/>
                  </a:lnTo>
                  <a:lnTo>
                    <a:pt x="734" y="1725"/>
                  </a:lnTo>
                  <a:lnTo>
                    <a:pt x="736" y="1736"/>
                  </a:lnTo>
                  <a:lnTo>
                    <a:pt x="738" y="1749"/>
                  </a:lnTo>
                  <a:lnTo>
                    <a:pt x="745" y="1774"/>
                  </a:lnTo>
                  <a:lnTo>
                    <a:pt x="755" y="1801"/>
                  </a:lnTo>
                  <a:lnTo>
                    <a:pt x="765" y="1827"/>
                  </a:lnTo>
                  <a:lnTo>
                    <a:pt x="777" y="1854"/>
                  </a:lnTo>
                  <a:lnTo>
                    <a:pt x="790" y="1880"/>
                  </a:lnTo>
                  <a:lnTo>
                    <a:pt x="801" y="1905"/>
                  </a:lnTo>
                  <a:lnTo>
                    <a:pt x="813" y="1931"/>
                  </a:lnTo>
                  <a:lnTo>
                    <a:pt x="825" y="1955"/>
                  </a:lnTo>
                  <a:lnTo>
                    <a:pt x="833" y="1978"/>
                  </a:lnTo>
                  <a:lnTo>
                    <a:pt x="840" y="1999"/>
                  </a:lnTo>
                  <a:lnTo>
                    <a:pt x="840" y="2000"/>
                  </a:lnTo>
                  <a:lnTo>
                    <a:pt x="841" y="2003"/>
                  </a:lnTo>
                  <a:lnTo>
                    <a:pt x="846" y="1999"/>
                  </a:lnTo>
                  <a:lnTo>
                    <a:pt x="849" y="1995"/>
                  </a:lnTo>
                  <a:lnTo>
                    <a:pt x="852" y="1990"/>
                  </a:lnTo>
                  <a:lnTo>
                    <a:pt x="855" y="1984"/>
                  </a:lnTo>
                  <a:lnTo>
                    <a:pt x="859" y="1968"/>
                  </a:lnTo>
                  <a:lnTo>
                    <a:pt x="861" y="1951"/>
                  </a:lnTo>
                  <a:lnTo>
                    <a:pt x="864" y="1916"/>
                  </a:lnTo>
                  <a:lnTo>
                    <a:pt x="864" y="1894"/>
                  </a:lnTo>
                  <a:close/>
                  <a:moveTo>
                    <a:pt x="859" y="1682"/>
                  </a:moveTo>
                  <a:lnTo>
                    <a:pt x="866" y="1682"/>
                  </a:lnTo>
                  <a:lnTo>
                    <a:pt x="873" y="1680"/>
                  </a:lnTo>
                  <a:lnTo>
                    <a:pt x="880" y="1677"/>
                  </a:lnTo>
                  <a:lnTo>
                    <a:pt x="889" y="1673"/>
                  </a:lnTo>
                  <a:lnTo>
                    <a:pt x="906" y="1662"/>
                  </a:lnTo>
                  <a:lnTo>
                    <a:pt x="924" y="1650"/>
                  </a:lnTo>
                  <a:lnTo>
                    <a:pt x="943" y="1636"/>
                  </a:lnTo>
                  <a:lnTo>
                    <a:pt x="961" y="1622"/>
                  </a:lnTo>
                  <a:lnTo>
                    <a:pt x="979" y="1610"/>
                  </a:lnTo>
                  <a:lnTo>
                    <a:pt x="994" y="1600"/>
                  </a:lnTo>
                  <a:lnTo>
                    <a:pt x="987" y="1587"/>
                  </a:lnTo>
                  <a:lnTo>
                    <a:pt x="981" y="1576"/>
                  </a:lnTo>
                  <a:lnTo>
                    <a:pt x="969" y="1576"/>
                  </a:lnTo>
                  <a:lnTo>
                    <a:pt x="960" y="1577"/>
                  </a:lnTo>
                  <a:lnTo>
                    <a:pt x="949" y="1579"/>
                  </a:lnTo>
                  <a:lnTo>
                    <a:pt x="940" y="1583"/>
                  </a:lnTo>
                  <a:lnTo>
                    <a:pt x="931" y="1588"/>
                  </a:lnTo>
                  <a:lnTo>
                    <a:pt x="922" y="1594"/>
                  </a:lnTo>
                  <a:lnTo>
                    <a:pt x="913" y="1601"/>
                  </a:lnTo>
                  <a:lnTo>
                    <a:pt x="906" y="1610"/>
                  </a:lnTo>
                  <a:lnTo>
                    <a:pt x="898" y="1618"/>
                  </a:lnTo>
                  <a:lnTo>
                    <a:pt x="891" y="1626"/>
                  </a:lnTo>
                  <a:lnTo>
                    <a:pt x="885" y="1636"/>
                  </a:lnTo>
                  <a:lnTo>
                    <a:pt x="878" y="1645"/>
                  </a:lnTo>
                  <a:lnTo>
                    <a:pt x="868" y="1664"/>
                  </a:lnTo>
                  <a:lnTo>
                    <a:pt x="859" y="1682"/>
                  </a:lnTo>
                  <a:close/>
                  <a:moveTo>
                    <a:pt x="1045" y="1688"/>
                  </a:moveTo>
                  <a:lnTo>
                    <a:pt x="1040" y="1686"/>
                  </a:lnTo>
                  <a:lnTo>
                    <a:pt x="1036" y="1685"/>
                  </a:lnTo>
                  <a:lnTo>
                    <a:pt x="1032" y="1685"/>
                  </a:lnTo>
                  <a:lnTo>
                    <a:pt x="1029" y="1685"/>
                  </a:lnTo>
                  <a:lnTo>
                    <a:pt x="1023" y="1685"/>
                  </a:lnTo>
                  <a:lnTo>
                    <a:pt x="1018" y="1686"/>
                  </a:lnTo>
                  <a:lnTo>
                    <a:pt x="1013" y="1674"/>
                  </a:lnTo>
                  <a:lnTo>
                    <a:pt x="1010" y="1662"/>
                  </a:lnTo>
                  <a:lnTo>
                    <a:pt x="1006" y="1652"/>
                  </a:lnTo>
                  <a:lnTo>
                    <a:pt x="1002" y="1640"/>
                  </a:lnTo>
                  <a:lnTo>
                    <a:pt x="994" y="1638"/>
                  </a:lnTo>
                  <a:lnTo>
                    <a:pt x="986" y="1638"/>
                  </a:lnTo>
                  <a:lnTo>
                    <a:pt x="979" y="1638"/>
                  </a:lnTo>
                  <a:lnTo>
                    <a:pt x="971" y="1640"/>
                  </a:lnTo>
                  <a:lnTo>
                    <a:pt x="964" y="1643"/>
                  </a:lnTo>
                  <a:lnTo>
                    <a:pt x="957" y="1648"/>
                  </a:lnTo>
                  <a:lnTo>
                    <a:pt x="951" y="1653"/>
                  </a:lnTo>
                  <a:lnTo>
                    <a:pt x="945" y="1658"/>
                  </a:lnTo>
                  <a:lnTo>
                    <a:pt x="940" y="1664"/>
                  </a:lnTo>
                  <a:lnTo>
                    <a:pt x="934" y="1672"/>
                  </a:lnTo>
                  <a:lnTo>
                    <a:pt x="930" y="1679"/>
                  </a:lnTo>
                  <a:lnTo>
                    <a:pt x="927" y="1687"/>
                  </a:lnTo>
                  <a:lnTo>
                    <a:pt x="924" y="1695"/>
                  </a:lnTo>
                  <a:lnTo>
                    <a:pt x="922" y="1704"/>
                  </a:lnTo>
                  <a:lnTo>
                    <a:pt x="921" y="1711"/>
                  </a:lnTo>
                  <a:lnTo>
                    <a:pt x="919" y="1719"/>
                  </a:lnTo>
                  <a:lnTo>
                    <a:pt x="930" y="1709"/>
                  </a:lnTo>
                  <a:lnTo>
                    <a:pt x="942" y="1699"/>
                  </a:lnTo>
                  <a:lnTo>
                    <a:pt x="951" y="1708"/>
                  </a:lnTo>
                  <a:lnTo>
                    <a:pt x="961" y="1716"/>
                  </a:lnTo>
                  <a:lnTo>
                    <a:pt x="961" y="1719"/>
                  </a:lnTo>
                  <a:lnTo>
                    <a:pt x="959" y="1724"/>
                  </a:lnTo>
                  <a:lnTo>
                    <a:pt x="956" y="1727"/>
                  </a:lnTo>
                  <a:lnTo>
                    <a:pt x="954" y="1731"/>
                  </a:lnTo>
                  <a:lnTo>
                    <a:pt x="948" y="1738"/>
                  </a:lnTo>
                  <a:lnTo>
                    <a:pt x="943" y="1746"/>
                  </a:lnTo>
                  <a:lnTo>
                    <a:pt x="953" y="1751"/>
                  </a:lnTo>
                  <a:lnTo>
                    <a:pt x="966" y="1756"/>
                  </a:lnTo>
                  <a:lnTo>
                    <a:pt x="978" y="1750"/>
                  </a:lnTo>
                  <a:lnTo>
                    <a:pt x="988" y="1743"/>
                  </a:lnTo>
                  <a:lnTo>
                    <a:pt x="999" y="1735"/>
                  </a:lnTo>
                  <a:lnTo>
                    <a:pt x="1008" y="1727"/>
                  </a:lnTo>
                  <a:lnTo>
                    <a:pt x="1026" y="1710"/>
                  </a:lnTo>
                  <a:lnTo>
                    <a:pt x="1045" y="1688"/>
                  </a:lnTo>
                  <a:close/>
                  <a:moveTo>
                    <a:pt x="1425" y="300"/>
                  </a:moveTo>
                  <a:lnTo>
                    <a:pt x="1425" y="291"/>
                  </a:lnTo>
                  <a:lnTo>
                    <a:pt x="1423" y="282"/>
                  </a:lnTo>
                  <a:lnTo>
                    <a:pt x="1421" y="275"/>
                  </a:lnTo>
                  <a:lnTo>
                    <a:pt x="1419" y="269"/>
                  </a:lnTo>
                  <a:lnTo>
                    <a:pt x="1414" y="263"/>
                  </a:lnTo>
                  <a:lnTo>
                    <a:pt x="1411" y="259"/>
                  </a:lnTo>
                  <a:lnTo>
                    <a:pt x="1406" y="256"/>
                  </a:lnTo>
                  <a:lnTo>
                    <a:pt x="1402" y="254"/>
                  </a:lnTo>
                  <a:lnTo>
                    <a:pt x="1396" y="253"/>
                  </a:lnTo>
                  <a:lnTo>
                    <a:pt x="1391" y="252"/>
                  </a:lnTo>
                  <a:lnTo>
                    <a:pt x="1385" y="252"/>
                  </a:lnTo>
                  <a:lnTo>
                    <a:pt x="1380" y="253"/>
                  </a:lnTo>
                  <a:lnTo>
                    <a:pt x="1374" y="254"/>
                  </a:lnTo>
                  <a:lnTo>
                    <a:pt x="1369" y="256"/>
                  </a:lnTo>
                  <a:lnTo>
                    <a:pt x="1364" y="259"/>
                  </a:lnTo>
                  <a:lnTo>
                    <a:pt x="1358" y="262"/>
                  </a:lnTo>
                  <a:lnTo>
                    <a:pt x="1354" y="265"/>
                  </a:lnTo>
                  <a:lnTo>
                    <a:pt x="1350" y="270"/>
                  </a:lnTo>
                  <a:lnTo>
                    <a:pt x="1346" y="274"/>
                  </a:lnTo>
                  <a:lnTo>
                    <a:pt x="1343" y="278"/>
                  </a:lnTo>
                  <a:lnTo>
                    <a:pt x="1341" y="283"/>
                  </a:lnTo>
                  <a:lnTo>
                    <a:pt x="1338" y="289"/>
                  </a:lnTo>
                  <a:lnTo>
                    <a:pt x="1338" y="294"/>
                  </a:lnTo>
                  <a:lnTo>
                    <a:pt x="1338" y="299"/>
                  </a:lnTo>
                  <a:lnTo>
                    <a:pt x="1339" y="304"/>
                  </a:lnTo>
                  <a:lnTo>
                    <a:pt x="1342" y="310"/>
                  </a:lnTo>
                  <a:lnTo>
                    <a:pt x="1345" y="316"/>
                  </a:lnTo>
                  <a:lnTo>
                    <a:pt x="1350" y="321"/>
                  </a:lnTo>
                  <a:lnTo>
                    <a:pt x="1355" y="327"/>
                  </a:lnTo>
                  <a:lnTo>
                    <a:pt x="1363" y="331"/>
                  </a:lnTo>
                  <a:lnTo>
                    <a:pt x="1372" y="336"/>
                  </a:lnTo>
                  <a:lnTo>
                    <a:pt x="1383" y="340"/>
                  </a:lnTo>
                  <a:lnTo>
                    <a:pt x="1391" y="339"/>
                  </a:lnTo>
                  <a:lnTo>
                    <a:pt x="1398" y="336"/>
                  </a:lnTo>
                  <a:lnTo>
                    <a:pt x="1404" y="332"/>
                  </a:lnTo>
                  <a:lnTo>
                    <a:pt x="1409" y="327"/>
                  </a:lnTo>
                  <a:lnTo>
                    <a:pt x="1418" y="314"/>
                  </a:lnTo>
                  <a:lnTo>
                    <a:pt x="1425" y="300"/>
                  </a:lnTo>
                  <a:close/>
                  <a:moveTo>
                    <a:pt x="1742" y="295"/>
                  </a:moveTo>
                  <a:lnTo>
                    <a:pt x="1749" y="312"/>
                  </a:lnTo>
                  <a:lnTo>
                    <a:pt x="1755" y="323"/>
                  </a:lnTo>
                  <a:lnTo>
                    <a:pt x="1761" y="328"/>
                  </a:lnTo>
                  <a:lnTo>
                    <a:pt x="1767" y="332"/>
                  </a:lnTo>
                  <a:lnTo>
                    <a:pt x="1775" y="336"/>
                  </a:lnTo>
                  <a:lnTo>
                    <a:pt x="1788" y="340"/>
                  </a:lnTo>
                  <a:lnTo>
                    <a:pt x="1796" y="338"/>
                  </a:lnTo>
                  <a:lnTo>
                    <a:pt x="1805" y="335"/>
                  </a:lnTo>
                  <a:lnTo>
                    <a:pt x="1812" y="331"/>
                  </a:lnTo>
                  <a:lnTo>
                    <a:pt x="1817" y="327"/>
                  </a:lnTo>
                  <a:lnTo>
                    <a:pt x="1823" y="321"/>
                  </a:lnTo>
                  <a:lnTo>
                    <a:pt x="1826" y="317"/>
                  </a:lnTo>
                  <a:lnTo>
                    <a:pt x="1829" y="312"/>
                  </a:lnTo>
                  <a:lnTo>
                    <a:pt x="1831" y="307"/>
                  </a:lnTo>
                  <a:lnTo>
                    <a:pt x="1832" y="301"/>
                  </a:lnTo>
                  <a:lnTo>
                    <a:pt x="1832" y="295"/>
                  </a:lnTo>
                  <a:lnTo>
                    <a:pt x="1831" y="290"/>
                  </a:lnTo>
                  <a:lnTo>
                    <a:pt x="1830" y="284"/>
                  </a:lnTo>
                  <a:lnTo>
                    <a:pt x="1829" y="279"/>
                  </a:lnTo>
                  <a:lnTo>
                    <a:pt x="1826" y="275"/>
                  </a:lnTo>
                  <a:lnTo>
                    <a:pt x="1824" y="270"/>
                  </a:lnTo>
                  <a:lnTo>
                    <a:pt x="1820" y="265"/>
                  </a:lnTo>
                  <a:lnTo>
                    <a:pt x="1816" y="261"/>
                  </a:lnTo>
                  <a:lnTo>
                    <a:pt x="1812" y="258"/>
                  </a:lnTo>
                  <a:lnTo>
                    <a:pt x="1808" y="255"/>
                  </a:lnTo>
                  <a:lnTo>
                    <a:pt x="1803" y="253"/>
                  </a:lnTo>
                  <a:lnTo>
                    <a:pt x="1797" y="252"/>
                  </a:lnTo>
                  <a:lnTo>
                    <a:pt x="1792" y="251"/>
                  </a:lnTo>
                  <a:lnTo>
                    <a:pt x="1787" y="251"/>
                  </a:lnTo>
                  <a:lnTo>
                    <a:pt x="1782" y="251"/>
                  </a:lnTo>
                  <a:lnTo>
                    <a:pt x="1776" y="253"/>
                  </a:lnTo>
                  <a:lnTo>
                    <a:pt x="1771" y="255"/>
                  </a:lnTo>
                  <a:lnTo>
                    <a:pt x="1766" y="259"/>
                  </a:lnTo>
                  <a:lnTo>
                    <a:pt x="1761" y="263"/>
                  </a:lnTo>
                  <a:lnTo>
                    <a:pt x="1755" y="270"/>
                  </a:lnTo>
                  <a:lnTo>
                    <a:pt x="1750" y="277"/>
                  </a:lnTo>
                  <a:lnTo>
                    <a:pt x="1746" y="285"/>
                  </a:lnTo>
                  <a:lnTo>
                    <a:pt x="1742" y="295"/>
                  </a:lnTo>
                  <a:close/>
                  <a:moveTo>
                    <a:pt x="1638" y="111"/>
                  </a:moveTo>
                  <a:lnTo>
                    <a:pt x="1633" y="102"/>
                  </a:lnTo>
                  <a:lnTo>
                    <a:pt x="1628" y="93"/>
                  </a:lnTo>
                  <a:lnTo>
                    <a:pt x="1621" y="87"/>
                  </a:lnTo>
                  <a:lnTo>
                    <a:pt x="1615" y="80"/>
                  </a:lnTo>
                  <a:lnTo>
                    <a:pt x="1610" y="76"/>
                  </a:lnTo>
                  <a:lnTo>
                    <a:pt x="1603" y="73"/>
                  </a:lnTo>
                  <a:lnTo>
                    <a:pt x="1597" y="71"/>
                  </a:lnTo>
                  <a:lnTo>
                    <a:pt x="1591" y="70"/>
                  </a:lnTo>
                  <a:lnTo>
                    <a:pt x="1584" y="71"/>
                  </a:lnTo>
                  <a:lnTo>
                    <a:pt x="1579" y="73"/>
                  </a:lnTo>
                  <a:lnTo>
                    <a:pt x="1573" y="76"/>
                  </a:lnTo>
                  <a:lnTo>
                    <a:pt x="1566" y="80"/>
                  </a:lnTo>
                  <a:lnTo>
                    <a:pt x="1561" y="86"/>
                  </a:lnTo>
                  <a:lnTo>
                    <a:pt x="1556" y="93"/>
                  </a:lnTo>
                  <a:lnTo>
                    <a:pt x="1551" y="102"/>
                  </a:lnTo>
                  <a:lnTo>
                    <a:pt x="1545" y="111"/>
                  </a:lnTo>
                  <a:lnTo>
                    <a:pt x="1549" y="121"/>
                  </a:lnTo>
                  <a:lnTo>
                    <a:pt x="1553" y="128"/>
                  </a:lnTo>
                  <a:lnTo>
                    <a:pt x="1556" y="133"/>
                  </a:lnTo>
                  <a:lnTo>
                    <a:pt x="1559" y="138"/>
                  </a:lnTo>
                  <a:lnTo>
                    <a:pt x="1564" y="141"/>
                  </a:lnTo>
                  <a:lnTo>
                    <a:pt x="1571" y="144"/>
                  </a:lnTo>
                  <a:lnTo>
                    <a:pt x="1579" y="148"/>
                  </a:lnTo>
                  <a:lnTo>
                    <a:pt x="1592" y="152"/>
                  </a:lnTo>
                  <a:lnTo>
                    <a:pt x="1600" y="149"/>
                  </a:lnTo>
                  <a:lnTo>
                    <a:pt x="1608" y="147"/>
                  </a:lnTo>
                  <a:lnTo>
                    <a:pt x="1615" y="143"/>
                  </a:lnTo>
                  <a:lnTo>
                    <a:pt x="1620" y="140"/>
                  </a:lnTo>
                  <a:lnTo>
                    <a:pt x="1625" y="134"/>
                  </a:lnTo>
                  <a:lnTo>
                    <a:pt x="1630" y="128"/>
                  </a:lnTo>
                  <a:lnTo>
                    <a:pt x="1634" y="121"/>
                  </a:lnTo>
                  <a:lnTo>
                    <a:pt x="1638" y="111"/>
                  </a:lnTo>
                  <a:close/>
                  <a:moveTo>
                    <a:pt x="1638" y="474"/>
                  </a:moveTo>
                  <a:lnTo>
                    <a:pt x="1633" y="464"/>
                  </a:lnTo>
                  <a:lnTo>
                    <a:pt x="1628" y="456"/>
                  </a:lnTo>
                  <a:lnTo>
                    <a:pt x="1622" y="449"/>
                  </a:lnTo>
                  <a:lnTo>
                    <a:pt x="1617" y="443"/>
                  </a:lnTo>
                  <a:lnTo>
                    <a:pt x="1612" y="439"/>
                  </a:lnTo>
                  <a:lnTo>
                    <a:pt x="1605" y="436"/>
                  </a:lnTo>
                  <a:lnTo>
                    <a:pt x="1600" y="432"/>
                  </a:lnTo>
                  <a:lnTo>
                    <a:pt x="1595" y="430"/>
                  </a:lnTo>
                  <a:lnTo>
                    <a:pt x="1590" y="430"/>
                  </a:lnTo>
                  <a:lnTo>
                    <a:pt x="1584" y="430"/>
                  </a:lnTo>
                  <a:lnTo>
                    <a:pt x="1579" y="430"/>
                  </a:lnTo>
                  <a:lnTo>
                    <a:pt x="1574" y="432"/>
                  </a:lnTo>
                  <a:lnTo>
                    <a:pt x="1570" y="433"/>
                  </a:lnTo>
                  <a:lnTo>
                    <a:pt x="1565" y="437"/>
                  </a:lnTo>
                  <a:lnTo>
                    <a:pt x="1561" y="440"/>
                  </a:lnTo>
                  <a:lnTo>
                    <a:pt x="1558" y="443"/>
                  </a:lnTo>
                  <a:lnTo>
                    <a:pt x="1555" y="447"/>
                  </a:lnTo>
                  <a:lnTo>
                    <a:pt x="1552" y="451"/>
                  </a:lnTo>
                  <a:lnTo>
                    <a:pt x="1551" y="457"/>
                  </a:lnTo>
                  <a:lnTo>
                    <a:pt x="1548" y="461"/>
                  </a:lnTo>
                  <a:lnTo>
                    <a:pt x="1547" y="466"/>
                  </a:lnTo>
                  <a:lnTo>
                    <a:pt x="1547" y="471"/>
                  </a:lnTo>
                  <a:lnTo>
                    <a:pt x="1548" y="477"/>
                  </a:lnTo>
                  <a:lnTo>
                    <a:pt x="1549" y="482"/>
                  </a:lnTo>
                  <a:lnTo>
                    <a:pt x="1552" y="487"/>
                  </a:lnTo>
                  <a:lnTo>
                    <a:pt x="1555" y="493"/>
                  </a:lnTo>
                  <a:lnTo>
                    <a:pt x="1558" y="498"/>
                  </a:lnTo>
                  <a:lnTo>
                    <a:pt x="1563" y="503"/>
                  </a:lnTo>
                  <a:lnTo>
                    <a:pt x="1568" y="507"/>
                  </a:lnTo>
                  <a:lnTo>
                    <a:pt x="1575" y="512"/>
                  </a:lnTo>
                  <a:lnTo>
                    <a:pt x="1582" y="516"/>
                  </a:lnTo>
                  <a:lnTo>
                    <a:pt x="1592" y="519"/>
                  </a:lnTo>
                  <a:lnTo>
                    <a:pt x="1601" y="516"/>
                  </a:lnTo>
                  <a:lnTo>
                    <a:pt x="1610" y="513"/>
                  </a:lnTo>
                  <a:lnTo>
                    <a:pt x="1616" y="509"/>
                  </a:lnTo>
                  <a:lnTo>
                    <a:pt x="1621" y="505"/>
                  </a:lnTo>
                  <a:lnTo>
                    <a:pt x="1625" y="500"/>
                  </a:lnTo>
                  <a:lnTo>
                    <a:pt x="1630" y="493"/>
                  </a:lnTo>
                  <a:lnTo>
                    <a:pt x="1634" y="484"/>
                  </a:lnTo>
                  <a:lnTo>
                    <a:pt x="1638" y="474"/>
                  </a:lnTo>
                  <a:close/>
                  <a:moveTo>
                    <a:pt x="2360" y="1932"/>
                  </a:moveTo>
                  <a:lnTo>
                    <a:pt x="2355" y="1939"/>
                  </a:lnTo>
                  <a:lnTo>
                    <a:pt x="2349" y="1948"/>
                  </a:lnTo>
                  <a:lnTo>
                    <a:pt x="2345" y="1955"/>
                  </a:lnTo>
                  <a:lnTo>
                    <a:pt x="2341" y="1964"/>
                  </a:lnTo>
                  <a:lnTo>
                    <a:pt x="2287" y="1961"/>
                  </a:lnTo>
                  <a:lnTo>
                    <a:pt x="2282" y="1972"/>
                  </a:lnTo>
                  <a:lnTo>
                    <a:pt x="2299" y="1987"/>
                  </a:lnTo>
                  <a:lnTo>
                    <a:pt x="2321" y="1986"/>
                  </a:lnTo>
                  <a:lnTo>
                    <a:pt x="2343" y="1986"/>
                  </a:lnTo>
                  <a:lnTo>
                    <a:pt x="2365" y="1985"/>
                  </a:lnTo>
                  <a:lnTo>
                    <a:pt x="2387" y="1984"/>
                  </a:lnTo>
                  <a:lnTo>
                    <a:pt x="2365" y="1932"/>
                  </a:lnTo>
                  <a:lnTo>
                    <a:pt x="2360" y="1932"/>
                  </a:lnTo>
                  <a:close/>
                  <a:moveTo>
                    <a:pt x="2500" y="1854"/>
                  </a:moveTo>
                  <a:lnTo>
                    <a:pt x="2496" y="1859"/>
                  </a:lnTo>
                  <a:lnTo>
                    <a:pt x="2493" y="1864"/>
                  </a:lnTo>
                  <a:lnTo>
                    <a:pt x="2491" y="1871"/>
                  </a:lnTo>
                  <a:lnTo>
                    <a:pt x="2490" y="1880"/>
                  </a:lnTo>
                  <a:lnTo>
                    <a:pt x="2513" y="1880"/>
                  </a:lnTo>
                  <a:lnTo>
                    <a:pt x="2536" y="1879"/>
                  </a:lnTo>
                  <a:lnTo>
                    <a:pt x="2559" y="1879"/>
                  </a:lnTo>
                  <a:lnTo>
                    <a:pt x="2584" y="1879"/>
                  </a:lnTo>
                  <a:lnTo>
                    <a:pt x="2563" y="1872"/>
                  </a:lnTo>
                  <a:lnTo>
                    <a:pt x="2541" y="1865"/>
                  </a:lnTo>
                  <a:lnTo>
                    <a:pt x="2520" y="1859"/>
                  </a:lnTo>
                  <a:lnTo>
                    <a:pt x="2500" y="1854"/>
                  </a:lnTo>
                  <a:close/>
                  <a:moveTo>
                    <a:pt x="2443" y="1763"/>
                  </a:moveTo>
                  <a:lnTo>
                    <a:pt x="2442" y="1774"/>
                  </a:lnTo>
                  <a:lnTo>
                    <a:pt x="2442" y="1786"/>
                  </a:lnTo>
                  <a:lnTo>
                    <a:pt x="2463" y="1782"/>
                  </a:lnTo>
                  <a:lnTo>
                    <a:pt x="2479" y="1778"/>
                  </a:lnTo>
                  <a:lnTo>
                    <a:pt x="2482" y="1778"/>
                  </a:lnTo>
                  <a:lnTo>
                    <a:pt x="2485" y="1778"/>
                  </a:lnTo>
                  <a:lnTo>
                    <a:pt x="2489" y="1779"/>
                  </a:lnTo>
                  <a:lnTo>
                    <a:pt x="2493" y="1781"/>
                  </a:lnTo>
                  <a:lnTo>
                    <a:pt x="2496" y="1784"/>
                  </a:lnTo>
                  <a:lnTo>
                    <a:pt x="2499" y="1788"/>
                  </a:lnTo>
                  <a:lnTo>
                    <a:pt x="2502" y="1792"/>
                  </a:lnTo>
                  <a:lnTo>
                    <a:pt x="2507" y="1800"/>
                  </a:lnTo>
                  <a:lnTo>
                    <a:pt x="2494" y="1810"/>
                  </a:lnTo>
                  <a:lnTo>
                    <a:pt x="2482" y="1821"/>
                  </a:lnTo>
                  <a:lnTo>
                    <a:pt x="2487" y="1830"/>
                  </a:lnTo>
                  <a:lnTo>
                    <a:pt x="2492" y="1841"/>
                  </a:lnTo>
                  <a:lnTo>
                    <a:pt x="2513" y="1841"/>
                  </a:lnTo>
                  <a:lnTo>
                    <a:pt x="2533" y="1842"/>
                  </a:lnTo>
                  <a:lnTo>
                    <a:pt x="2554" y="1842"/>
                  </a:lnTo>
                  <a:lnTo>
                    <a:pt x="2575" y="1843"/>
                  </a:lnTo>
                  <a:lnTo>
                    <a:pt x="2575" y="1824"/>
                  </a:lnTo>
                  <a:lnTo>
                    <a:pt x="2555" y="1821"/>
                  </a:lnTo>
                  <a:lnTo>
                    <a:pt x="2551" y="1813"/>
                  </a:lnTo>
                  <a:lnTo>
                    <a:pt x="2549" y="1807"/>
                  </a:lnTo>
                  <a:lnTo>
                    <a:pt x="2549" y="1801"/>
                  </a:lnTo>
                  <a:lnTo>
                    <a:pt x="2549" y="1795"/>
                  </a:lnTo>
                  <a:lnTo>
                    <a:pt x="2552" y="1786"/>
                  </a:lnTo>
                  <a:lnTo>
                    <a:pt x="2556" y="1775"/>
                  </a:lnTo>
                  <a:lnTo>
                    <a:pt x="2571" y="1773"/>
                  </a:lnTo>
                  <a:lnTo>
                    <a:pt x="2587" y="1773"/>
                  </a:lnTo>
                  <a:lnTo>
                    <a:pt x="2587" y="1754"/>
                  </a:lnTo>
                  <a:lnTo>
                    <a:pt x="2563" y="1749"/>
                  </a:lnTo>
                  <a:lnTo>
                    <a:pt x="2542" y="1745"/>
                  </a:lnTo>
                  <a:lnTo>
                    <a:pt x="2527" y="1744"/>
                  </a:lnTo>
                  <a:lnTo>
                    <a:pt x="2512" y="1744"/>
                  </a:lnTo>
                  <a:lnTo>
                    <a:pt x="2497" y="1746"/>
                  </a:lnTo>
                  <a:lnTo>
                    <a:pt x="2482" y="1750"/>
                  </a:lnTo>
                  <a:lnTo>
                    <a:pt x="2465" y="1755"/>
                  </a:lnTo>
                  <a:lnTo>
                    <a:pt x="2443" y="1763"/>
                  </a:lnTo>
                  <a:close/>
                  <a:moveTo>
                    <a:pt x="2447" y="1697"/>
                  </a:moveTo>
                  <a:lnTo>
                    <a:pt x="2447" y="1722"/>
                  </a:lnTo>
                  <a:lnTo>
                    <a:pt x="2472" y="1720"/>
                  </a:lnTo>
                  <a:lnTo>
                    <a:pt x="2496" y="1720"/>
                  </a:lnTo>
                  <a:lnTo>
                    <a:pt x="2520" y="1720"/>
                  </a:lnTo>
                  <a:lnTo>
                    <a:pt x="2545" y="1719"/>
                  </a:lnTo>
                  <a:lnTo>
                    <a:pt x="2569" y="1719"/>
                  </a:lnTo>
                  <a:lnTo>
                    <a:pt x="2593" y="1719"/>
                  </a:lnTo>
                  <a:lnTo>
                    <a:pt x="2617" y="1719"/>
                  </a:lnTo>
                  <a:lnTo>
                    <a:pt x="2642" y="1719"/>
                  </a:lnTo>
                  <a:lnTo>
                    <a:pt x="2628" y="1710"/>
                  </a:lnTo>
                  <a:lnTo>
                    <a:pt x="2614" y="1703"/>
                  </a:lnTo>
                  <a:lnTo>
                    <a:pt x="2602" y="1696"/>
                  </a:lnTo>
                  <a:lnTo>
                    <a:pt x="2590" y="1691"/>
                  </a:lnTo>
                  <a:lnTo>
                    <a:pt x="2578" y="1687"/>
                  </a:lnTo>
                  <a:lnTo>
                    <a:pt x="2567" y="1685"/>
                  </a:lnTo>
                  <a:lnTo>
                    <a:pt x="2555" y="1682"/>
                  </a:lnTo>
                  <a:lnTo>
                    <a:pt x="2545" y="1682"/>
                  </a:lnTo>
                  <a:lnTo>
                    <a:pt x="2534" y="1682"/>
                  </a:lnTo>
                  <a:lnTo>
                    <a:pt x="2522" y="1683"/>
                  </a:lnTo>
                  <a:lnTo>
                    <a:pt x="2511" y="1685"/>
                  </a:lnTo>
                  <a:lnTo>
                    <a:pt x="2499" y="1687"/>
                  </a:lnTo>
                  <a:lnTo>
                    <a:pt x="2475" y="1692"/>
                  </a:lnTo>
                  <a:lnTo>
                    <a:pt x="2447" y="1697"/>
                  </a:lnTo>
                  <a:close/>
                  <a:moveTo>
                    <a:pt x="2977" y="2747"/>
                  </a:moveTo>
                  <a:lnTo>
                    <a:pt x="2971" y="2735"/>
                  </a:lnTo>
                  <a:lnTo>
                    <a:pt x="2965" y="2722"/>
                  </a:lnTo>
                  <a:lnTo>
                    <a:pt x="2952" y="2724"/>
                  </a:lnTo>
                  <a:lnTo>
                    <a:pt x="2943" y="2726"/>
                  </a:lnTo>
                  <a:lnTo>
                    <a:pt x="2936" y="2729"/>
                  </a:lnTo>
                  <a:lnTo>
                    <a:pt x="2930" y="2732"/>
                  </a:lnTo>
                  <a:lnTo>
                    <a:pt x="2926" y="2736"/>
                  </a:lnTo>
                  <a:lnTo>
                    <a:pt x="2921" y="2742"/>
                  </a:lnTo>
                  <a:lnTo>
                    <a:pt x="2917" y="2752"/>
                  </a:lnTo>
                  <a:lnTo>
                    <a:pt x="2913" y="2763"/>
                  </a:lnTo>
                  <a:lnTo>
                    <a:pt x="2919" y="2773"/>
                  </a:lnTo>
                  <a:lnTo>
                    <a:pt x="2927" y="2784"/>
                  </a:lnTo>
                  <a:lnTo>
                    <a:pt x="2932" y="2782"/>
                  </a:lnTo>
                  <a:lnTo>
                    <a:pt x="2939" y="2780"/>
                  </a:lnTo>
                  <a:lnTo>
                    <a:pt x="2947" y="2776"/>
                  </a:lnTo>
                  <a:lnTo>
                    <a:pt x="2954" y="2771"/>
                  </a:lnTo>
                  <a:lnTo>
                    <a:pt x="2960" y="2766"/>
                  </a:lnTo>
                  <a:lnTo>
                    <a:pt x="2967" y="2759"/>
                  </a:lnTo>
                  <a:lnTo>
                    <a:pt x="2973" y="2753"/>
                  </a:lnTo>
                  <a:lnTo>
                    <a:pt x="2977" y="2747"/>
                  </a:lnTo>
                  <a:close/>
                  <a:moveTo>
                    <a:pt x="2961" y="2035"/>
                  </a:moveTo>
                  <a:lnTo>
                    <a:pt x="2972" y="2035"/>
                  </a:lnTo>
                  <a:lnTo>
                    <a:pt x="2982" y="2036"/>
                  </a:lnTo>
                  <a:lnTo>
                    <a:pt x="2981" y="2028"/>
                  </a:lnTo>
                  <a:lnTo>
                    <a:pt x="2978" y="2021"/>
                  </a:lnTo>
                  <a:lnTo>
                    <a:pt x="2974" y="2012"/>
                  </a:lnTo>
                  <a:lnTo>
                    <a:pt x="2969" y="2004"/>
                  </a:lnTo>
                  <a:lnTo>
                    <a:pt x="2963" y="1996"/>
                  </a:lnTo>
                  <a:lnTo>
                    <a:pt x="2956" y="1988"/>
                  </a:lnTo>
                  <a:lnTo>
                    <a:pt x="2949" y="1980"/>
                  </a:lnTo>
                  <a:lnTo>
                    <a:pt x="2941" y="1973"/>
                  </a:lnTo>
                  <a:lnTo>
                    <a:pt x="2926" y="1959"/>
                  </a:lnTo>
                  <a:lnTo>
                    <a:pt x="2910" y="1949"/>
                  </a:lnTo>
                  <a:lnTo>
                    <a:pt x="2902" y="1944"/>
                  </a:lnTo>
                  <a:lnTo>
                    <a:pt x="2895" y="1942"/>
                  </a:lnTo>
                  <a:lnTo>
                    <a:pt x="2890" y="1940"/>
                  </a:lnTo>
                  <a:lnTo>
                    <a:pt x="2884" y="1939"/>
                  </a:lnTo>
                  <a:lnTo>
                    <a:pt x="2903" y="1961"/>
                  </a:lnTo>
                  <a:lnTo>
                    <a:pt x="2922" y="1985"/>
                  </a:lnTo>
                  <a:lnTo>
                    <a:pt x="2942" y="2009"/>
                  </a:lnTo>
                  <a:lnTo>
                    <a:pt x="2961" y="2035"/>
                  </a:lnTo>
                  <a:close/>
                  <a:moveTo>
                    <a:pt x="3351" y="1894"/>
                  </a:moveTo>
                  <a:lnTo>
                    <a:pt x="3352" y="1909"/>
                  </a:lnTo>
                  <a:lnTo>
                    <a:pt x="3351" y="1923"/>
                  </a:lnTo>
                  <a:lnTo>
                    <a:pt x="3349" y="1938"/>
                  </a:lnTo>
                  <a:lnTo>
                    <a:pt x="3345" y="1951"/>
                  </a:lnTo>
                  <a:lnTo>
                    <a:pt x="3341" y="1965"/>
                  </a:lnTo>
                  <a:lnTo>
                    <a:pt x="3337" y="1976"/>
                  </a:lnTo>
                  <a:lnTo>
                    <a:pt x="3331" y="1988"/>
                  </a:lnTo>
                  <a:lnTo>
                    <a:pt x="3323" y="1999"/>
                  </a:lnTo>
                  <a:lnTo>
                    <a:pt x="3316" y="2011"/>
                  </a:lnTo>
                  <a:lnTo>
                    <a:pt x="3308" y="2021"/>
                  </a:lnTo>
                  <a:lnTo>
                    <a:pt x="3298" y="2031"/>
                  </a:lnTo>
                  <a:lnTo>
                    <a:pt x="3289" y="2041"/>
                  </a:lnTo>
                  <a:lnTo>
                    <a:pt x="3267" y="2060"/>
                  </a:lnTo>
                  <a:lnTo>
                    <a:pt x="3245" y="2078"/>
                  </a:lnTo>
                  <a:lnTo>
                    <a:pt x="3199" y="2114"/>
                  </a:lnTo>
                  <a:lnTo>
                    <a:pt x="3152" y="2149"/>
                  </a:lnTo>
                  <a:lnTo>
                    <a:pt x="3142" y="2159"/>
                  </a:lnTo>
                  <a:lnTo>
                    <a:pt x="3131" y="2169"/>
                  </a:lnTo>
                  <a:lnTo>
                    <a:pt x="3121" y="2178"/>
                  </a:lnTo>
                  <a:lnTo>
                    <a:pt x="3111" y="2189"/>
                  </a:lnTo>
                  <a:lnTo>
                    <a:pt x="3103" y="2199"/>
                  </a:lnTo>
                  <a:lnTo>
                    <a:pt x="3094" y="2211"/>
                  </a:lnTo>
                  <a:lnTo>
                    <a:pt x="3086" y="2222"/>
                  </a:lnTo>
                  <a:lnTo>
                    <a:pt x="3080" y="2235"/>
                  </a:lnTo>
                  <a:lnTo>
                    <a:pt x="3087" y="2234"/>
                  </a:lnTo>
                  <a:lnTo>
                    <a:pt x="3096" y="2231"/>
                  </a:lnTo>
                  <a:lnTo>
                    <a:pt x="3109" y="2228"/>
                  </a:lnTo>
                  <a:lnTo>
                    <a:pt x="3123" y="2222"/>
                  </a:lnTo>
                  <a:lnTo>
                    <a:pt x="3154" y="2210"/>
                  </a:lnTo>
                  <a:lnTo>
                    <a:pt x="3189" y="2196"/>
                  </a:lnTo>
                  <a:lnTo>
                    <a:pt x="3222" y="2182"/>
                  </a:lnTo>
                  <a:lnTo>
                    <a:pt x="3251" y="2171"/>
                  </a:lnTo>
                  <a:lnTo>
                    <a:pt x="3262" y="2167"/>
                  </a:lnTo>
                  <a:lnTo>
                    <a:pt x="3272" y="2164"/>
                  </a:lnTo>
                  <a:lnTo>
                    <a:pt x="3278" y="2163"/>
                  </a:lnTo>
                  <a:lnTo>
                    <a:pt x="3282" y="2164"/>
                  </a:lnTo>
                  <a:lnTo>
                    <a:pt x="3252" y="2190"/>
                  </a:lnTo>
                  <a:lnTo>
                    <a:pt x="3219" y="2217"/>
                  </a:lnTo>
                  <a:lnTo>
                    <a:pt x="3184" y="2245"/>
                  </a:lnTo>
                  <a:lnTo>
                    <a:pt x="3149" y="2271"/>
                  </a:lnTo>
                  <a:lnTo>
                    <a:pt x="3131" y="2284"/>
                  </a:lnTo>
                  <a:lnTo>
                    <a:pt x="3113" y="2295"/>
                  </a:lnTo>
                  <a:lnTo>
                    <a:pt x="3094" y="2307"/>
                  </a:lnTo>
                  <a:lnTo>
                    <a:pt x="3076" y="2316"/>
                  </a:lnTo>
                  <a:lnTo>
                    <a:pt x="3058" y="2325"/>
                  </a:lnTo>
                  <a:lnTo>
                    <a:pt x="3039" y="2332"/>
                  </a:lnTo>
                  <a:lnTo>
                    <a:pt x="3022" y="2338"/>
                  </a:lnTo>
                  <a:lnTo>
                    <a:pt x="3003" y="2341"/>
                  </a:lnTo>
                  <a:lnTo>
                    <a:pt x="2994" y="2331"/>
                  </a:lnTo>
                  <a:lnTo>
                    <a:pt x="2985" y="2322"/>
                  </a:lnTo>
                  <a:lnTo>
                    <a:pt x="2976" y="2312"/>
                  </a:lnTo>
                  <a:lnTo>
                    <a:pt x="2967" y="2304"/>
                  </a:lnTo>
                  <a:lnTo>
                    <a:pt x="2961" y="2309"/>
                  </a:lnTo>
                  <a:lnTo>
                    <a:pt x="2955" y="2319"/>
                  </a:lnTo>
                  <a:lnTo>
                    <a:pt x="2949" y="2331"/>
                  </a:lnTo>
                  <a:lnTo>
                    <a:pt x="2942" y="2346"/>
                  </a:lnTo>
                  <a:lnTo>
                    <a:pt x="2928" y="2383"/>
                  </a:lnTo>
                  <a:lnTo>
                    <a:pt x="2914" y="2425"/>
                  </a:lnTo>
                  <a:lnTo>
                    <a:pt x="2900" y="2469"/>
                  </a:lnTo>
                  <a:lnTo>
                    <a:pt x="2890" y="2509"/>
                  </a:lnTo>
                  <a:lnTo>
                    <a:pt x="2885" y="2527"/>
                  </a:lnTo>
                  <a:lnTo>
                    <a:pt x="2882" y="2542"/>
                  </a:lnTo>
                  <a:lnTo>
                    <a:pt x="2880" y="2554"/>
                  </a:lnTo>
                  <a:lnTo>
                    <a:pt x="2879" y="2564"/>
                  </a:lnTo>
                  <a:lnTo>
                    <a:pt x="2907" y="2561"/>
                  </a:lnTo>
                  <a:lnTo>
                    <a:pt x="2913" y="2538"/>
                  </a:lnTo>
                  <a:lnTo>
                    <a:pt x="2919" y="2516"/>
                  </a:lnTo>
                  <a:lnTo>
                    <a:pt x="2926" y="2494"/>
                  </a:lnTo>
                  <a:lnTo>
                    <a:pt x="2932" y="2472"/>
                  </a:lnTo>
                  <a:lnTo>
                    <a:pt x="2938" y="2449"/>
                  </a:lnTo>
                  <a:lnTo>
                    <a:pt x="2946" y="2426"/>
                  </a:lnTo>
                  <a:lnTo>
                    <a:pt x="2952" y="2404"/>
                  </a:lnTo>
                  <a:lnTo>
                    <a:pt x="2958" y="2382"/>
                  </a:lnTo>
                  <a:lnTo>
                    <a:pt x="2974" y="2384"/>
                  </a:lnTo>
                  <a:lnTo>
                    <a:pt x="2989" y="2386"/>
                  </a:lnTo>
                  <a:lnTo>
                    <a:pt x="3005" y="2388"/>
                  </a:lnTo>
                  <a:lnTo>
                    <a:pt x="3020" y="2391"/>
                  </a:lnTo>
                  <a:lnTo>
                    <a:pt x="3024" y="2413"/>
                  </a:lnTo>
                  <a:lnTo>
                    <a:pt x="3025" y="2435"/>
                  </a:lnTo>
                  <a:lnTo>
                    <a:pt x="3026" y="2457"/>
                  </a:lnTo>
                  <a:lnTo>
                    <a:pt x="3027" y="2480"/>
                  </a:lnTo>
                  <a:lnTo>
                    <a:pt x="3026" y="2529"/>
                  </a:lnTo>
                  <a:lnTo>
                    <a:pt x="3024" y="2579"/>
                  </a:lnTo>
                  <a:lnTo>
                    <a:pt x="3020" y="2628"/>
                  </a:lnTo>
                  <a:lnTo>
                    <a:pt x="3017" y="2678"/>
                  </a:lnTo>
                  <a:lnTo>
                    <a:pt x="3013" y="2726"/>
                  </a:lnTo>
                  <a:lnTo>
                    <a:pt x="3010" y="2774"/>
                  </a:lnTo>
                  <a:lnTo>
                    <a:pt x="2990" y="2791"/>
                  </a:lnTo>
                  <a:lnTo>
                    <a:pt x="2958" y="2815"/>
                  </a:lnTo>
                  <a:lnTo>
                    <a:pt x="2942" y="2827"/>
                  </a:lnTo>
                  <a:lnTo>
                    <a:pt x="2928" y="2836"/>
                  </a:lnTo>
                  <a:lnTo>
                    <a:pt x="2921" y="2840"/>
                  </a:lnTo>
                  <a:lnTo>
                    <a:pt x="2915" y="2842"/>
                  </a:lnTo>
                  <a:lnTo>
                    <a:pt x="2911" y="2843"/>
                  </a:lnTo>
                  <a:lnTo>
                    <a:pt x="2908" y="2842"/>
                  </a:lnTo>
                  <a:lnTo>
                    <a:pt x="2895" y="2819"/>
                  </a:lnTo>
                  <a:lnTo>
                    <a:pt x="2882" y="2796"/>
                  </a:lnTo>
                  <a:lnTo>
                    <a:pt x="2870" y="2773"/>
                  </a:lnTo>
                  <a:lnTo>
                    <a:pt x="2858" y="2751"/>
                  </a:lnTo>
                  <a:lnTo>
                    <a:pt x="2885" y="2724"/>
                  </a:lnTo>
                  <a:lnTo>
                    <a:pt x="2914" y="2698"/>
                  </a:lnTo>
                  <a:lnTo>
                    <a:pt x="2941" y="2669"/>
                  </a:lnTo>
                  <a:lnTo>
                    <a:pt x="2969" y="2642"/>
                  </a:lnTo>
                  <a:lnTo>
                    <a:pt x="2963" y="2638"/>
                  </a:lnTo>
                  <a:lnTo>
                    <a:pt x="2958" y="2636"/>
                  </a:lnTo>
                  <a:lnTo>
                    <a:pt x="2952" y="2633"/>
                  </a:lnTo>
                  <a:lnTo>
                    <a:pt x="2945" y="2633"/>
                  </a:lnTo>
                  <a:lnTo>
                    <a:pt x="2937" y="2635"/>
                  </a:lnTo>
                  <a:lnTo>
                    <a:pt x="2930" y="2637"/>
                  </a:lnTo>
                  <a:lnTo>
                    <a:pt x="2921" y="2640"/>
                  </a:lnTo>
                  <a:lnTo>
                    <a:pt x="2913" y="2644"/>
                  </a:lnTo>
                  <a:lnTo>
                    <a:pt x="2894" y="2655"/>
                  </a:lnTo>
                  <a:lnTo>
                    <a:pt x="2875" y="2667"/>
                  </a:lnTo>
                  <a:lnTo>
                    <a:pt x="2855" y="2681"/>
                  </a:lnTo>
                  <a:lnTo>
                    <a:pt x="2834" y="2696"/>
                  </a:lnTo>
                  <a:lnTo>
                    <a:pt x="2813" y="2711"/>
                  </a:lnTo>
                  <a:lnTo>
                    <a:pt x="2793" y="2724"/>
                  </a:lnTo>
                  <a:lnTo>
                    <a:pt x="2772" y="2737"/>
                  </a:lnTo>
                  <a:lnTo>
                    <a:pt x="2755" y="2748"/>
                  </a:lnTo>
                  <a:lnTo>
                    <a:pt x="2746" y="2752"/>
                  </a:lnTo>
                  <a:lnTo>
                    <a:pt x="2738" y="2755"/>
                  </a:lnTo>
                  <a:lnTo>
                    <a:pt x="2729" y="2757"/>
                  </a:lnTo>
                  <a:lnTo>
                    <a:pt x="2722" y="2758"/>
                  </a:lnTo>
                  <a:lnTo>
                    <a:pt x="2716" y="2758"/>
                  </a:lnTo>
                  <a:lnTo>
                    <a:pt x="2709" y="2756"/>
                  </a:lnTo>
                  <a:lnTo>
                    <a:pt x="2704" y="2754"/>
                  </a:lnTo>
                  <a:lnTo>
                    <a:pt x="2699" y="2750"/>
                  </a:lnTo>
                  <a:lnTo>
                    <a:pt x="2724" y="2686"/>
                  </a:lnTo>
                  <a:lnTo>
                    <a:pt x="2755" y="2610"/>
                  </a:lnTo>
                  <a:lnTo>
                    <a:pt x="2787" y="2525"/>
                  </a:lnTo>
                  <a:lnTo>
                    <a:pt x="2823" y="2435"/>
                  </a:lnTo>
                  <a:lnTo>
                    <a:pt x="2841" y="2389"/>
                  </a:lnTo>
                  <a:lnTo>
                    <a:pt x="2860" y="2345"/>
                  </a:lnTo>
                  <a:lnTo>
                    <a:pt x="2879" y="2303"/>
                  </a:lnTo>
                  <a:lnTo>
                    <a:pt x="2899" y="2262"/>
                  </a:lnTo>
                  <a:lnTo>
                    <a:pt x="2918" y="2222"/>
                  </a:lnTo>
                  <a:lnTo>
                    <a:pt x="2937" y="2188"/>
                  </a:lnTo>
                  <a:lnTo>
                    <a:pt x="2956" y="2155"/>
                  </a:lnTo>
                  <a:lnTo>
                    <a:pt x="2975" y="2127"/>
                  </a:lnTo>
                  <a:lnTo>
                    <a:pt x="2972" y="2111"/>
                  </a:lnTo>
                  <a:lnTo>
                    <a:pt x="2966" y="2096"/>
                  </a:lnTo>
                  <a:lnTo>
                    <a:pt x="2958" y="2079"/>
                  </a:lnTo>
                  <a:lnTo>
                    <a:pt x="2949" y="2063"/>
                  </a:lnTo>
                  <a:lnTo>
                    <a:pt x="2929" y="2031"/>
                  </a:lnTo>
                  <a:lnTo>
                    <a:pt x="2907" y="2000"/>
                  </a:lnTo>
                  <a:lnTo>
                    <a:pt x="2897" y="1986"/>
                  </a:lnTo>
                  <a:lnTo>
                    <a:pt x="2888" y="1971"/>
                  </a:lnTo>
                  <a:lnTo>
                    <a:pt x="2879" y="1957"/>
                  </a:lnTo>
                  <a:lnTo>
                    <a:pt x="2873" y="1944"/>
                  </a:lnTo>
                  <a:lnTo>
                    <a:pt x="2867" y="1932"/>
                  </a:lnTo>
                  <a:lnTo>
                    <a:pt x="2865" y="1921"/>
                  </a:lnTo>
                  <a:lnTo>
                    <a:pt x="2865" y="1916"/>
                  </a:lnTo>
                  <a:lnTo>
                    <a:pt x="2865" y="1911"/>
                  </a:lnTo>
                  <a:lnTo>
                    <a:pt x="2866" y="1905"/>
                  </a:lnTo>
                  <a:lnTo>
                    <a:pt x="2869" y="1901"/>
                  </a:lnTo>
                  <a:lnTo>
                    <a:pt x="2885" y="1912"/>
                  </a:lnTo>
                  <a:lnTo>
                    <a:pt x="2905" y="1927"/>
                  </a:lnTo>
                  <a:lnTo>
                    <a:pt x="2929" y="1943"/>
                  </a:lnTo>
                  <a:lnTo>
                    <a:pt x="2952" y="1960"/>
                  </a:lnTo>
                  <a:lnTo>
                    <a:pt x="2975" y="1976"/>
                  </a:lnTo>
                  <a:lnTo>
                    <a:pt x="2997" y="1989"/>
                  </a:lnTo>
                  <a:lnTo>
                    <a:pt x="3009" y="1994"/>
                  </a:lnTo>
                  <a:lnTo>
                    <a:pt x="3018" y="1997"/>
                  </a:lnTo>
                  <a:lnTo>
                    <a:pt x="3028" y="1999"/>
                  </a:lnTo>
                  <a:lnTo>
                    <a:pt x="3037" y="2000"/>
                  </a:lnTo>
                  <a:lnTo>
                    <a:pt x="3045" y="1983"/>
                  </a:lnTo>
                  <a:lnTo>
                    <a:pt x="3053" y="1966"/>
                  </a:lnTo>
                  <a:lnTo>
                    <a:pt x="3062" y="1950"/>
                  </a:lnTo>
                  <a:lnTo>
                    <a:pt x="3070" y="1935"/>
                  </a:lnTo>
                  <a:lnTo>
                    <a:pt x="3080" y="1922"/>
                  </a:lnTo>
                  <a:lnTo>
                    <a:pt x="3091" y="1910"/>
                  </a:lnTo>
                  <a:lnTo>
                    <a:pt x="3098" y="1903"/>
                  </a:lnTo>
                  <a:lnTo>
                    <a:pt x="3105" y="1898"/>
                  </a:lnTo>
                  <a:lnTo>
                    <a:pt x="3112" y="1893"/>
                  </a:lnTo>
                  <a:lnTo>
                    <a:pt x="3120" y="1888"/>
                  </a:lnTo>
                  <a:lnTo>
                    <a:pt x="3132" y="1895"/>
                  </a:lnTo>
                  <a:lnTo>
                    <a:pt x="3145" y="1902"/>
                  </a:lnTo>
                  <a:lnTo>
                    <a:pt x="3150" y="1946"/>
                  </a:lnTo>
                  <a:lnTo>
                    <a:pt x="3137" y="1953"/>
                  </a:lnTo>
                  <a:lnTo>
                    <a:pt x="3125" y="1960"/>
                  </a:lnTo>
                  <a:lnTo>
                    <a:pt x="3113" y="1969"/>
                  </a:lnTo>
                  <a:lnTo>
                    <a:pt x="3103" y="1977"/>
                  </a:lnTo>
                  <a:lnTo>
                    <a:pt x="3094" y="1986"/>
                  </a:lnTo>
                  <a:lnTo>
                    <a:pt x="3086" y="1995"/>
                  </a:lnTo>
                  <a:lnTo>
                    <a:pt x="3077" y="2005"/>
                  </a:lnTo>
                  <a:lnTo>
                    <a:pt x="3071" y="2015"/>
                  </a:lnTo>
                  <a:lnTo>
                    <a:pt x="3065" y="2026"/>
                  </a:lnTo>
                  <a:lnTo>
                    <a:pt x="3060" y="2037"/>
                  </a:lnTo>
                  <a:lnTo>
                    <a:pt x="3054" y="2049"/>
                  </a:lnTo>
                  <a:lnTo>
                    <a:pt x="3049" y="2063"/>
                  </a:lnTo>
                  <a:lnTo>
                    <a:pt x="3041" y="2091"/>
                  </a:lnTo>
                  <a:lnTo>
                    <a:pt x="3032" y="2123"/>
                  </a:lnTo>
                  <a:lnTo>
                    <a:pt x="3041" y="2128"/>
                  </a:lnTo>
                  <a:lnTo>
                    <a:pt x="3049" y="2132"/>
                  </a:lnTo>
                  <a:lnTo>
                    <a:pt x="3057" y="2133"/>
                  </a:lnTo>
                  <a:lnTo>
                    <a:pt x="3066" y="2134"/>
                  </a:lnTo>
                  <a:lnTo>
                    <a:pt x="3073" y="2133"/>
                  </a:lnTo>
                  <a:lnTo>
                    <a:pt x="3082" y="2130"/>
                  </a:lnTo>
                  <a:lnTo>
                    <a:pt x="3089" y="2128"/>
                  </a:lnTo>
                  <a:lnTo>
                    <a:pt x="3096" y="2124"/>
                  </a:lnTo>
                  <a:lnTo>
                    <a:pt x="3103" y="2119"/>
                  </a:lnTo>
                  <a:lnTo>
                    <a:pt x="3110" y="2114"/>
                  </a:lnTo>
                  <a:lnTo>
                    <a:pt x="3117" y="2107"/>
                  </a:lnTo>
                  <a:lnTo>
                    <a:pt x="3123" y="2100"/>
                  </a:lnTo>
                  <a:lnTo>
                    <a:pt x="3136" y="2085"/>
                  </a:lnTo>
                  <a:lnTo>
                    <a:pt x="3147" y="2068"/>
                  </a:lnTo>
                  <a:lnTo>
                    <a:pt x="3158" y="2050"/>
                  </a:lnTo>
                  <a:lnTo>
                    <a:pt x="3167" y="2032"/>
                  </a:lnTo>
                  <a:lnTo>
                    <a:pt x="3176" y="2015"/>
                  </a:lnTo>
                  <a:lnTo>
                    <a:pt x="3183" y="2000"/>
                  </a:lnTo>
                  <a:lnTo>
                    <a:pt x="3189" y="1987"/>
                  </a:lnTo>
                  <a:lnTo>
                    <a:pt x="3195" y="1976"/>
                  </a:lnTo>
                  <a:lnTo>
                    <a:pt x="3199" y="1970"/>
                  </a:lnTo>
                  <a:lnTo>
                    <a:pt x="3202" y="1968"/>
                  </a:lnTo>
                  <a:lnTo>
                    <a:pt x="3210" y="1974"/>
                  </a:lnTo>
                  <a:lnTo>
                    <a:pt x="3217" y="1978"/>
                  </a:lnTo>
                  <a:lnTo>
                    <a:pt x="3221" y="1979"/>
                  </a:lnTo>
                  <a:lnTo>
                    <a:pt x="3226" y="1979"/>
                  </a:lnTo>
                  <a:lnTo>
                    <a:pt x="3233" y="1978"/>
                  </a:lnTo>
                  <a:lnTo>
                    <a:pt x="3241" y="1977"/>
                  </a:lnTo>
                  <a:lnTo>
                    <a:pt x="3243" y="1970"/>
                  </a:lnTo>
                  <a:lnTo>
                    <a:pt x="3243" y="1962"/>
                  </a:lnTo>
                  <a:lnTo>
                    <a:pt x="3244" y="1956"/>
                  </a:lnTo>
                  <a:lnTo>
                    <a:pt x="3243" y="1951"/>
                  </a:lnTo>
                  <a:lnTo>
                    <a:pt x="3242" y="1941"/>
                  </a:lnTo>
                  <a:lnTo>
                    <a:pt x="3240" y="1932"/>
                  </a:lnTo>
                  <a:lnTo>
                    <a:pt x="3239" y="1924"/>
                  </a:lnTo>
                  <a:lnTo>
                    <a:pt x="3240" y="1916"/>
                  </a:lnTo>
                  <a:lnTo>
                    <a:pt x="3241" y="1912"/>
                  </a:lnTo>
                  <a:lnTo>
                    <a:pt x="3244" y="1908"/>
                  </a:lnTo>
                  <a:lnTo>
                    <a:pt x="3247" y="1902"/>
                  </a:lnTo>
                  <a:lnTo>
                    <a:pt x="3252" y="1897"/>
                  </a:lnTo>
                  <a:lnTo>
                    <a:pt x="3278" y="1902"/>
                  </a:lnTo>
                  <a:lnTo>
                    <a:pt x="3278" y="1912"/>
                  </a:lnTo>
                  <a:lnTo>
                    <a:pt x="3278" y="1921"/>
                  </a:lnTo>
                  <a:lnTo>
                    <a:pt x="3278" y="1931"/>
                  </a:lnTo>
                  <a:lnTo>
                    <a:pt x="3278" y="1940"/>
                  </a:lnTo>
                  <a:lnTo>
                    <a:pt x="3295" y="1929"/>
                  </a:lnTo>
                  <a:lnTo>
                    <a:pt x="3308" y="1917"/>
                  </a:lnTo>
                  <a:lnTo>
                    <a:pt x="3314" y="1911"/>
                  </a:lnTo>
                  <a:lnTo>
                    <a:pt x="3319" y="1903"/>
                  </a:lnTo>
                  <a:lnTo>
                    <a:pt x="3324" y="1895"/>
                  </a:lnTo>
                  <a:lnTo>
                    <a:pt x="3331" y="1884"/>
                  </a:lnTo>
                  <a:lnTo>
                    <a:pt x="3340" y="1888"/>
                  </a:lnTo>
                  <a:lnTo>
                    <a:pt x="3351" y="1894"/>
                  </a:lnTo>
                  <a:close/>
                  <a:moveTo>
                    <a:pt x="3148" y="2036"/>
                  </a:moveTo>
                  <a:lnTo>
                    <a:pt x="3148" y="2014"/>
                  </a:lnTo>
                  <a:lnTo>
                    <a:pt x="3134" y="2007"/>
                  </a:lnTo>
                  <a:lnTo>
                    <a:pt x="3121" y="1999"/>
                  </a:lnTo>
                  <a:lnTo>
                    <a:pt x="3121" y="1989"/>
                  </a:lnTo>
                  <a:lnTo>
                    <a:pt x="3125" y="1988"/>
                  </a:lnTo>
                  <a:lnTo>
                    <a:pt x="3129" y="1988"/>
                  </a:lnTo>
                  <a:lnTo>
                    <a:pt x="3133" y="1989"/>
                  </a:lnTo>
                  <a:lnTo>
                    <a:pt x="3138" y="1990"/>
                  </a:lnTo>
                  <a:lnTo>
                    <a:pt x="3147" y="1994"/>
                  </a:lnTo>
                  <a:lnTo>
                    <a:pt x="3158" y="2000"/>
                  </a:lnTo>
                  <a:lnTo>
                    <a:pt x="3157" y="2012"/>
                  </a:lnTo>
                  <a:lnTo>
                    <a:pt x="3154" y="2022"/>
                  </a:lnTo>
                  <a:lnTo>
                    <a:pt x="3152" y="2030"/>
                  </a:lnTo>
                  <a:lnTo>
                    <a:pt x="3149" y="2039"/>
                  </a:lnTo>
                  <a:lnTo>
                    <a:pt x="3146" y="2045"/>
                  </a:lnTo>
                  <a:lnTo>
                    <a:pt x="3143" y="2051"/>
                  </a:lnTo>
                  <a:lnTo>
                    <a:pt x="3139" y="2056"/>
                  </a:lnTo>
                  <a:lnTo>
                    <a:pt x="3134" y="2061"/>
                  </a:lnTo>
                  <a:lnTo>
                    <a:pt x="3124" y="2069"/>
                  </a:lnTo>
                  <a:lnTo>
                    <a:pt x="3111" y="2077"/>
                  </a:lnTo>
                  <a:lnTo>
                    <a:pt x="3096" y="2083"/>
                  </a:lnTo>
                  <a:lnTo>
                    <a:pt x="3080" y="2090"/>
                  </a:lnTo>
                  <a:lnTo>
                    <a:pt x="3075" y="2087"/>
                  </a:lnTo>
                  <a:lnTo>
                    <a:pt x="3070" y="2086"/>
                  </a:lnTo>
                  <a:lnTo>
                    <a:pt x="3086" y="2050"/>
                  </a:lnTo>
                  <a:lnTo>
                    <a:pt x="3095" y="2031"/>
                  </a:lnTo>
                  <a:lnTo>
                    <a:pt x="3099" y="2027"/>
                  </a:lnTo>
                  <a:lnTo>
                    <a:pt x="3101" y="2025"/>
                  </a:lnTo>
                  <a:lnTo>
                    <a:pt x="3103" y="2026"/>
                  </a:lnTo>
                  <a:lnTo>
                    <a:pt x="3105" y="2028"/>
                  </a:lnTo>
                  <a:lnTo>
                    <a:pt x="3107" y="2031"/>
                  </a:lnTo>
                  <a:lnTo>
                    <a:pt x="3110" y="2034"/>
                  </a:lnTo>
                  <a:lnTo>
                    <a:pt x="3113" y="2037"/>
                  </a:lnTo>
                  <a:lnTo>
                    <a:pt x="3118" y="2041"/>
                  </a:lnTo>
                  <a:lnTo>
                    <a:pt x="3123" y="2043"/>
                  </a:lnTo>
                  <a:lnTo>
                    <a:pt x="3129" y="2043"/>
                  </a:lnTo>
                  <a:lnTo>
                    <a:pt x="3138" y="2041"/>
                  </a:lnTo>
                  <a:lnTo>
                    <a:pt x="3148" y="2036"/>
                  </a:lnTo>
                  <a:close/>
                  <a:moveTo>
                    <a:pt x="3052" y="1898"/>
                  </a:moveTo>
                  <a:lnTo>
                    <a:pt x="3050" y="1898"/>
                  </a:lnTo>
                  <a:lnTo>
                    <a:pt x="3048" y="1899"/>
                  </a:lnTo>
                  <a:lnTo>
                    <a:pt x="3035" y="1882"/>
                  </a:lnTo>
                  <a:lnTo>
                    <a:pt x="3026" y="1865"/>
                  </a:lnTo>
                  <a:lnTo>
                    <a:pt x="3017" y="1850"/>
                  </a:lnTo>
                  <a:lnTo>
                    <a:pt x="3011" y="1837"/>
                  </a:lnTo>
                  <a:lnTo>
                    <a:pt x="3012" y="1836"/>
                  </a:lnTo>
                  <a:lnTo>
                    <a:pt x="3013" y="1836"/>
                  </a:lnTo>
                  <a:lnTo>
                    <a:pt x="3024" y="1846"/>
                  </a:lnTo>
                  <a:lnTo>
                    <a:pt x="3038" y="1861"/>
                  </a:lnTo>
                  <a:lnTo>
                    <a:pt x="3045" y="1871"/>
                  </a:lnTo>
                  <a:lnTo>
                    <a:pt x="3050" y="1880"/>
                  </a:lnTo>
                  <a:lnTo>
                    <a:pt x="3052" y="1884"/>
                  </a:lnTo>
                  <a:lnTo>
                    <a:pt x="3053" y="1888"/>
                  </a:lnTo>
                  <a:lnTo>
                    <a:pt x="3053" y="1894"/>
                  </a:lnTo>
                  <a:lnTo>
                    <a:pt x="3052" y="1898"/>
                  </a:lnTo>
                  <a:close/>
                  <a:moveTo>
                    <a:pt x="2856" y="1718"/>
                  </a:moveTo>
                  <a:lnTo>
                    <a:pt x="2850" y="1730"/>
                  </a:lnTo>
                  <a:lnTo>
                    <a:pt x="2843" y="1746"/>
                  </a:lnTo>
                  <a:lnTo>
                    <a:pt x="2836" y="1764"/>
                  </a:lnTo>
                  <a:lnTo>
                    <a:pt x="2828" y="1785"/>
                  </a:lnTo>
                  <a:lnTo>
                    <a:pt x="2813" y="1832"/>
                  </a:lnTo>
                  <a:lnTo>
                    <a:pt x="2795" y="1883"/>
                  </a:lnTo>
                  <a:lnTo>
                    <a:pt x="2785" y="1908"/>
                  </a:lnTo>
                  <a:lnTo>
                    <a:pt x="2774" y="1931"/>
                  </a:lnTo>
                  <a:lnTo>
                    <a:pt x="2762" y="1953"/>
                  </a:lnTo>
                  <a:lnTo>
                    <a:pt x="2749" y="1972"/>
                  </a:lnTo>
                  <a:lnTo>
                    <a:pt x="2743" y="1979"/>
                  </a:lnTo>
                  <a:lnTo>
                    <a:pt x="2736" y="1988"/>
                  </a:lnTo>
                  <a:lnTo>
                    <a:pt x="2729" y="1994"/>
                  </a:lnTo>
                  <a:lnTo>
                    <a:pt x="2721" y="1999"/>
                  </a:lnTo>
                  <a:lnTo>
                    <a:pt x="2713" y="2004"/>
                  </a:lnTo>
                  <a:lnTo>
                    <a:pt x="2705" y="2007"/>
                  </a:lnTo>
                  <a:lnTo>
                    <a:pt x="2697" y="2009"/>
                  </a:lnTo>
                  <a:lnTo>
                    <a:pt x="2688" y="2010"/>
                  </a:lnTo>
                  <a:lnTo>
                    <a:pt x="2686" y="2010"/>
                  </a:lnTo>
                  <a:lnTo>
                    <a:pt x="2687" y="1915"/>
                  </a:lnTo>
                  <a:lnTo>
                    <a:pt x="2690" y="1837"/>
                  </a:lnTo>
                  <a:lnTo>
                    <a:pt x="2689" y="1803"/>
                  </a:lnTo>
                  <a:lnTo>
                    <a:pt x="2688" y="1772"/>
                  </a:lnTo>
                  <a:lnTo>
                    <a:pt x="2687" y="1757"/>
                  </a:lnTo>
                  <a:lnTo>
                    <a:pt x="2685" y="1745"/>
                  </a:lnTo>
                  <a:lnTo>
                    <a:pt x="2682" y="1732"/>
                  </a:lnTo>
                  <a:lnTo>
                    <a:pt x="2679" y="1720"/>
                  </a:lnTo>
                  <a:lnTo>
                    <a:pt x="2674" y="1709"/>
                  </a:lnTo>
                  <a:lnTo>
                    <a:pt x="2669" y="1698"/>
                  </a:lnTo>
                  <a:lnTo>
                    <a:pt x="2663" y="1689"/>
                  </a:lnTo>
                  <a:lnTo>
                    <a:pt x="2655" y="1679"/>
                  </a:lnTo>
                  <a:lnTo>
                    <a:pt x="2648" y="1671"/>
                  </a:lnTo>
                  <a:lnTo>
                    <a:pt x="2638" y="1662"/>
                  </a:lnTo>
                  <a:lnTo>
                    <a:pt x="2628" y="1655"/>
                  </a:lnTo>
                  <a:lnTo>
                    <a:pt x="2616" y="1649"/>
                  </a:lnTo>
                  <a:lnTo>
                    <a:pt x="2604" y="1642"/>
                  </a:lnTo>
                  <a:lnTo>
                    <a:pt x="2589" y="1636"/>
                  </a:lnTo>
                  <a:lnTo>
                    <a:pt x="2573" y="1631"/>
                  </a:lnTo>
                  <a:lnTo>
                    <a:pt x="2555" y="1625"/>
                  </a:lnTo>
                  <a:lnTo>
                    <a:pt x="2536" y="1620"/>
                  </a:lnTo>
                  <a:lnTo>
                    <a:pt x="2515" y="1616"/>
                  </a:lnTo>
                  <a:lnTo>
                    <a:pt x="2493" y="1613"/>
                  </a:lnTo>
                  <a:lnTo>
                    <a:pt x="2469" y="1608"/>
                  </a:lnTo>
                  <a:lnTo>
                    <a:pt x="2463" y="1600"/>
                  </a:lnTo>
                  <a:lnTo>
                    <a:pt x="2460" y="1593"/>
                  </a:lnTo>
                  <a:lnTo>
                    <a:pt x="2457" y="1586"/>
                  </a:lnTo>
                  <a:lnTo>
                    <a:pt x="2456" y="1581"/>
                  </a:lnTo>
                  <a:lnTo>
                    <a:pt x="2468" y="1575"/>
                  </a:lnTo>
                  <a:lnTo>
                    <a:pt x="2479" y="1569"/>
                  </a:lnTo>
                  <a:lnTo>
                    <a:pt x="2493" y="1564"/>
                  </a:lnTo>
                  <a:lnTo>
                    <a:pt x="2507" y="1560"/>
                  </a:lnTo>
                  <a:lnTo>
                    <a:pt x="2522" y="1557"/>
                  </a:lnTo>
                  <a:lnTo>
                    <a:pt x="2538" y="1554"/>
                  </a:lnTo>
                  <a:lnTo>
                    <a:pt x="2555" y="1550"/>
                  </a:lnTo>
                  <a:lnTo>
                    <a:pt x="2573" y="1548"/>
                  </a:lnTo>
                  <a:lnTo>
                    <a:pt x="2610" y="1545"/>
                  </a:lnTo>
                  <a:lnTo>
                    <a:pt x="2650" y="1544"/>
                  </a:lnTo>
                  <a:lnTo>
                    <a:pt x="2691" y="1545"/>
                  </a:lnTo>
                  <a:lnTo>
                    <a:pt x="2732" y="1546"/>
                  </a:lnTo>
                  <a:lnTo>
                    <a:pt x="2775" y="1550"/>
                  </a:lnTo>
                  <a:lnTo>
                    <a:pt x="2816" y="1555"/>
                  </a:lnTo>
                  <a:lnTo>
                    <a:pt x="2856" y="1560"/>
                  </a:lnTo>
                  <a:lnTo>
                    <a:pt x="2895" y="1566"/>
                  </a:lnTo>
                  <a:lnTo>
                    <a:pt x="2931" y="1573"/>
                  </a:lnTo>
                  <a:lnTo>
                    <a:pt x="2963" y="1580"/>
                  </a:lnTo>
                  <a:lnTo>
                    <a:pt x="2993" y="1587"/>
                  </a:lnTo>
                  <a:lnTo>
                    <a:pt x="3017" y="1595"/>
                  </a:lnTo>
                  <a:lnTo>
                    <a:pt x="2996" y="1610"/>
                  </a:lnTo>
                  <a:lnTo>
                    <a:pt x="2976" y="1625"/>
                  </a:lnTo>
                  <a:lnTo>
                    <a:pt x="2955" y="1640"/>
                  </a:lnTo>
                  <a:lnTo>
                    <a:pt x="2935" y="1655"/>
                  </a:lnTo>
                  <a:lnTo>
                    <a:pt x="2915" y="1671"/>
                  </a:lnTo>
                  <a:lnTo>
                    <a:pt x="2895" y="1687"/>
                  </a:lnTo>
                  <a:lnTo>
                    <a:pt x="2876" y="1703"/>
                  </a:lnTo>
                  <a:lnTo>
                    <a:pt x="2856" y="1718"/>
                  </a:lnTo>
                  <a:close/>
                  <a:moveTo>
                    <a:pt x="2458" y="1637"/>
                  </a:moveTo>
                  <a:lnTo>
                    <a:pt x="2496" y="1642"/>
                  </a:lnTo>
                  <a:lnTo>
                    <a:pt x="2529" y="1648"/>
                  </a:lnTo>
                  <a:lnTo>
                    <a:pt x="2557" y="1654"/>
                  </a:lnTo>
                  <a:lnTo>
                    <a:pt x="2581" y="1661"/>
                  </a:lnTo>
                  <a:lnTo>
                    <a:pt x="2592" y="1667"/>
                  </a:lnTo>
                  <a:lnTo>
                    <a:pt x="2603" y="1671"/>
                  </a:lnTo>
                  <a:lnTo>
                    <a:pt x="2611" y="1676"/>
                  </a:lnTo>
                  <a:lnTo>
                    <a:pt x="2619" y="1681"/>
                  </a:lnTo>
                  <a:lnTo>
                    <a:pt x="2627" y="1687"/>
                  </a:lnTo>
                  <a:lnTo>
                    <a:pt x="2633" y="1693"/>
                  </a:lnTo>
                  <a:lnTo>
                    <a:pt x="2638" y="1700"/>
                  </a:lnTo>
                  <a:lnTo>
                    <a:pt x="2644" y="1708"/>
                  </a:lnTo>
                  <a:lnTo>
                    <a:pt x="2648" y="1716"/>
                  </a:lnTo>
                  <a:lnTo>
                    <a:pt x="2652" y="1725"/>
                  </a:lnTo>
                  <a:lnTo>
                    <a:pt x="2655" y="1734"/>
                  </a:lnTo>
                  <a:lnTo>
                    <a:pt x="2657" y="1744"/>
                  </a:lnTo>
                  <a:lnTo>
                    <a:pt x="2662" y="1766"/>
                  </a:lnTo>
                  <a:lnTo>
                    <a:pt x="2664" y="1791"/>
                  </a:lnTo>
                  <a:lnTo>
                    <a:pt x="2665" y="1821"/>
                  </a:lnTo>
                  <a:lnTo>
                    <a:pt x="2665" y="1853"/>
                  </a:lnTo>
                  <a:lnTo>
                    <a:pt x="2665" y="1890"/>
                  </a:lnTo>
                  <a:lnTo>
                    <a:pt x="2663" y="1930"/>
                  </a:lnTo>
                  <a:lnTo>
                    <a:pt x="2661" y="1950"/>
                  </a:lnTo>
                  <a:lnTo>
                    <a:pt x="2656" y="1968"/>
                  </a:lnTo>
                  <a:lnTo>
                    <a:pt x="2651" y="1985"/>
                  </a:lnTo>
                  <a:lnTo>
                    <a:pt x="2645" y="2000"/>
                  </a:lnTo>
                  <a:lnTo>
                    <a:pt x="2637" y="2015"/>
                  </a:lnTo>
                  <a:lnTo>
                    <a:pt x="2629" y="2029"/>
                  </a:lnTo>
                  <a:lnTo>
                    <a:pt x="2619" y="2041"/>
                  </a:lnTo>
                  <a:lnTo>
                    <a:pt x="2610" y="2052"/>
                  </a:lnTo>
                  <a:lnTo>
                    <a:pt x="2598" y="2063"/>
                  </a:lnTo>
                  <a:lnTo>
                    <a:pt x="2587" y="2072"/>
                  </a:lnTo>
                  <a:lnTo>
                    <a:pt x="2573" y="2081"/>
                  </a:lnTo>
                  <a:lnTo>
                    <a:pt x="2559" y="2088"/>
                  </a:lnTo>
                  <a:lnTo>
                    <a:pt x="2545" y="2095"/>
                  </a:lnTo>
                  <a:lnTo>
                    <a:pt x="2530" y="2100"/>
                  </a:lnTo>
                  <a:lnTo>
                    <a:pt x="2514" y="2104"/>
                  </a:lnTo>
                  <a:lnTo>
                    <a:pt x="2497" y="2107"/>
                  </a:lnTo>
                  <a:lnTo>
                    <a:pt x="2447" y="2100"/>
                  </a:lnTo>
                  <a:lnTo>
                    <a:pt x="2447" y="2088"/>
                  </a:lnTo>
                  <a:lnTo>
                    <a:pt x="2446" y="2077"/>
                  </a:lnTo>
                  <a:lnTo>
                    <a:pt x="2446" y="2065"/>
                  </a:lnTo>
                  <a:lnTo>
                    <a:pt x="2446" y="2054"/>
                  </a:lnTo>
                  <a:lnTo>
                    <a:pt x="2456" y="2050"/>
                  </a:lnTo>
                  <a:lnTo>
                    <a:pt x="2466" y="2045"/>
                  </a:lnTo>
                  <a:lnTo>
                    <a:pt x="2476" y="2041"/>
                  </a:lnTo>
                  <a:lnTo>
                    <a:pt x="2485" y="2036"/>
                  </a:lnTo>
                  <a:lnTo>
                    <a:pt x="2485" y="2030"/>
                  </a:lnTo>
                  <a:lnTo>
                    <a:pt x="2484" y="2025"/>
                  </a:lnTo>
                  <a:lnTo>
                    <a:pt x="2482" y="2020"/>
                  </a:lnTo>
                  <a:lnTo>
                    <a:pt x="2480" y="2015"/>
                  </a:lnTo>
                  <a:lnTo>
                    <a:pt x="2475" y="2010"/>
                  </a:lnTo>
                  <a:lnTo>
                    <a:pt x="2469" y="2006"/>
                  </a:lnTo>
                  <a:lnTo>
                    <a:pt x="2462" y="2004"/>
                  </a:lnTo>
                  <a:lnTo>
                    <a:pt x="2457" y="2002"/>
                  </a:lnTo>
                  <a:lnTo>
                    <a:pt x="2455" y="2000"/>
                  </a:lnTo>
                  <a:lnTo>
                    <a:pt x="2453" y="1999"/>
                  </a:lnTo>
                  <a:lnTo>
                    <a:pt x="2452" y="1997"/>
                  </a:lnTo>
                  <a:lnTo>
                    <a:pt x="2452" y="1995"/>
                  </a:lnTo>
                  <a:lnTo>
                    <a:pt x="2458" y="1990"/>
                  </a:lnTo>
                  <a:lnTo>
                    <a:pt x="2464" y="1986"/>
                  </a:lnTo>
                  <a:lnTo>
                    <a:pt x="2472" y="1984"/>
                  </a:lnTo>
                  <a:lnTo>
                    <a:pt x="2479" y="1984"/>
                  </a:lnTo>
                  <a:lnTo>
                    <a:pt x="2492" y="1986"/>
                  </a:lnTo>
                  <a:lnTo>
                    <a:pt x="2504" y="1988"/>
                  </a:lnTo>
                  <a:lnTo>
                    <a:pt x="2510" y="1989"/>
                  </a:lnTo>
                  <a:lnTo>
                    <a:pt x="2515" y="1989"/>
                  </a:lnTo>
                  <a:lnTo>
                    <a:pt x="2519" y="1988"/>
                  </a:lnTo>
                  <a:lnTo>
                    <a:pt x="2522" y="1986"/>
                  </a:lnTo>
                  <a:lnTo>
                    <a:pt x="2525" y="1981"/>
                  </a:lnTo>
                  <a:lnTo>
                    <a:pt x="2526" y="1975"/>
                  </a:lnTo>
                  <a:lnTo>
                    <a:pt x="2526" y="1966"/>
                  </a:lnTo>
                  <a:lnTo>
                    <a:pt x="2525" y="1953"/>
                  </a:lnTo>
                  <a:lnTo>
                    <a:pt x="2445" y="1953"/>
                  </a:lnTo>
                  <a:lnTo>
                    <a:pt x="2446" y="1940"/>
                  </a:lnTo>
                  <a:lnTo>
                    <a:pt x="2450" y="1931"/>
                  </a:lnTo>
                  <a:lnTo>
                    <a:pt x="2453" y="1923"/>
                  </a:lnTo>
                  <a:lnTo>
                    <a:pt x="2456" y="1918"/>
                  </a:lnTo>
                  <a:lnTo>
                    <a:pt x="2459" y="1913"/>
                  </a:lnTo>
                  <a:lnTo>
                    <a:pt x="2462" y="1908"/>
                  </a:lnTo>
                  <a:lnTo>
                    <a:pt x="2463" y="1901"/>
                  </a:lnTo>
                  <a:lnTo>
                    <a:pt x="2462" y="1891"/>
                  </a:lnTo>
                  <a:lnTo>
                    <a:pt x="2433" y="1888"/>
                  </a:lnTo>
                  <a:lnTo>
                    <a:pt x="2403" y="1887"/>
                  </a:lnTo>
                  <a:lnTo>
                    <a:pt x="2373" y="1886"/>
                  </a:lnTo>
                  <a:lnTo>
                    <a:pt x="2343" y="1884"/>
                  </a:lnTo>
                  <a:lnTo>
                    <a:pt x="2344" y="1864"/>
                  </a:lnTo>
                  <a:lnTo>
                    <a:pt x="2346" y="1846"/>
                  </a:lnTo>
                  <a:lnTo>
                    <a:pt x="2348" y="1828"/>
                  </a:lnTo>
                  <a:lnTo>
                    <a:pt x="2353" y="1811"/>
                  </a:lnTo>
                  <a:lnTo>
                    <a:pt x="2358" y="1795"/>
                  </a:lnTo>
                  <a:lnTo>
                    <a:pt x="2364" y="1781"/>
                  </a:lnTo>
                  <a:lnTo>
                    <a:pt x="2372" y="1766"/>
                  </a:lnTo>
                  <a:lnTo>
                    <a:pt x="2379" y="1751"/>
                  </a:lnTo>
                  <a:lnTo>
                    <a:pt x="2396" y="1724"/>
                  </a:lnTo>
                  <a:lnTo>
                    <a:pt x="2416" y="1696"/>
                  </a:lnTo>
                  <a:lnTo>
                    <a:pt x="2436" y="1668"/>
                  </a:lnTo>
                  <a:lnTo>
                    <a:pt x="2458" y="1637"/>
                  </a:lnTo>
                  <a:close/>
                  <a:moveTo>
                    <a:pt x="2310" y="1899"/>
                  </a:moveTo>
                  <a:lnTo>
                    <a:pt x="2301" y="1901"/>
                  </a:lnTo>
                  <a:lnTo>
                    <a:pt x="2291" y="1904"/>
                  </a:lnTo>
                  <a:lnTo>
                    <a:pt x="2282" y="1906"/>
                  </a:lnTo>
                  <a:lnTo>
                    <a:pt x="2272" y="1909"/>
                  </a:lnTo>
                  <a:lnTo>
                    <a:pt x="2267" y="1902"/>
                  </a:lnTo>
                  <a:lnTo>
                    <a:pt x="2263" y="1897"/>
                  </a:lnTo>
                  <a:lnTo>
                    <a:pt x="2275" y="1887"/>
                  </a:lnTo>
                  <a:lnTo>
                    <a:pt x="2290" y="1879"/>
                  </a:lnTo>
                  <a:lnTo>
                    <a:pt x="2300" y="1890"/>
                  </a:lnTo>
                  <a:lnTo>
                    <a:pt x="2310" y="1899"/>
                  </a:lnTo>
                  <a:close/>
                  <a:moveTo>
                    <a:pt x="2407" y="2119"/>
                  </a:moveTo>
                  <a:lnTo>
                    <a:pt x="2400" y="2113"/>
                  </a:lnTo>
                  <a:lnTo>
                    <a:pt x="2394" y="2106"/>
                  </a:lnTo>
                  <a:lnTo>
                    <a:pt x="2395" y="2101"/>
                  </a:lnTo>
                  <a:lnTo>
                    <a:pt x="2396" y="2098"/>
                  </a:lnTo>
                  <a:lnTo>
                    <a:pt x="2398" y="2096"/>
                  </a:lnTo>
                  <a:lnTo>
                    <a:pt x="2400" y="2095"/>
                  </a:lnTo>
                  <a:lnTo>
                    <a:pt x="2405" y="2096"/>
                  </a:lnTo>
                  <a:lnTo>
                    <a:pt x="2415" y="2099"/>
                  </a:lnTo>
                  <a:lnTo>
                    <a:pt x="2416" y="2106"/>
                  </a:lnTo>
                  <a:lnTo>
                    <a:pt x="2417" y="2115"/>
                  </a:lnTo>
                  <a:lnTo>
                    <a:pt x="2412" y="2118"/>
                  </a:lnTo>
                  <a:lnTo>
                    <a:pt x="2407" y="2119"/>
                  </a:lnTo>
                  <a:close/>
                  <a:moveTo>
                    <a:pt x="2252" y="1930"/>
                  </a:moveTo>
                  <a:lnTo>
                    <a:pt x="2269" y="1929"/>
                  </a:lnTo>
                  <a:lnTo>
                    <a:pt x="2287" y="1925"/>
                  </a:lnTo>
                  <a:lnTo>
                    <a:pt x="2304" y="1922"/>
                  </a:lnTo>
                  <a:lnTo>
                    <a:pt x="2321" y="1918"/>
                  </a:lnTo>
                  <a:lnTo>
                    <a:pt x="2329" y="1917"/>
                  </a:lnTo>
                  <a:lnTo>
                    <a:pt x="2338" y="1916"/>
                  </a:lnTo>
                  <a:lnTo>
                    <a:pt x="2347" y="1916"/>
                  </a:lnTo>
                  <a:lnTo>
                    <a:pt x="2356" y="1916"/>
                  </a:lnTo>
                  <a:lnTo>
                    <a:pt x="2365" y="1917"/>
                  </a:lnTo>
                  <a:lnTo>
                    <a:pt x="2375" y="1919"/>
                  </a:lnTo>
                  <a:lnTo>
                    <a:pt x="2384" y="1922"/>
                  </a:lnTo>
                  <a:lnTo>
                    <a:pt x="2394" y="1928"/>
                  </a:lnTo>
                  <a:lnTo>
                    <a:pt x="2393" y="1936"/>
                  </a:lnTo>
                  <a:lnTo>
                    <a:pt x="2392" y="1946"/>
                  </a:lnTo>
                  <a:lnTo>
                    <a:pt x="2392" y="1955"/>
                  </a:lnTo>
                  <a:lnTo>
                    <a:pt x="2393" y="1964"/>
                  </a:lnTo>
                  <a:lnTo>
                    <a:pt x="2395" y="1983"/>
                  </a:lnTo>
                  <a:lnTo>
                    <a:pt x="2397" y="2000"/>
                  </a:lnTo>
                  <a:lnTo>
                    <a:pt x="2400" y="2020"/>
                  </a:lnTo>
                  <a:lnTo>
                    <a:pt x="2401" y="2039"/>
                  </a:lnTo>
                  <a:lnTo>
                    <a:pt x="2401" y="2049"/>
                  </a:lnTo>
                  <a:lnTo>
                    <a:pt x="2400" y="2059"/>
                  </a:lnTo>
                  <a:lnTo>
                    <a:pt x="2399" y="2069"/>
                  </a:lnTo>
                  <a:lnTo>
                    <a:pt x="2397" y="2080"/>
                  </a:lnTo>
                  <a:lnTo>
                    <a:pt x="2388" y="2079"/>
                  </a:lnTo>
                  <a:lnTo>
                    <a:pt x="2382" y="2077"/>
                  </a:lnTo>
                  <a:lnTo>
                    <a:pt x="2376" y="2073"/>
                  </a:lnTo>
                  <a:lnTo>
                    <a:pt x="2369" y="2070"/>
                  </a:lnTo>
                  <a:lnTo>
                    <a:pt x="2360" y="2063"/>
                  </a:lnTo>
                  <a:lnTo>
                    <a:pt x="2351" y="2055"/>
                  </a:lnTo>
                  <a:lnTo>
                    <a:pt x="2351" y="2049"/>
                  </a:lnTo>
                  <a:lnTo>
                    <a:pt x="2361" y="2041"/>
                  </a:lnTo>
                  <a:lnTo>
                    <a:pt x="2369" y="2036"/>
                  </a:lnTo>
                  <a:lnTo>
                    <a:pt x="2379" y="2034"/>
                  </a:lnTo>
                  <a:lnTo>
                    <a:pt x="2394" y="2032"/>
                  </a:lnTo>
                  <a:lnTo>
                    <a:pt x="2388" y="2023"/>
                  </a:lnTo>
                  <a:lnTo>
                    <a:pt x="2384" y="2012"/>
                  </a:lnTo>
                  <a:lnTo>
                    <a:pt x="2360" y="2008"/>
                  </a:lnTo>
                  <a:lnTo>
                    <a:pt x="2336" y="2006"/>
                  </a:lnTo>
                  <a:lnTo>
                    <a:pt x="2324" y="2006"/>
                  </a:lnTo>
                  <a:lnTo>
                    <a:pt x="2313" y="2007"/>
                  </a:lnTo>
                  <a:lnTo>
                    <a:pt x="2304" y="2009"/>
                  </a:lnTo>
                  <a:lnTo>
                    <a:pt x="2294" y="2013"/>
                  </a:lnTo>
                  <a:lnTo>
                    <a:pt x="2309" y="2029"/>
                  </a:lnTo>
                  <a:lnTo>
                    <a:pt x="2324" y="2049"/>
                  </a:lnTo>
                  <a:lnTo>
                    <a:pt x="2340" y="2071"/>
                  </a:lnTo>
                  <a:lnTo>
                    <a:pt x="2356" y="2096"/>
                  </a:lnTo>
                  <a:lnTo>
                    <a:pt x="2372" y="2121"/>
                  </a:lnTo>
                  <a:lnTo>
                    <a:pt x="2386" y="2146"/>
                  </a:lnTo>
                  <a:lnTo>
                    <a:pt x="2401" y="2171"/>
                  </a:lnTo>
                  <a:lnTo>
                    <a:pt x="2416" y="2193"/>
                  </a:lnTo>
                  <a:lnTo>
                    <a:pt x="2425" y="2192"/>
                  </a:lnTo>
                  <a:lnTo>
                    <a:pt x="2434" y="2192"/>
                  </a:lnTo>
                  <a:lnTo>
                    <a:pt x="2443" y="2192"/>
                  </a:lnTo>
                  <a:lnTo>
                    <a:pt x="2453" y="2192"/>
                  </a:lnTo>
                  <a:lnTo>
                    <a:pt x="2428" y="2169"/>
                  </a:lnTo>
                  <a:lnTo>
                    <a:pt x="2462" y="2132"/>
                  </a:lnTo>
                  <a:lnTo>
                    <a:pt x="2464" y="2133"/>
                  </a:lnTo>
                  <a:lnTo>
                    <a:pt x="2469" y="2135"/>
                  </a:lnTo>
                  <a:lnTo>
                    <a:pt x="2474" y="2139"/>
                  </a:lnTo>
                  <a:lnTo>
                    <a:pt x="2480" y="2145"/>
                  </a:lnTo>
                  <a:lnTo>
                    <a:pt x="2473" y="2165"/>
                  </a:lnTo>
                  <a:lnTo>
                    <a:pt x="2469" y="2181"/>
                  </a:lnTo>
                  <a:lnTo>
                    <a:pt x="2465" y="2195"/>
                  </a:lnTo>
                  <a:lnTo>
                    <a:pt x="2462" y="2208"/>
                  </a:lnTo>
                  <a:lnTo>
                    <a:pt x="2460" y="2213"/>
                  </a:lnTo>
                  <a:lnTo>
                    <a:pt x="2457" y="2218"/>
                  </a:lnTo>
                  <a:lnTo>
                    <a:pt x="2454" y="2223"/>
                  </a:lnTo>
                  <a:lnTo>
                    <a:pt x="2450" y="2229"/>
                  </a:lnTo>
                  <a:lnTo>
                    <a:pt x="2444" y="2235"/>
                  </a:lnTo>
                  <a:lnTo>
                    <a:pt x="2438" y="2240"/>
                  </a:lnTo>
                  <a:lnTo>
                    <a:pt x="2430" y="2247"/>
                  </a:lnTo>
                  <a:lnTo>
                    <a:pt x="2420" y="2254"/>
                  </a:lnTo>
                  <a:lnTo>
                    <a:pt x="2418" y="2272"/>
                  </a:lnTo>
                  <a:lnTo>
                    <a:pt x="2415" y="2303"/>
                  </a:lnTo>
                  <a:lnTo>
                    <a:pt x="2409" y="2340"/>
                  </a:lnTo>
                  <a:lnTo>
                    <a:pt x="2403" y="2378"/>
                  </a:lnTo>
                  <a:lnTo>
                    <a:pt x="2400" y="2396"/>
                  </a:lnTo>
                  <a:lnTo>
                    <a:pt x="2396" y="2413"/>
                  </a:lnTo>
                  <a:lnTo>
                    <a:pt x="2392" y="2428"/>
                  </a:lnTo>
                  <a:lnTo>
                    <a:pt x="2387" y="2441"/>
                  </a:lnTo>
                  <a:lnTo>
                    <a:pt x="2385" y="2446"/>
                  </a:lnTo>
                  <a:lnTo>
                    <a:pt x="2383" y="2451"/>
                  </a:lnTo>
                  <a:lnTo>
                    <a:pt x="2380" y="2454"/>
                  </a:lnTo>
                  <a:lnTo>
                    <a:pt x="2378" y="2456"/>
                  </a:lnTo>
                  <a:lnTo>
                    <a:pt x="2376" y="2458"/>
                  </a:lnTo>
                  <a:lnTo>
                    <a:pt x="2373" y="2458"/>
                  </a:lnTo>
                  <a:lnTo>
                    <a:pt x="2370" y="2457"/>
                  </a:lnTo>
                  <a:lnTo>
                    <a:pt x="2367" y="2455"/>
                  </a:lnTo>
                  <a:lnTo>
                    <a:pt x="2346" y="2427"/>
                  </a:lnTo>
                  <a:lnTo>
                    <a:pt x="2327" y="2400"/>
                  </a:lnTo>
                  <a:lnTo>
                    <a:pt x="2317" y="2388"/>
                  </a:lnTo>
                  <a:lnTo>
                    <a:pt x="2307" y="2377"/>
                  </a:lnTo>
                  <a:lnTo>
                    <a:pt x="2298" y="2366"/>
                  </a:lnTo>
                  <a:lnTo>
                    <a:pt x="2288" y="2359"/>
                  </a:lnTo>
                  <a:lnTo>
                    <a:pt x="2278" y="2351"/>
                  </a:lnTo>
                  <a:lnTo>
                    <a:pt x="2268" y="2347"/>
                  </a:lnTo>
                  <a:lnTo>
                    <a:pt x="2263" y="2346"/>
                  </a:lnTo>
                  <a:lnTo>
                    <a:pt x="2258" y="2346"/>
                  </a:lnTo>
                  <a:lnTo>
                    <a:pt x="2252" y="2346"/>
                  </a:lnTo>
                  <a:lnTo>
                    <a:pt x="2246" y="2347"/>
                  </a:lnTo>
                  <a:lnTo>
                    <a:pt x="2241" y="2348"/>
                  </a:lnTo>
                  <a:lnTo>
                    <a:pt x="2235" y="2350"/>
                  </a:lnTo>
                  <a:lnTo>
                    <a:pt x="2229" y="2353"/>
                  </a:lnTo>
                  <a:lnTo>
                    <a:pt x="2223" y="2358"/>
                  </a:lnTo>
                  <a:lnTo>
                    <a:pt x="2217" y="2363"/>
                  </a:lnTo>
                  <a:lnTo>
                    <a:pt x="2211" y="2368"/>
                  </a:lnTo>
                  <a:lnTo>
                    <a:pt x="2205" y="2376"/>
                  </a:lnTo>
                  <a:lnTo>
                    <a:pt x="2198" y="2383"/>
                  </a:lnTo>
                  <a:lnTo>
                    <a:pt x="2189" y="2374"/>
                  </a:lnTo>
                  <a:lnTo>
                    <a:pt x="2206" y="2360"/>
                  </a:lnTo>
                  <a:lnTo>
                    <a:pt x="2223" y="2346"/>
                  </a:lnTo>
                  <a:lnTo>
                    <a:pt x="2241" y="2333"/>
                  </a:lnTo>
                  <a:lnTo>
                    <a:pt x="2258" y="2320"/>
                  </a:lnTo>
                  <a:lnTo>
                    <a:pt x="2245" y="2309"/>
                  </a:lnTo>
                  <a:lnTo>
                    <a:pt x="2232" y="2298"/>
                  </a:lnTo>
                  <a:lnTo>
                    <a:pt x="2253" y="2283"/>
                  </a:lnTo>
                  <a:lnTo>
                    <a:pt x="2244" y="2236"/>
                  </a:lnTo>
                  <a:lnTo>
                    <a:pt x="2234" y="2193"/>
                  </a:lnTo>
                  <a:lnTo>
                    <a:pt x="2225" y="2152"/>
                  </a:lnTo>
                  <a:lnTo>
                    <a:pt x="2214" y="2111"/>
                  </a:lnTo>
                  <a:lnTo>
                    <a:pt x="2209" y="2091"/>
                  </a:lnTo>
                  <a:lnTo>
                    <a:pt x="2202" y="2072"/>
                  </a:lnTo>
                  <a:lnTo>
                    <a:pt x="2194" y="2054"/>
                  </a:lnTo>
                  <a:lnTo>
                    <a:pt x="2186" y="2035"/>
                  </a:lnTo>
                  <a:lnTo>
                    <a:pt x="2176" y="2017"/>
                  </a:lnTo>
                  <a:lnTo>
                    <a:pt x="2166" y="1999"/>
                  </a:lnTo>
                  <a:lnTo>
                    <a:pt x="2154" y="1983"/>
                  </a:lnTo>
                  <a:lnTo>
                    <a:pt x="2140" y="1965"/>
                  </a:lnTo>
                  <a:lnTo>
                    <a:pt x="2111" y="1943"/>
                  </a:lnTo>
                  <a:lnTo>
                    <a:pt x="2070" y="1913"/>
                  </a:lnTo>
                  <a:lnTo>
                    <a:pt x="2049" y="1897"/>
                  </a:lnTo>
                  <a:lnTo>
                    <a:pt x="2032" y="1883"/>
                  </a:lnTo>
                  <a:lnTo>
                    <a:pt x="2018" y="1872"/>
                  </a:lnTo>
                  <a:lnTo>
                    <a:pt x="2013" y="1864"/>
                  </a:lnTo>
                  <a:lnTo>
                    <a:pt x="2026" y="1866"/>
                  </a:lnTo>
                  <a:lnTo>
                    <a:pt x="2044" y="1872"/>
                  </a:lnTo>
                  <a:lnTo>
                    <a:pt x="2055" y="1874"/>
                  </a:lnTo>
                  <a:lnTo>
                    <a:pt x="2064" y="1877"/>
                  </a:lnTo>
                  <a:lnTo>
                    <a:pt x="2074" y="1878"/>
                  </a:lnTo>
                  <a:lnTo>
                    <a:pt x="2083" y="1879"/>
                  </a:lnTo>
                  <a:lnTo>
                    <a:pt x="2073" y="1844"/>
                  </a:lnTo>
                  <a:lnTo>
                    <a:pt x="2061" y="1809"/>
                  </a:lnTo>
                  <a:lnTo>
                    <a:pt x="2049" y="1774"/>
                  </a:lnTo>
                  <a:lnTo>
                    <a:pt x="2034" y="1741"/>
                  </a:lnTo>
                  <a:lnTo>
                    <a:pt x="2003" y="1672"/>
                  </a:lnTo>
                  <a:lnTo>
                    <a:pt x="1972" y="1605"/>
                  </a:lnTo>
                  <a:lnTo>
                    <a:pt x="1956" y="1573"/>
                  </a:lnTo>
                  <a:lnTo>
                    <a:pt x="1940" y="1539"/>
                  </a:lnTo>
                  <a:lnTo>
                    <a:pt x="1925" y="1507"/>
                  </a:lnTo>
                  <a:lnTo>
                    <a:pt x="1911" y="1474"/>
                  </a:lnTo>
                  <a:lnTo>
                    <a:pt x="1900" y="1443"/>
                  </a:lnTo>
                  <a:lnTo>
                    <a:pt x="1889" y="1411"/>
                  </a:lnTo>
                  <a:lnTo>
                    <a:pt x="1880" y="1379"/>
                  </a:lnTo>
                  <a:lnTo>
                    <a:pt x="1873" y="1349"/>
                  </a:lnTo>
                  <a:lnTo>
                    <a:pt x="1883" y="1356"/>
                  </a:lnTo>
                  <a:lnTo>
                    <a:pt x="1891" y="1364"/>
                  </a:lnTo>
                  <a:lnTo>
                    <a:pt x="1900" y="1374"/>
                  </a:lnTo>
                  <a:lnTo>
                    <a:pt x="1909" y="1384"/>
                  </a:lnTo>
                  <a:lnTo>
                    <a:pt x="1926" y="1408"/>
                  </a:lnTo>
                  <a:lnTo>
                    <a:pt x="1943" y="1433"/>
                  </a:lnTo>
                  <a:lnTo>
                    <a:pt x="1959" y="1462"/>
                  </a:lnTo>
                  <a:lnTo>
                    <a:pt x="1976" y="1491"/>
                  </a:lnTo>
                  <a:lnTo>
                    <a:pt x="1992" y="1522"/>
                  </a:lnTo>
                  <a:lnTo>
                    <a:pt x="2007" y="1552"/>
                  </a:lnTo>
                  <a:lnTo>
                    <a:pt x="2024" y="1584"/>
                  </a:lnTo>
                  <a:lnTo>
                    <a:pt x="2041" y="1615"/>
                  </a:lnTo>
                  <a:lnTo>
                    <a:pt x="2058" y="1643"/>
                  </a:lnTo>
                  <a:lnTo>
                    <a:pt x="2076" y="1672"/>
                  </a:lnTo>
                  <a:lnTo>
                    <a:pt x="2084" y="1685"/>
                  </a:lnTo>
                  <a:lnTo>
                    <a:pt x="2094" y="1697"/>
                  </a:lnTo>
                  <a:lnTo>
                    <a:pt x="2103" y="1709"/>
                  </a:lnTo>
                  <a:lnTo>
                    <a:pt x="2113" y="1720"/>
                  </a:lnTo>
                  <a:lnTo>
                    <a:pt x="2124" y="1731"/>
                  </a:lnTo>
                  <a:lnTo>
                    <a:pt x="2133" y="1739"/>
                  </a:lnTo>
                  <a:lnTo>
                    <a:pt x="2144" y="1749"/>
                  </a:lnTo>
                  <a:lnTo>
                    <a:pt x="2154" y="1756"/>
                  </a:lnTo>
                  <a:lnTo>
                    <a:pt x="2153" y="1765"/>
                  </a:lnTo>
                  <a:lnTo>
                    <a:pt x="2153" y="1775"/>
                  </a:lnTo>
                  <a:lnTo>
                    <a:pt x="2160" y="1781"/>
                  </a:lnTo>
                  <a:lnTo>
                    <a:pt x="2169" y="1787"/>
                  </a:lnTo>
                  <a:lnTo>
                    <a:pt x="2175" y="1794"/>
                  </a:lnTo>
                  <a:lnTo>
                    <a:pt x="2182" y="1803"/>
                  </a:lnTo>
                  <a:lnTo>
                    <a:pt x="2193" y="1821"/>
                  </a:lnTo>
                  <a:lnTo>
                    <a:pt x="2204" y="1841"/>
                  </a:lnTo>
                  <a:lnTo>
                    <a:pt x="2214" y="1863"/>
                  </a:lnTo>
                  <a:lnTo>
                    <a:pt x="2226" y="1885"/>
                  </a:lnTo>
                  <a:lnTo>
                    <a:pt x="2237" y="1908"/>
                  </a:lnTo>
                  <a:lnTo>
                    <a:pt x="2252" y="1930"/>
                  </a:lnTo>
                  <a:close/>
                  <a:moveTo>
                    <a:pt x="2216" y="1811"/>
                  </a:moveTo>
                  <a:lnTo>
                    <a:pt x="2212" y="1806"/>
                  </a:lnTo>
                  <a:lnTo>
                    <a:pt x="2209" y="1802"/>
                  </a:lnTo>
                  <a:lnTo>
                    <a:pt x="2218" y="1799"/>
                  </a:lnTo>
                  <a:lnTo>
                    <a:pt x="2226" y="1795"/>
                  </a:lnTo>
                  <a:lnTo>
                    <a:pt x="2233" y="1793"/>
                  </a:lnTo>
                  <a:lnTo>
                    <a:pt x="2240" y="1792"/>
                  </a:lnTo>
                  <a:lnTo>
                    <a:pt x="2247" y="1793"/>
                  </a:lnTo>
                  <a:lnTo>
                    <a:pt x="2254" y="1794"/>
                  </a:lnTo>
                  <a:lnTo>
                    <a:pt x="2265" y="1798"/>
                  </a:lnTo>
                  <a:lnTo>
                    <a:pt x="2277" y="1803"/>
                  </a:lnTo>
                  <a:lnTo>
                    <a:pt x="2273" y="1806"/>
                  </a:lnTo>
                  <a:lnTo>
                    <a:pt x="2270" y="1808"/>
                  </a:lnTo>
                  <a:lnTo>
                    <a:pt x="2267" y="1809"/>
                  </a:lnTo>
                  <a:lnTo>
                    <a:pt x="2263" y="1811"/>
                  </a:lnTo>
                  <a:lnTo>
                    <a:pt x="2255" y="1812"/>
                  </a:lnTo>
                  <a:lnTo>
                    <a:pt x="2246" y="1812"/>
                  </a:lnTo>
                  <a:lnTo>
                    <a:pt x="2230" y="1812"/>
                  </a:lnTo>
                  <a:lnTo>
                    <a:pt x="2216" y="1811"/>
                  </a:lnTo>
                  <a:close/>
                  <a:moveTo>
                    <a:pt x="2245" y="1780"/>
                  </a:moveTo>
                  <a:lnTo>
                    <a:pt x="2232" y="1778"/>
                  </a:lnTo>
                  <a:lnTo>
                    <a:pt x="2222" y="1775"/>
                  </a:lnTo>
                  <a:lnTo>
                    <a:pt x="2211" y="1772"/>
                  </a:lnTo>
                  <a:lnTo>
                    <a:pt x="2203" y="1769"/>
                  </a:lnTo>
                  <a:lnTo>
                    <a:pt x="2194" y="1766"/>
                  </a:lnTo>
                  <a:lnTo>
                    <a:pt x="2187" y="1762"/>
                  </a:lnTo>
                  <a:lnTo>
                    <a:pt x="2181" y="1757"/>
                  </a:lnTo>
                  <a:lnTo>
                    <a:pt x="2174" y="1753"/>
                  </a:lnTo>
                  <a:lnTo>
                    <a:pt x="2187" y="1750"/>
                  </a:lnTo>
                  <a:lnTo>
                    <a:pt x="2199" y="1749"/>
                  </a:lnTo>
                  <a:lnTo>
                    <a:pt x="2209" y="1748"/>
                  </a:lnTo>
                  <a:lnTo>
                    <a:pt x="2217" y="1749"/>
                  </a:lnTo>
                  <a:lnTo>
                    <a:pt x="2225" y="1751"/>
                  </a:lnTo>
                  <a:lnTo>
                    <a:pt x="2230" y="1753"/>
                  </a:lnTo>
                  <a:lnTo>
                    <a:pt x="2235" y="1756"/>
                  </a:lnTo>
                  <a:lnTo>
                    <a:pt x="2239" y="1760"/>
                  </a:lnTo>
                  <a:lnTo>
                    <a:pt x="2242" y="1763"/>
                  </a:lnTo>
                  <a:lnTo>
                    <a:pt x="2244" y="1767"/>
                  </a:lnTo>
                  <a:lnTo>
                    <a:pt x="2245" y="1770"/>
                  </a:lnTo>
                  <a:lnTo>
                    <a:pt x="2245" y="1773"/>
                  </a:lnTo>
                  <a:lnTo>
                    <a:pt x="2246" y="1778"/>
                  </a:lnTo>
                  <a:lnTo>
                    <a:pt x="2245" y="1780"/>
                  </a:lnTo>
                  <a:close/>
                  <a:moveTo>
                    <a:pt x="2209" y="1715"/>
                  </a:moveTo>
                  <a:lnTo>
                    <a:pt x="2178" y="1724"/>
                  </a:lnTo>
                  <a:lnTo>
                    <a:pt x="2162" y="1729"/>
                  </a:lnTo>
                  <a:lnTo>
                    <a:pt x="2152" y="1730"/>
                  </a:lnTo>
                  <a:lnTo>
                    <a:pt x="2145" y="1730"/>
                  </a:lnTo>
                  <a:lnTo>
                    <a:pt x="2140" y="1725"/>
                  </a:lnTo>
                  <a:lnTo>
                    <a:pt x="2135" y="1720"/>
                  </a:lnTo>
                  <a:lnTo>
                    <a:pt x="2151" y="1714"/>
                  </a:lnTo>
                  <a:lnTo>
                    <a:pt x="2169" y="1707"/>
                  </a:lnTo>
                  <a:lnTo>
                    <a:pt x="2178" y="1704"/>
                  </a:lnTo>
                  <a:lnTo>
                    <a:pt x="2188" y="1701"/>
                  </a:lnTo>
                  <a:lnTo>
                    <a:pt x="2198" y="1700"/>
                  </a:lnTo>
                  <a:lnTo>
                    <a:pt x="2208" y="1701"/>
                  </a:lnTo>
                  <a:lnTo>
                    <a:pt x="2208" y="1708"/>
                  </a:lnTo>
                  <a:lnTo>
                    <a:pt x="2209" y="1715"/>
                  </a:lnTo>
                  <a:close/>
                  <a:moveTo>
                    <a:pt x="2183" y="1685"/>
                  </a:moveTo>
                  <a:lnTo>
                    <a:pt x="2173" y="1689"/>
                  </a:lnTo>
                  <a:lnTo>
                    <a:pt x="2168" y="1691"/>
                  </a:lnTo>
                  <a:lnTo>
                    <a:pt x="2164" y="1692"/>
                  </a:lnTo>
                  <a:lnTo>
                    <a:pt x="2158" y="1692"/>
                  </a:lnTo>
                  <a:lnTo>
                    <a:pt x="2135" y="1685"/>
                  </a:lnTo>
                  <a:lnTo>
                    <a:pt x="2122" y="1680"/>
                  </a:lnTo>
                  <a:lnTo>
                    <a:pt x="2117" y="1678"/>
                  </a:lnTo>
                  <a:lnTo>
                    <a:pt x="2115" y="1675"/>
                  </a:lnTo>
                  <a:lnTo>
                    <a:pt x="2121" y="1671"/>
                  </a:lnTo>
                  <a:lnTo>
                    <a:pt x="2132" y="1667"/>
                  </a:lnTo>
                  <a:lnTo>
                    <a:pt x="2145" y="1663"/>
                  </a:lnTo>
                  <a:lnTo>
                    <a:pt x="2157" y="1661"/>
                  </a:lnTo>
                  <a:lnTo>
                    <a:pt x="2163" y="1661"/>
                  </a:lnTo>
                  <a:lnTo>
                    <a:pt x="2169" y="1662"/>
                  </a:lnTo>
                  <a:lnTo>
                    <a:pt x="2173" y="1663"/>
                  </a:lnTo>
                  <a:lnTo>
                    <a:pt x="2177" y="1666"/>
                  </a:lnTo>
                  <a:lnTo>
                    <a:pt x="2181" y="1669"/>
                  </a:lnTo>
                  <a:lnTo>
                    <a:pt x="2183" y="1673"/>
                  </a:lnTo>
                  <a:lnTo>
                    <a:pt x="2184" y="1678"/>
                  </a:lnTo>
                  <a:lnTo>
                    <a:pt x="2183" y="1685"/>
                  </a:lnTo>
                  <a:close/>
                  <a:moveTo>
                    <a:pt x="2150" y="1626"/>
                  </a:moveTo>
                  <a:lnTo>
                    <a:pt x="2149" y="1632"/>
                  </a:lnTo>
                  <a:lnTo>
                    <a:pt x="2148" y="1637"/>
                  </a:lnTo>
                  <a:lnTo>
                    <a:pt x="2146" y="1641"/>
                  </a:lnTo>
                  <a:lnTo>
                    <a:pt x="2143" y="1644"/>
                  </a:lnTo>
                  <a:lnTo>
                    <a:pt x="2139" y="1646"/>
                  </a:lnTo>
                  <a:lnTo>
                    <a:pt x="2136" y="1649"/>
                  </a:lnTo>
                  <a:lnTo>
                    <a:pt x="2133" y="1650"/>
                  </a:lnTo>
                  <a:lnTo>
                    <a:pt x="2129" y="1651"/>
                  </a:lnTo>
                  <a:lnTo>
                    <a:pt x="2122" y="1651"/>
                  </a:lnTo>
                  <a:lnTo>
                    <a:pt x="2118" y="1651"/>
                  </a:lnTo>
                  <a:lnTo>
                    <a:pt x="2117" y="1650"/>
                  </a:lnTo>
                  <a:lnTo>
                    <a:pt x="2118" y="1649"/>
                  </a:lnTo>
                  <a:lnTo>
                    <a:pt x="2121" y="1649"/>
                  </a:lnTo>
                  <a:lnTo>
                    <a:pt x="2107" y="1651"/>
                  </a:lnTo>
                  <a:lnTo>
                    <a:pt x="2092" y="1652"/>
                  </a:lnTo>
                  <a:lnTo>
                    <a:pt x="2124" y="1623"/>
                  </a:lnTo>
                  <a:lnTo>
                    <a:pt x="2136" y="1624"/>
                  </a:lnTo>
                  <a:lnTo>
                    <a:pt x="2150" y="1626"/>
                  </a:lnTo>
                  <a:close/>
                  <a:moveTo>
                    <a:pt x="2077" y="1637"/>
                  </a:moveTo>
                  <a:lnTo>
                    <a:pt x="2055" y="1614"/>
                  </a:lnTo>
                  <a:lnTo>
                    <a:pt x="2068" y="1607"/>
                  </a:lnTo>
                  <a:lnTo>
                    <a:pt x="2078" y="1602"/>
                  </a:lnTo>
                  <a:lnTo>
                    <a:pt x="2089" y="1598"/>
                  </a:lnTo>
                  <a:lnTo>
                    <a:pt x="2097" y="1596"/>
                  </a:lnTo>
                  <a:lnTo>
                    <a:pt x="2105" y="1595"/>
                  </a:lnTo>
                  <a:lnTo>
                    <a:pt x="2111" y="1596"/>
                  </a:lnTo>
                  <a:lnTo>
                    <a:pt x="2116" y="1597"/>
                  </a:lnTo>
                  <a:lnTo>
                    <a:pt x="2119" y="1599"/>
                  </a:lnTo>
                  <a:lnTo>
                    <a:pt x="2120" y="1602"/>
                  </a:lnTo>
                  <a:lnTo>
                    <a:pt x="2120" y="1605"/>
                  </a:lnTo>
                  <a:lnTo>
                    <a:pt x="2118" y="1610"/>
                  </a:lnTo>
                  <a:lnTo>
                    <a:pt x="2114" y="1615"/>
                  </a:lnTo>
                  <a:lnTo>
                    <a:pt x="2108" y="1620"/>
                  </a:lnTo>
                  <a:lnTo>
                    <a:pt x="2100" y="1625"/>
                  </a:lnTo>
                  <a:lnTo>
                    <a:pt x="2090" y="1631"/>
                  </a:lnTo>
                  <a:lnTo>
                    <a:pt x="2077" y="1637"/>
                  </a:lnTo>
                  <a:close/>
                  <a:moveTo>
                    <a:pt x="2112" y="1575"/>
                  </a:moveTo>
                  <a:lnTo>
                    <a:pt x="2102" y="1577"/>
                  </a:lnTo>
                  <a:lnTo>
                    <a:pt x="2092" y="1579"/>
                  </a:lnTo>
                  <a:lnTo>
                    <a:pt x="2082" y="1582"/>
                  </a:lnTo>
                  <a:lnTo>
                    <a:pt x="2073" y="1585"/>
                  </a:lnTo>
                  <a:lnTo>
                    <a:pt x="2062" y="1581"/>
                  </a:lnTo>
                  <a:lnTo>
                    <a:pt x="2053" y="1578"/>
                  </a:lnTo>
                  <a:lnTo>
                    <a:pt x="2043" y="1575"/>
                  </a:lnTo>
                  <a:lnTo>
                    <a:pt x="2034" y="1571"/>
                  </a:lnTo>
                  <a:lnTo>
                    <a:pt x="2039" y="1562"/>
                  </a:lnTo>
                  <a:lnTo>
                    <a:pt x="2043" y="1554"/>
                  </a:lnTo>
                  <a:lnTo>
                    <a:pt x="2054" y="1552"/>
                  </a:lnTo>
                  <a:lnTo>
                    <a:pt x="2061" y="1551"/>
                  </a:lnTo>
                  <a:lnTo>
                    <a:pt x="2069" y="1552"/>
                  </a:lnTo>
                  <a:lnTo>
                    <a:pt x="2076" y="1554"/>
                  </a:lnTo>
                  <a:lnTo>
                    <a:pt x="2082" y="1556"/>
                  </a:lnTo>
                  <a:lnTo>
                    <a:pt x="2091" y="1560"/>
                  </a:lnTo>
                  <a:lnTo>
                    <a:pt x="2100" y="1566"/>
                  </a:lnTo>
                  <a:lnTo>
                    <a:pt x="2112" y="1575"/>
                  </a:lnTo>
                  <a:close/>
                  <a:moveTo>
                    <a:pt x="2086" y="1540"/>
                  </a:moveTo>
                  <a:lnTo>
                    <a:pt x="2077" y="1540"/>
                  </a:lnTo>
                  <a:lnTo>
                    <a:pt x="2069" y="1540"/>
                  </a:lnTo>
                  <a:lnTo>
                    <a:pt x="2061" y="1539"/>
                  </a:lnTo>
                  <a:lnTo>
                    <a:pt x="2053" y="1539"/>
                  </a:lnTo>
                  <a:lnTo>
                    <a:pt x="2041" y="1530"/>
                  </a:lnTo>
                  <a:lnTo>
                    <a:pt x="2031" y="1522"/>
                  </a:lnTo>
                  <a:lnTo>
                    <a:pt x="2046" y="1510"/>
                  </a:lnTo>
                  <a:lnTo>
                    <a:pt x="2056" y="1506"/>
                  </a:lnTo>
                  <a:lnTo>
                    <a:pt x="2060" y="1507"/>
                  </a:lnTo>
                  <a:lnTo>
                    <a:pt x="2067" y="1510"/>
                  </a:lnTo>
                  <a:lnTo>
                    <a:pt x="2074" y="1515"/>
                  </a:lnTo>
                  <a:lnTo>
                    <a:pt x="2083" y="1524"/>
                  </a:lnTo>
                  <a:lnTo>
                    <a:pt x="2084" y="1532"/>
                  </a:lnTo>
                  <a:lnTo>
                    <a:pt x="2086" y="1540"/>
                  </a:lnTo>
                  <a:close/>
                  <a:moveTo>
                    <a:pt x="2045" y="1457"/>
                  </a:moveTo>
                  <a:lnTo>
                    <a:pt x="2044" y="1466"/>
                  </a:lnTo>
                  <a:lnTo>
                    <a:pt x="2041" y="1480"/>
                  </a:lnTo>
                  <a:lnTo>
                    <a:pt x="2039" y="1486"/>
                  </a:lnTo>
                  <a:lnTo>
                    <a:pt x="2036" y="1492"/>
                  </a:lnTo>
                  <a:lnTo>
                    <a:pt x="2035" y="1494"/>
                  </a:lnTo>
                  <a:lnTo>
                    <a:pt x="2034" y="1495"/>
                  </a:lnTo>
                  <a:lnTo>
                    <a:pt x="2032" y="1495"/>
                  </a:lnTo>
                  <a:lnTo>
                    <a:pt x="2031" y="1495"/>
                  </a:lnTo>
                  <a:lnTo>
                    <a:pt x="2018" y="1490"/>
                  </a:lnTo>
                  <a:lnTo>
                    <a:pt x="2007" y="1484"/>
                  </a:lnTo>
                  <a:lnTo>
                    <a:pt x="2000" y="1477"/>
                  </a:lnTo>
                  <a:lnTo>
                    <a:pt x="1994" y="1472"/>
                  </a:lnTo>
                  <a:lnTo>
                    <a:pt x="1997" y="1469"/>
                  </a:lnTo>
                  <a:lnTo>
                    <a:pt x="2001" y="1466"/>
                  </a:lnTo>
                  <a:lnTo>
                    <a:pt x="2007" y="1463"/>
                  </a:lnTo>
                  <a:lnTo>
                    <a:pt x="2015" y="1459"/>
                  </a:lnTo>
                  <a:lnTo>
                    <a:pt x="2022" y="1457"/>
                  </a:lnTo>
                  <a:lnTo>
                    <a:pt x="2031" y="1456"/>
                  </a:lnTo>
                  <a:lnTo>
                    <a:pt x="2039" y="1455"/>
                  </a:lnTo>
                  <a:lnTo>
                    <a:pt x="2045" y="1457"/>
                  </a:lnTo>
                  <a:close/>
                  <a:moveTo>
                    <a:pt x="1995" y="1446"/>
                  </a:moveTo>
                  <a:lnTo>
                    <a:pt x="1985" y="1440"/>
                  </a:lnTo>
                  <a:lnTo>
                    <a:pt x="1976" y="1435"/>
                  </a:lnTo>
                  <a:lnTo>
                    <a:pt x="1966" y="1430"/>
                  </a:lnTo>
                  <a:lnTo>
                    <a:pt x="1958" y="1425"/>
                  </a:lnTo>
                  <a:lnTo>
                    <a:pt x="1958" y="1416"/>
                  </a:lnTo>
                  <a:lnTo>
                    <a:pt x="1958" y="1409"/>
                  </a:lnTo>
                  <a:lnTo>
                    <a:pt x="1960" y="1402"/>
                  </a:lnTo>
                  <a:lnTo>
                    <a:pt x="1961" y="1397"/>
                  </a:lnTo>
                  <a:lnTo>
                    <a:pt x="1963" y="1394"/>
                  </a:lnTo>
                  <a:lnTo>
                    <a:pt x="1965" y="1391"/>
                  </a:lnTo>
                  <a:lnTo>
                    <a:pt x="1968" y="1390"/>
                  </a:lnTo>
                  <a:lnTo>
                    <a:pt x="1971" y="1389"/>
                  </a:lnTo>
                  <a:lnTo>
                    <a:pt x="1974" y="1389"/>
                  </a:lnTo>
                  <a:lnTo>
                    <a:pt x="1977" y="1390"/>
                  </a:lnTo>
                  <a:lnTo>
                    <a:pt x="1980" y="1392"/>
                  </a:lnTo>
                  <a:lnTo>
                    <a:pt x="1984" y="1394"/>
                  </a:lnTo>
                  <a:lnTo>
                    <a:pt x="1991" y="1400"/>
                  </a:lnTo>
                  <a:lnTo>
                    <a:pt x="1997" y="1408"/>
                  </a:lnTo>
                  <a:lnTo>
                    <a:pt x="2003" y="1416"/>
                  </a:lnTo>
                  <a:lnTo>
                    <a:pt x="2007" y="1425"/>
                  </a:lnTo>
                  <a:lnTo>
                    <a:pt x="2011" y="1433"/>
                  </a:lnTo>
                  <a:lnTo>
                    <a:pt x="2013" y="1440"/>
                  </a:lnTo>
                  <a:lnTo>
                    <a:pt x="2013" y="1444"/>
                  </a:lnTo>
                  <a:lnTo>
                    <a:pt x="2013" y="1446"/>
                  </a:lnTo>
                  <a:lnTo>
                    <a:pt x="2012" y="1448"/>
                  </a:lnTo>
                  <a:lnTo>
                    <a:pt x="2010" y="1449"/>
                  </a:lnTo>
                  <a:lnTo>
                    <a:pt x="2007" y="1450"/>
                  </a:lnTo>
                  <a:lnTo>
                    <a:pt x="2004" y="1449"/>
                  </a:lnTo>
                  <a:lnTo>
                    <a:pt x="2000" y="1448"/>
                  </a:lnTo>
                  <a:lnTo>
                    <a:pt x="1995" y="1446"/>
                  </a:lnTo>
                  <a:close/>
                  <a:moveTo>
                    <a:pt x="1991" y="1370"/>
                  </a:moveTo>
                  <a:lnTo>
                    <a:pt x="1983" y="1374"/>
                  </a:lnTo>
                  <a:lnTo>
                    <a:pt x="1977" y="1378"/>
                  </a:lnTo>
                  <a:lnTo>
                    <a:pt x="1965" y="1382"/>
                  </a:lnTo>
                  <a:lnTo>
                    <a:pt x="1945" y="1390"/>
                  </a:lnTo>
                  <a:lnTo>
                    <a:pt x="1933" y="1382"/>
                  </a:lnTo>
                  <a:lnTo>
                    <a:pt x="1921" y="1376"/>
                  </a:lnTo>
                  <a:lnTo>
                    <a:pt x="1935" y="1372"/>
                  </a:lnTo>
                  <a:lnTo>
                    <a:pt x="1950" y="1370"/>
                  </a:lnTo>
                  <a:lnTo>
                    <a:pt x="1968" y="1370"/>
                  </a:lnTo>
                  <a:lnTo>
                    <a:pt x="1991" y="1370"/>
                  </a:lnTo>
                  <a:close/>
                  <a:moveTo>
                    <a:pt x="1967" y="1350"/>
                  </a:moveTo>
                  <a:lnTo>
                    <a:pt x="1903" y="1350"/>
                  </a:lnTo>
                  <a:lnTo>
                    <a:pt x="1906" y="1332"/>
                  </a:lnTo>
                  <a:lnTo>
                    <a:pt x="1921" y="1331"/>
                  </a:lnTo>
                  <a:lnTo>
                    <a:pt x="1937" y="1331"/>
                  </a:lnTo>
                  <a:lnTo>
                    <a:pt x="1952" y="1329"/>
                  </a:lnTo>
                  <a:lnTo>
                    <a:pt x="1967" y="1329"/>
                  </a:lnTo>
                  <a:lnTo>
                    <a:pt x="1967" y="1350"/>
                  </a:lnTo>
                  <a:close/>
                  <a:moveTo>
                    <a:pt x="1939" y="1282"/>
                  </a:moveTo>
                  <a:lnTo>
                    <a:pt x="1938" y="1291"/>
                  </a:lnTo>
                  <a:lnTo>
                    <a:pt x="1938" y="1302"/>
                  </a:lnTo>
                  <a:lnTo>
                    <a:pt x="1923" y="1303"/>
                  </a:lnTo>
                  <a:lnTo>
                    <a:pt x="1908" y="1304"/>
                  </a:lnTo>
                  <a:lnTo>
                    <a:pt x="1895" y="1305"/>
                  </a:lnTo>
                  <a:lnTo>
                    <a:pt x="1881" y="1307"/>
                  </a:lnTo>
                  <a:lnTo>
                    <a:pt x="1873" y="1299"/>
                  </a:lnTo>
                  <a:lnTo>
                    <a:pt x="1866" y="1291"/>
                  </a:lnTo>
                  <a:lnTo>
                    <a:pt x="1873" y="1284"/>
                  </a:lnTo>
                  <a:lnTo>
                    <a:pt x="1882" y="1280"/>
                  </a:lnTo>
                  <a:lnTo>
                    <a:pt x="1889" y="1277"/>
                  </a:lnTo>
                  <a:lnTo>
                    <a:pt x="1898" y="1276"/>
                  </a:lnTo>
                  <a:lnTo>
                    <a:pt x="1907" y="1276"/>
                  </a:lnTo>
                  <a:lnTo>
                    <a:pt x="1917" y="1277"/>
                  </a:lnTo>
                  <a:lnTo>
                    <a:pt x="1927" y="1279"/>
                  </a:lnTo>
                  <a:lnTo>
                    <a:pt x="1939" y="1282"/>
                  </a:lnTo>
                  <a:close/>
                  <a:moveTo>
                    <a:pt x="1910" y="1241"/>
                  </a:moveTo>
                  <a:lnTo>
                    <a:pt x="1893" y="1247"/>
                  </a:lnTo>
                  <a:lnTo>
                    <a:pt x="1877" y="1254"/>
                  </a:lnTo>
                  <a:lnTo>
                    <a:pt x="1861" y="1261"/>
                  </a:lnTo>
                  <a:lnTo>
                    <a:pt x="1849" y="1264"/>
                  </a:lnTo>
                  <a:lnTo>
                    <a:pt x="1844" y="1252"/>
                  </a:lnTo>
                  <a:lnTo>
                    <a:pt x="1840" y="1242"/>
                  </a:lnTo>
                  <a:lnTo>
                    <a:pt x="1858" y="1235"/>
                  </a:lnTo>
                  <a:lnTo>
                    <a:pt x="1873" y="1231"/>
                  </a:lnTo>
                  <a:lnTo>
                    <a:pt x="1882" y="1231"/>
                  </a:lnTo>
                  <a:lnTo>
                    <a:pt x="1890" y="1232"/>
                  </a:lnTo>
                  <a:lnTo>
                    <a:pt x="1900" y="1235"/>
                  </a:lnTo>
                  <a:lnTo>
                    <a:pt x="1910" y="1241"/>
                  </a:lnTo>
                  <a:close/>
                  <a:moveTo>
                    <a:pt x="1886" y="1193"/>
                  </a:moveTo>
                  <a:lnTo>
                    <a:pt x="1861" y="1207"/>
                  </a:lnTo>
                  <a:lnTo>
                    <a:pt x="1847" y="1214"/>
                  </a:lnTo>
                  <a:lnTo>
                    <a:pt x="1842" y="1216"/>
                  </a:lnTo>
                  <a:lnTo>
                    <a:pt x="1839" y="1217"/>
                  </a:lnTo>
                  <a:lnTo>
                    <a:pt x="1832" y="1212"/>
                  </a:lnTo>
                  <a:lnTo>
                    <a:pt x="1828" y="1208"/>
                  </a:lnTo>
                  <a:lnTo>
                    <a:pt x="1826" y="1205"/>
                  </a:lnTo>
                  <a:lnTo>
                    <a:pt x="1825" y="1202"/>
                  </a:lnTo>
                  <a:lnTo>
                    <a:pt x="1826" y="1200"/>
                  </a:lnTo>
                  <a:lnTo>
                    <a:pt x="1827" y="1196"/>
                  </a:lnTo>
                  <a:lnTo>
                    <a:pt x="1830" y="1192"/>
                  </a:lnTo>
                  <a:lnTo>
                    <a:pt x="1833" y="1188"/>
                  </a:lnTo>
                  <a:lnTo>
                    <a:pt x="1846" y="1188"/>
                  </a:lnTo>
                  <a:lnTo>
                    <a:pt x="1860" y="1188"/>
                  </a:lnTo>
                  <a:lnTo>
                    <a:pt x="1872" y="1189"/>
                  </a:lnTo>
                  <a:lnTo>
                    <a:pt x="1885" y="1189"/>
                  </a:lnTo>
                  <a:lnTo>
                    <a:pt x="1885" y="1191"/>
                  </a:lnTo>
                  <a:lnTo>
                    <a:pt x="1886" y="1193"/>
                  </a:lnTo>
                  <a:close/>
                  <a:moveTo>
                    <a:pt x="1846" y="1150"/>
                  </a:moveTo>
                  <a:lnTo>
                    <a:pt x="1838" y="1155"/>
                  </a:lnTo>
                  <a:lnTo>
                    <a:pt x="1830" y="1160"/>
                  </a:lnTo>
                  <a:lnTo>
                    <a:pt x="1826" y="1163"/>
                  </a:lnTo>
                  <a:lnTo>
                    <a:pt x="1823" y="1165"/>
                  </a:lnTo>
                  <a:lnTo>
                    <a:pt x="1819" y="1166"/>
                  </a:lnTo>
                  <a:lnTo>
                    <a:pt x="1813" y="1166"/>
                  </a:lnTo>
                  <a:lnTo>
                    <a:pt x="1809" y="1166"/>
                  </a:lnTo>
                  <a:lnTo>
                    <a:pt x="1806" y="1164"/>
                  </a:lnTo>
                  <a:lnTo>
                    <a:pt x="1803" y="1160"/>
                  </a:lnTo>
                  <a:lnTo>
                    <a:pt x="1801" y="1157"/>
                  </a:lnTo>
                  <a:lnTo>
                    <a:pt x="1797" y="1151"/>
                  </a:lnTo>
                  <a:lnTo>
                    <a:pt x="1795" y="1147"/>
                  </a:lnTo>
                  <a:lnTo>
                    <a:pt x="1808" y="1140"/>
                  </a:lnTo>
                  <a:lnTo>
                    <a:pt x="1817" y="1135"/>
                  </a:lnTo>
                  <a:lnTo>
                    <a:pt x="1823" y="1133"/>
                  </a:lnTo>
                  <a:lnTo>
                    <a:pt x="1828" y="1133"/>
                  </a:lnTo>
                  <a:lnTo>
                    <a:pt x="1835" y="1134"/>
                  </a:lnTo>
                  <a:lnTo>
                    <a:pt x="1844" y="1135"/>
                  </a:lnTo>
                  <a:lnTo>
                    <a:pt x="1845" y="1142"/>
                  </a:lnTo>
                  <a:lnTo>
                    <a:pt x="1846" y="1150"/>
                  </a:lnTo>
                  <a:close/>
                  <a:moveTo>
                    <a:pt x="1813" y="1105"/>
                  </a:moveTo>
                  <a:lnTo>
                    <a:pt x="1806" y="1112"/>
                  </a:lnTo>
                  <a:lnTo>
                    <a:pt x="1797" y="1117"/>
                  </a:lnTo>
                  <a:lnTo>
                    <a:pt x="1793" y="1120"/>
                  </a:lnTo>
                  <a:lnTo>
                    <a:pt x="1790" y="1121"/>
                  </a:lnTo>
                  <a:lnTo>
                    <a:pt x="1786" y="1123"/>
                  </a:lnTo>
                  <a:lnTo>
                    <a:pt x="1783" y="1123"/>
                  </a:lnTo>
                  <a:lnTo>
                    <a:pt x="1771" y="1116"/>
                  </a:lnTo>
                  <a:lnTo>
                    <a:pt x="1761" y="1110"/>
                  </a:lnTo>
                  <a:lnTo>
                    <a:pt x="1767" y="1097"/>
                  </a:lnTo>
                  <a:lnTo>
                    <a:pt x="1774" y="1085"/>
                  </a:lnTo>
                  <a:lnTo>
                    <a:pt x="1782" y="1087"/>
                  </a:lnTo>
                  <a:lnTo>
                    <a:pt x="1790" y="1092"/>
                  </a:lnTo>
                  <a:lnTo>
                    <a:pt x="1801" y="1097"/>
                  </a:lnTo>
                  <a:lnTo>
                    <a:pt x="1813" y="1105"/>
                  </a:lnTo>
                  <a:close/>
                  <a:moveTo>
                    <a:pt x="1795" y="1070"/>
                  </a:moveTo>
                  <a:lnTo>
                    <a:pt x="1792" y="1077"/>
                  </a:lnTo>
                  <a:lnTo>
                    <a:pt x="1775" y="1077"/>
                  </a:lnTo>
                  <a:lnTo>
                    <a:pt x="1758" y="1077"/>
                  </a:lnTo>
                  <a:lnTo>
                    <a:pt x="1743" y="1077"/>
                  </a:lnTo>
                  <a:lnTo>
                    <a:pt x="1727" y="1078"/>
                  </a:lnTo>
                  <a:lnTo>
                    <a:pt x="1717" y="1070"/>
                  </a:lnTo>
                  <a:lnTo>
                    <a:pt x="1727" y="1064"/>
                  </a:lnTo>
                  <a:lnTo>
                    <a:pt x="1735" y="1060"/>
                  </a:lnTo>
                  <a:lnTo>
                    <a:pt x="1743" y="1058"/>
                  </a:lnTo>
                  <a:lnTo>
                    <a:pt x="1751" y="1057"/>
                  </a:lnTo>
                  <a:lnTo>
                    <a:pt x="1758" y="1058"/>
                  </a:lnTo>
                  <a:lnTo>
                    <a:pt x="1769" y="1060"/>
                  </a:lnTo>
                  <a:lnTo>
                    <a:pt x="1781" y="1063"/>
                  </a:lnTo>
                  <a:lnTo>
                    <a:pt x="1795" y="1070"/>
                  </a:lnTo>
                  <a:close/>
                  <a:moveTo>
                    <a:pt x="1764" y="1021"/>
                  </a:moveTo>
                  <a:lnTo>
                    <a:pt x="1762" y="1026"/>
                  </a:lnTo>
                  <a:lnTo>
                    <a:pt x="1762" y="1033"/>
                  </a:lnTo>
                  <a:lnTo>
                    <a:pt x="1752" y="1034"/>
                  </a:lnTo>
                  <a:lnTo>
                    <a:pt x="1743" y="1035"/>
                  </a:lnTo>
                  <a:lnTo>
                    <a:pt x="1734" y="1036"/>
                  </a:lnTo>
                  <a:lnTo>
                    <a:pt x="1726" y="1037"/>
                  </a:lnTo>
                  <a:lnTo>
                    <a:pt x="1688" y="1010"/>
                  </a:lnTo>
                  <a:lnTo>
                    <a:pt x="1689" y="1006"/>
                  </a:lnTo>
                  <a:lnTo>
                    <a:pt x="1691" y="1003"/>
                  </a:lnTo>
                  <a:lnTo>
                    <a:pt x="1694" y="1002"/>
                  </a:lnTo>
                  <a:lnTo>
                    <a:pt x="1698" y="1001"/>
                  </a:lnTo>
                  <a:lnTo>
                    <a:pt x="1710" y="1002"/>
                  </a:lnTo>
                  <a:lnTo>
                    <a:pt x="1724" y="1005"/>
                  </a:lnTo>
                  <a:lnTo>
                    <a:pt x="1749" y="1015"/>
                  </a:lnTo>
                  <a:lnTo>
                    <a:pt x="1764" y="1021"/>
                  </a:lnTo>
                  <a:close/>
                  <a:moveTo>
                    <a:pt x="1734" y="989"/>
                  </a:moveTo>
                  <a:lnTo>
                    <a:pt x="1731" y="990"/>
                  </a:lnTo>
                  <a:lnTo>
                    <a:pt x="1729" y="992"/>
                  </a:lnTo>
                  <a:lnTo>
                    <a:pt x="1717" y="988"/>
                  </a:lnTo>
                  <a:lnTo>
                    <a:pt x="1708" y="984"/>
                  </a:lnTo>
                  <a:lnTo>
                    <a:pt x="1697" y="980"/>
                  </a:lnTo>
                  <a:lnTo>
                    <a:pt x="1688" y="977"/>
                  </a:lnTo>
                  <a:lnTo>
                    <a:pt x="1691" y="970"/>
                  </a:lnTo>
                  <a:lnTo>
                    <a:pt x="1695" y="965"/>
                  </a:lnTo>
                  <a:lnTo>
                    <a:pt x="1705" y="968"/>
                  </a:lnTo>
                  <a:lnTo>
                    <a:pt x="1714" y="971"/>
                  </a:lnTo>
                  <a:lnTo>
                    <a:pt x="1724" y="975"/>
                  </a:lnTo>
                  <a:lnTo>
                    <a:pt x="1734" y="980"/>
                  </a:lnTo>
                  <a:lnTo>
                    <a:pt x="1734" y="989"/>
                  </a:lnTo>
                  <a:close/>
                  <a:moveTo>
                    <a:pt x="1705" y="959"/>
                  </a:moveTo>
                  <a:lnTo>
                    <a:pt x="1695" y="954"/>
                  </a:lnTo>
                  <a:lnTo>
                    <a:pt x="1687" y="950"/>
                  </a:lnTo>
                  <a:lnTo>
                    <a:pt x="1679" y="946"/>
                  </a:lnTo>
                  <a:lnTo>
                    <a:pt x="1673" y="941"/>
                  </a:lnTo>
                  <a:lnTo>
                    <a:pt x="1668" y="936"/>
                  </a:lnTo>
                  <a:lnTo>
                    <a:pt x="1666" y="931"/>
                  </a:lnTo>
                  <a:lnTo>
                    <a:pt x="1663" y="926"/>
                  </a:lnTo>
                  <a:lnTo>
                    <a:pt x="1664" y="919"/>
                  </a:lnTo>
                  <a:lnTo>
                    <a:pt x="1669" y="918"/>
                  </a:lnTo>
                  <a:lnTo>
                    <a:pt x="1673" y="918"/>
                  </a:lnTo>
                  <a:lnTo>
                    <a:pt x="1677" y="919"/>
                  </a:lnTo>
                  <a:lnTo>
                    <a:pt x="1681" y="921"/>
                  </a:lnTo>
                  <a:lnTo>
                    <a:pt x="1691" y="924"/>
                  </a:lnTo>
                  <a:lnTo>
                    <a:pt x="1704" y="930"/>
                  </a:lnTo>
                  <a:lnTo>
                    <a:pt x="1700" y="935"/>
                  </a:lnTo>
                  <a:lnTo>
                    <a:pt x="1699" y="941"/>
                  </a:lnTo>
                  <a:lnTo>
                    <a:pt x="1699" y="945"/>
                  </a:lnTo>
                  <a:lnTo>
                    <a:pt x="1701" y="950"/>
                  </a:lnTo>
                  <a:lnTo>
                    <a:pt x="1705" y="956"/>
                  </a:lnTo>
                  <a:lnTo>
                    <a:pt x="1705" y="959"/>
                  </a:lnTo>
                  <a:close/>
                  <a:moveTo>
                    <a:pt x="1677" y="903"/>
                  </a:moveTo>
                  <a:lnTo>
                    <a:pt x="1667" y="900"/>
                  </a:lnTo>
                  <a:lnTo>
                    <a:pt x="1657" y="898"/>
                  </a:lnTo>
                  <a:lnTo>
                    <a:pt x="1660" y="890"/>
                  </a:lnTo>
                  <a:lnTo>
                    <a:pt x="1664" y="882"/>
                  </a:lnTo>
                  <a:lnTo>
                    <a:pt x="1668" y="885"/>
                  </a:lnTo>
                  <a:lnTo>
                    <a:pt x="1671" y="888"/>
                  </a:lnTo>
                  <a:lnTo>
                    <a:pt x="1674" y="891"/>
                  </a:lnTo>
                  <a:lnTo>
                    <a:pt x="1676" y="895"/>
                  </a:lnTo>
                  <a:lnTo>
                    <a:pt x="1678" y="898"/>
                  </a:lnTo>
                  <a:lnTo>
                    <a:pt x="1679" y="902"/>
                  </a:lnTo>
                  <a:lnTo>
                    <a:pt x="1679" y="903"/>
                  </a:lnTo>
                  <a:lnTo>
                    <a:pt x="1678" y="903"/>
                  </a:lnTo>
                  <a:lnTo>
                    <a:pt x="1677" y="903"/>
                  </a:lnTo>
                  <a:close/>
                  <a:moveTo>
                    <a:pt x="1677" y="810"/>
                  </a:moveTo>
                  <a:lnTo>
                    <a:pt x="1677" y="821"/>
                  </a:lnTo>
                  <a:lnTo>
                    <a:pt x="1675" y="830"/>
                  </a:lnTo>
                  <a:lnTo>
                    <a:pt x="1671" y="839"/>
                  </a:lnTo>
                  <a:lnTo>
                    <a:pt x="1664" y="851"/>
                  </a:lnTo>
                  <a:lnTo>
                    <a:pt x="1643" y="851"/>
                  </a:lnTo>
                  <a:lnTo>
                    <a:pt x="1623" y="851"/>
                  </a:lnTo>
                  <a:lnTo>
                    <a:pt x="1603" y="851"/>
                  </a:lnTo>
                  <a:lnTo>
                    <a:pt x="1583" y="851"/>
                  </a:lnTo>
                  <a:lnTo>
                    <a:pt x="1563" y="851"/>
                  </a:lnTo>
                  <a:lnTo>
                    <a:pt x="1543" y="851"/>
                  </a:lnTo>
                  <a:lnTo>
                    <a:pt x="1523" y="852"/>
                  </a:lnTo>
                  <a:lnTo>
                    <a:pt x="1503" y="852"/>
                  </a:lnTo>
                  <a:lnTo>
                    <a:pt x="1501" y="838"/>
                  </a:lnTo>
                  <a:lnTo>
                    <a:pt x="1501" y="830"/>
                  </a:lnTo>
                  <a:lnTo>
                    <a:pt x="1503" y="822"/>
                  </a:lnTo>
                  <a:lnTo>
                    <a:pt x="1506" y="813"/>
                  </a:lnTo>
                  <a:lnTo>
                    <a:pt x="1524" y="811"/>
                  </a:lnTo>
                  <a:lnTo>
                    <a:pt x="1545" y="807"/>
                  </a:lnTo>
                  <a:lnTo>
                    <a:pt x="1568" y="805"/>
                  </a:lnTo>
                  <a:lnTo>
                    <a:pt x="1593" y="802"/>
                  </a:lnTo>
                  <a:lnTo>
                    <a:pt x="1617" y="801"/>
                  </a:lnTo>
                  <a:lnTo>
                    <a:pt x="1640" y="801"/>
                  </a:lnTo>
                  <a:lnTo>
                    <a:pt x="1651" y="802"/>
                  </a:lnTo>
                  <a:lnTo>
                    <a:pt x="1660" y="804"/>
                  </a:lnTo>
                  <a:lnTo>
                    <a:pt x="1670" y="806"/>
                  </a:lnTo>
                  <a:lnTo>
                    <a:pt x="1677" y="810"/>
                  </a:lnTo>
                  <a:close/>
                  <a:moveTo>
                    <a:pt x="1604" y="621"/>
                  </a:moveTo>
                  <a:lnTo>
                    <a:pt x="1590" y="615"/>
                  </a:lnTo>
                  <a:lnTo>
                    <a:pt x="1575" y="610"/>
                  </a:lnTo>
                  <a:lnTo>
                    <a:pt x="1574" y="600"/>
                  </a:lnTo>
                  <a:lnTo>
                    <a:pt x="1575" y="592"/>
                  </a:lnTo>
                  <a:lnTo>
                    <a:pt x="1578" y="587"/>
                  </a:lnTo>
                  <a:lnTo>
                    <a:pt x="1581" y="583"/>
                  </a:lnTo>
                  <a:lnTo>
                    <a:pt x="1586" y="581"/>
                  </a:lnTo>
                  <a:lnTo>
                    <a:pt x="1592" y="581"/>
                  </a:lnTo>
                  <a:lnTo>
                    <a:pt x="1597" y="582"/>
                  </a:lnTo>
                  <a:lnTo>
                    <a:pt x="1602" y="585"/>
                  </a:lnTo>
                  <a:lnTo>
                    <a:pt x="1608" y="588"/>
                  </a:lnTo>
                  <a:lnTo>
                    <a:pt x="1612" y="592"/>
                  </a:lnTo>
                  <a:lnTo>
                    <a:pt x="1615" y="596"/>
                  </a:lnTo>
                  <a:lnTo>
                    <a:pt x="1617" y="601"/>
                  </a:lnTo>
                  <a:lnTo>
                    <a:pt x="1617" y="607"/>
                  </a:lnTo>
                  <a:lnTo>
                    <a:pt x="1615" y="612"/>
                  </a:lnTo>
                  <a:lnTo>
                    <a:pt x="1611" y="616"/>
                  </a:lnTo>
                  <a:lnTo>
                    <a:pt x="1604" y="621"/>
                  </a:lnTo>
                  <a:close/>
                  <a:moveTo>
                    <a:pt x="1623" y="757"/>
                  </a:moveTo>
                  <a:lnTo>
                    <a:pt x="1576" y="770"/>
                  </a:lnTo>
                  <a:lnTo>
                    <a:pt x="1571" y="763"/>
                  </a:lnTo>
                  <a:lnTo>
                    <a:pt x="1567" y="756"/>
                  </a:lnTo>
                  <a:lnTo>
                    <a:pt x="1580" y="750"/>
                  </a:lnTo>
                  <a:lnTo>
                    <a:pt x="1602" y="743"/>
                  </a:lnTo>
                  <a:lnTo>
                    <a:pt x="1608" y="741"/>
                  </a:lnTo>
                  <a:lnTo>
                    <a:pt x="1612" y="741"/>
                  </a:lnTo>
                  <a:lnTo>
                    <a:pt x="1617" y="741"/>
                  </a:lnTo>
                  <a:lnTo>
                    <a:pt x="1620" y="742"/>
                  </a:lnTo>
                  <a:lnTo>
                    <a:pt x="1623" y="744"/>
                  </a:lnTo>
                  <a:lnTo>
                    <a:pt x="1624" y="747"/>
                  </a:lnTo>
                  <a:lnTo>
                    <a:pt x="1625" y="751"/>
                  </a:lnTo>
                  <a:lnTo>
                    <a:pt x="1623" y="757"/>
                  </a:lnTo>
                  <a:close/>
                  <a:moveTo>
                    <a:pt x="1618" y="660"/>
                  </a:moveTo>
                  <a:lnTo>
                    <a:pt x="1623" y="668"/>
                  </a:lnTo>
                  <a:lnTo>
                    <a:pt x="1628" y="676"/>
                  </a:lnTo>
                  <a:lnTo>
                    <a:pt x="1622" y="683"/>
                  </a:lnTo>
                  <a:lnTo>
                    <a:pt x="1617" y="688"/>
                  </a:lnTo>
                  <a:lnTo>
                    <a:pt x="1612" y="692"/>
                  </a:lnTo>
                  <a:lnTo>
                    <a:pt x="1606" y="693"/>
                  </a:lnTo>
                  <a:lnTo>
                    <a:pt x="1595" y="692"/>
                  </a:lnTo>
                  <a:lnTo>
                    <a:pt x="1585" y="690"/>
                  </a:lnTo>
                  <a:lnTo>
                    <a:pt x="1578" y="688"/>
                  </a:lnTo>
                  <a:lnTo>
                    <a:pt x="1573" y="685"/>
                  </a:lnTo>
                  <a:lnTo>
                    <a:pt x="1570" y="683"/>
                  </a:lnTo>
                  <a:lnTo>
                    <a:pt x="1567" y="680"/>
                  </a:lnTo>
                  <a:lnTo>
                    <a:pt x="1566" y="676"/>
                  </a:lnTo>
                  <a:lnTo>
                    <a:pt x="1567" y="673"/>
                  </a:lnTo>
                  <a:lnTo>
                    <a:pt x="1571" y="670"/>
                  </a:lnTo>
                  <a:lnTo>
                    <a:pt x="1574" y="667"/>
                  </a:lnTo>
                  <a:lnTo>
                    <a:pt x="1579" y="665"/>
                  </a:lnTo>
                  <a:lnTo>
                    <a:pt x="1585" y="663"/>
                  </a:lnTo>
                  <a:lnTo>
                    <a:pt x="1592" y="661"/>
                  </a:lnTo>
                  <a:lnTo>
                    <a:pt x="1600" y="660"/>
                  </a:lnTo>
                  <a:lnTo>
                    <a:pt x="1609" y="660"/>
                  </a:lnTo>
                  <a:lnTo>
                    <a:pt x="1618" y="660"/>
                  </a:lnTo>
                  <a:close/>
                  <a:moveTo>
                    <a:pt x="1640" y="539"/>
                  </a:moveTo>
                  <a:lnTo>
                    <a:pt x="1628" y="544"/>
                  </a:lnTo>
                  <a:lnTo>
                    <a:pt x="1615" y="550"/>
                  </a:lnTo>
                  <a:lnTo>
                    <a:pt x="1602" y="555"/>
                  </a:lnTo>
                  <a:lnTo>
                    <a:pt x="1590" y="560"/>
                  </a:lnTo>
                  <a:lnTo>
                    <a:pt x="1582" y="559"/>
                  </a:lnTo>
                  <a:lnTo>
                    <a:pt x="1574" y="556"/>
                  </a:lnTo>
                  <a:lnTo>
                    <a:pt x="1567" y="554"/>
                  </a:lnTo>
                  <a:lnTo>
                    <a:pt x="1560" y="551"/>
                  </a:lnTo>
                  <a:lnTo>
                    <a:pt x="1555" y="548"/>
                  </a:lnTo>
                  <a:lnTo>
                    <a:pt x="1548" y="543"/>
                  </a:lnTo>
                  <a:lnTo>
                    <a:pt x="1543" y="540"/>
                  </a:lnTo>
                  <a:lnTo>
                    <a:pt x="1539" y="536"/>
                  </a:lnTo>
                  <a:lnTo>
                    <a:pt x="1530" y="526"/>
                  </a:lnTo>
                  <a:lnTo>
                    <a:pt x="1524" y="516"/>
                  </a:lnTo>
                  <a:lnTo>
                    <a:pt x="1520" y="504"/>
                  </a:lnTo>
                  <a:lnTo>
                    <a:pt x="1517" y="494"/>
                  </a:lnTo>
                  <a:lnTo>
                    <a:pt x="1517" y="482"/>
                  </a:lnTo>
                  <a:lnTo>
                    <a:pt x="1518" y="470"/>
                  </a:lnTo>
                  <a:lnTo>
                    <a:pt x="1521" y="459"/>
                  </a:lnTo>
                  <a:lnTo>
                    <a:pt x="1526" y="448"/>
                  </a:lnTo>
                  <a:lnTo>
                    <a:pt x="1534" y="438"/>
                  </a:lnTo>
                  <a:lnTo>
                    <a:pt x="1542" y="428"/>
                  </a:lnTo>
                  <a:lnTo>
                    <a:pt x="1547" y="424"/>
                  </a:lnTo>
                  <a:lnTo>
                    <a:pt x="1554" y="421"/>
                  </a:lnTo>
                  <a:lnTo>
                    <a:pt x="1560" y="416"/>
                  </a:lnTo>
                  <a:lnTo>
                    <a:pt x="1566" y="413"/>
                  </a:lnTo>
                  <a:lnTo>
                    <a:pt x="1566" y="391"/>
                  </a:lnTo>
                  <a:lnTo>
                    <a:pt x="1566" y="369"/>
                  </a:lnTo>
                  <a:lnTo>
                    <a:pt x="1566" y="347"/>
                  </a:lnTo>
                  <a:lnTo>
                    <a:pt x="1567" y="325"/>
                  </a:lnTo>
                  <a:lnTo>
                    <a:pt x="1537" y="325"/>
                  </a:lnTo>
                  <a:lnTo>
                    <a:pt x="1506" y="325"/>
                  </a:lnTo>
                  <a:lnTo>
                    <a:pt x="1477" y="325"/>
                  </a:lnTo>
                  <a:lnTo>
                    <a:pt x="1446" y="326"/>
                  </a:lnTo>
                  <a:lnTo>
                    <a:pt x="1442" y="335"/>
                  </a:lnTo>
                  <a:lnTo>
                    <a:pt x="1435" y="344"/>
                  </a:lnTo>
                  <a:lnTo>
                    <a:pt x="1430" y="350"/>
                  </a:lnTo>
                  <a:lnTo>
                    <a:pt x="1423" y="355"/>
                  </a:lnTo>
                  <a:lnTo>
                    <a:pt x="1415" y="358"/>
                  </a:lnTo>
                  <a:lnTo>
                    <a:pt x="1408" y="360"/>
                  </a:lnTo>
                  <a:lnTo>
                    <a:pt x="1400" y="362"/>
                  </a:lnTo>
                  <a:lnTo>
                    <a:pt x="1392" y="362"/>
                  </a:lnTo>
                  <a:lnTo>
                    <a:pt x="1384" y="360"/>
                  </a:lnTo>
                  <a:lnTo>
                    <a:pt x="1375" y="358"/>
                  </a:lnTo>
                  <a:lnTo>
                    <a:pt x="1367" y="355"/>
                  </a:lnTo>
                  <a:lnTo>
                    <a:pt x="1358" y="351"/>
                  </a:lnTo>
                  <a:lnTo>
                    <a:pt x="1351" y="346"/>
                  </a:lnTo>
                  <a:lnTo>
                    <a:pt x="1344" y="340"/>
                  </a:lnTo>
                  <a:lnTo>
                    <a:pt x="1337" y="334"/>
                  </a:lnTo>
                  <a:lnTo>
                    <a:pt x="1331" y="328"/>
                  </a:lnTo>
                  <a:lnTo>
                    <a:pt x="1326" y="320"/>
                  </a:lnTo>
                  <a:lnTo>
                    <a:pt x="1320" y="313"/>
                  </a:lnTo>
                  <a:lnTo>
                    <a:pt x="1317" y="306"/>
                  </a:lnTo>
                  <a:lnTo>
                    <a:pt x="1314" y="298"/>
                  </a:lnTo>
                  <a:lnTo>
                    <a:pt x="1312" y="290"/>
                  </a:lnTo>
                  <a:lnTo>
                    <a:pt x="1312" y="281"/>
                  </a:lnTo>
                  <a:lnTo>
                    <a:pt x="1312" y="273"/>
                  </a:lnTo>
                  <a:lnTo>
                    <a:pt x="1315" y="265"/>
                  </a:lnTo>
                  <a:lnTo>
                    <a:pt x="1318" y="258"/>
                  </a:lnTo>
                  <a:lnTo>
                    <a:pt x="1324" y="250"/>
                  </a:lnTo>
                  <a:lnTo>
                    <a:pt x="1331" y="243"/>
                  </a:lnTo>
                  <a:lnTo>
                    <a:pt x="1339" y="236"/>
                  </a:lnTo>
                  <a:lnTo>
                    <a:pt x="1350" y="229"/>
                  </a:lnTo>
                  <a:lnTo>
                    <a:pt x="1363" y="224"/>
                  </a:lnTo>
                  <a:lnTo>
                    <a:pt x="1377" y="219"/>
                  </a:lnTo>
                  <a:lnTo>
                    <a:pt x="1394" y="215"/>
                  </a:lnTo>
                  <a:lnTo>
                    <a:pt x="1417" y="223"/>
                  </a:lnTo>
                  <a:lnTo>
                    <a:pt x="1429" y="231"/>
                  </a:lnTo>
                  <a:lnTo>
                    <a:pt x="1434" y="235"/>
                  </a:lnTo>
                  <a:lnTo>
                    <a:pt x="1440" y="242"/>
                  </a:lnTo>
                  <a:lnTo>
                    <a:pt x="1444" y="253"/>
                  </a:lnTo>
                  <a:lnTo>
                    <a:pt x="1450" y="267"/>
                  </a:lnTo>
                  <a:lnTo>
                    <a:pt x="1479" y="267"/>
                  </a:lnTo>
                  <a:lnTo>
                    <a:pt x="1508" y="267"/>
                  </a:lnTo>
                  <a:lnTo>
                    <a:pt x="1538" y="267"/>
                  </a:lnTo>
                  <a:lnTo>
                    <a:pt x="1567" y="267"/>
                  </a:lnTo>
                  <a:lnTo>
                    <a:pt x="1566" y="242"/>
                  </a:lnTo>
                  <a:lnTo>
                    <a:pt x="1566" y="216"/>
                  </a:lnTo>
                  <a:lnTo>
                    <a:pt x="1565" y="189"/>
                  </a:lnTo>
                  <a:lnTo>
                    <a:pt x="1565" y="164"/>
                  </a:lnTo>
                  <a:lnTo>
                    <a:pt x="1552" y="157"/>
                  </a:lnTo>
                  <a:lnTo>
                    <a:pt x="1539" y="149"/>
                  </a:lnTo>
                  <a:lnTo>
                    <a:pt x="1530" y="142"/>
                  </a:lnTo>
                  <a:lnTo>
                    <a:pt x="1523" y="133"/>
                  </a:lnTo>
                  <a:lnTo>
                    <a:pt x="1519" y="125"/>
                  </a:lnTo>
                  <a:lnTo>
                    <a:pt x="1517" y="116"/>
                  </a:lnTo>
                  <a:lnTo>
                    <a:pt x="1517" y="108"/>
                  </a:lnTo>
                  <a:lnTo>
                    <a:pt x="1519" y="99"/>
                  </a:lnTo>
                  <a:lnTo>
                    <a:pt x="1522" y="91"/>
                  </a:lnTo>
                  <a:lnTo>
                    <a:pt x="1526" y="83"/>
                  </a:lnTo>
                  <a:lnTo>
                    <a:pt x="1533" y="74"/>
                  </a:lnTo>
                  <a:lnTo>
                    <a:pt x="1539" y="67"/>
                  </a:lnTo>
                  <a:lnTo>
                    <a:pt x="1547" y="59"/>
                  </a:lnTo>
                  <a:lnTo>
                    <a:pt x="1556" y="53"/>
                  </a:lnTo>
                  <a:lnTo>
                    <a:pt x="1565" y="48"/>
                  </a:lnTo>
                  <a:lnTo>
                    <a:pt x="1575" y="42"/>
                  </a:lnTo>
                  <a:lnTo>
                    <a:pt x="1585" y="38"/>
                  </a:lnTo>
                  <a:lnTo>
                    <a:pt x="1595" y="36"/>
                  </a:lnTo>
                  <a:lnTo>
                    <a:pt x="1605" y="34"/>
                  </a:lnTo>
                  <a:lnTo>
                    <a:pt x="1615" y="33"/>
                  </a:lnTo>
                  <a:lnTo>
                    <a:pt x="1623" y="34"/>
                  </a:lnTo>
                  <a:lnTo>
                    <a:pt x="1633" y="36"/>
                  </a:lnTo>
                  <a:lnTo>
                    <a:pt x="1640" y="39"/>
                  </a:lnTo>
                  <a:lnTo>
                    <a:pt x="1648" y="45"/>
                  </a:lnTo>
                  <a:lnTo>
                    <a:pt x="1653" y="51"/>
                  </a:lnTo>
                  <a:lnTo>
                    <a:pt x="1657" y="59"/>
                  </a:lnTo>
                  <a:lnTo>
                    <a:pt x="1660" y="70"/>
                  </a:lnTo>
                  <a:lnTo>
                    <a:pt x="1661" y="83"/>
                  </a:lnTo>
                  <a:lnTo>
                    <a:pt x="1661" y="97"/>
                  </a:lnTo>
                  <a:lnTo>
                    <a:pt x="1659" y="114"/>
                  </a:lnTo>
                  <a:lnTo>
                    <a:pt x="1654" y="133"/>
                  </a:lnTo>
                  <a:lnTo>
                    <a:pt x="1648" y="154"/>
                  </a:lnTo>
                  <a:lnTo>
                    <a:pt x="1625" y="165"/>
                  </a:lnTo>
                  <a:lnTo>
                    <a:pt x="1624" y="190"/>
                  </a:lnTo>
                  <a:lnTo>
                    <a:pt x="1624" y="217"/>
                  </a:lnTo>
                  <a:lnTo>
                    <a:pt x="1624" y="242"/>
                  </a:lnTo>
                  <a:lnTo>
                    <a:pt x="1624" y="267"/>
                  </a:lnTo>
                  <a:lnTo>
                    <a:pt x="1649" y="267"/>
                  </a:lnTo>
                  <a:lnTo>
                    <a:pt x="1674" y="267"/>
                  </a:lnTo>
                  <a:lnTo>
                    <a:pt x="1698" y="267"/>
                  </a:lnTo>
                  <a:lnTo>
                    <a:pt x="1724" y="267"/>
                  </a:lnTo>
                  <a:lnTo>
                    <a:pt x="1727" y="256"/>
                  </a:lnTo>
                  <a:lnTo>
                    <a:pt x="1732" y="246"/>
                  </a:lnTo>
                  <a:lnTo>
                    <a:pt x="1737" y="239"/>
                  </a:lnTo>
                  <a:lnTo>
                    <a:pt x="1743" y="233"/>
                  </a:lnTo>
                  <a:lnTo>
                    <a:pt x="1749" y="227"/>
                  </a:lnTo>
                  <a:lnTo>
                    <a:pt x="1755" y="223"/>
                  </a:lnTo>
                  <a:lnTo>
                    <a:pt x="1763" y="221"/>
                  </a:lnTo>
                  <a:lnTo>
                    <a:pt x="1770" y="219"/>
                  </a:lnTo>
                  <a:lnTo>
                    <a:pt x="1778" y="218"/>
                  </a:lnTo>
                  <a:lnTo>
                    <a:pt x="1787" y="219"/>
                  </a:lnTo>
                  <a:lnTo>
                    <a:pt x="1795" y="220"/>
                  </a:lnTo>
                  <a:lnTo>
                    <a:pt x="1804" y="221"/>
                  </a:lnTo>
                  <a:lnTo>
                    <a:pt x="1822" y="226"/>
                  </a:lnTo>
                  <a:lnTo>
                    <a:pt x="1841" y="234"/>
                  </a:lnTo>
                  <a:lnTo>
                    <a:pt x="1844" y="245"/>
                  </a:lnTo>
                  <a:lnTo>
                    <a:pt x="1847" y="256"/>
                  </a:lnTo>
                  <a:lnTo>
                    <a:pt x="1849" y="266"/>
                  </a:lnTo>
                  <a:lnTo>
                    <a:pt x="1850" y="276"/>
                  </a:lnTo>
                  <a:lnTo>
                    <a:pt x="1850" y="285"/>
                  </a:lnTo>
                  <a:lnTo>
                    <a:pt x="1850" y="295"/>
                  </a:lnTo>
                  <a:lnTo>
                    <a:pt x="1849" y="303"/>
                  </a:lnTo>
                  <a:lnTo>
                    <a:pt x="1847" y="311"/>
                  </a:lnTo>
                  <a:lnTo>
                    <a:pt x="1845" y="318"/>
                  </a:lnTo>
                  <a:lnTo>
                    <a:pt x="1843" y="326"/>
                  </a:lnTo>
                  <a:lnTo>
                    <a:pt x="1840" y="332"/>
                  </a:lnTo>
                  <a:lnTo>
                    <a:pt x="1835" y="337"/>
                  </a:lnTo>
                  <a:lnTo>
                    <a:pt x="1831" y="343"/>
                  </a:lnTo>
                  <a:lnTo>
                    <a:pt x="1827" y="348"/>
                  </a:lnTo>
                  <a:lnTo>
                    <a:pt x="1822" y="352"/>
                  </a:lnTo>
                  <a:lnTo>
                    <a:pt x="1816" y="355"/>
                  </a:lnTo>
                  <a:lnTo>
                    <a:pt x="1811" y="358"/>
                  </a:lnTo>
                  <a:lnTo>
                    <a:pt x="1805" y="360"/>
                  </a:lnTo>
                  <a:lnTo>
                    <a:pt x="1800" y="363"/>
                  </a:lnTo>
                  <a:lnTo>
                    <a:pt x="1793" y="364"/>
                  </a:lnTo>
                  <a:lnTo>
                    <a:pt x="1787" y="364"/>
                  </a:lnTo>
                  <a:lnTo>
                    <a:pt x="1782" y="364"/>
                  </a:lnTo>
                  <a:lnTo>
                    <a:pt x="1775" y="364"/>
                  </a:lnTo>
                  <a:lnTo>
                    <a:pt x="1769" y="362"/>
                  </a:lnTo>
                  <a:lnTo>
                    <a:pt x="1763" y="359"/>
                  </a:lnTo>
                  <a:lnTo>
                    <a:pt x="1757" y="357"/>
                  </a:lnTo>
                  <a:lnTo>
                    <a:pt x="1751" y="353"/>
                  </a:lnTo>
                  <a:lnTo>
                    <a:pt x="1746" y="349"/>
                  </a:lnTo>
                  <a:lnTo>
                    <a:pt x="1740" y="345"/>
                  </a:lnTo>
                  <a:lnTo>
                    <a:pt x="1736" y="338"/>
                  </a:lnTo>
                  <a:lnTo>
                    <a:pt x="1731" y="332"/>
                  </a:lnTo>
                  <a:lnTo>
                    <a:pt x="1727" y="326"/>
                  </a:lnTo>
                  <a:lnTo>
                    <a:pt x="1701" y="325"/>
                  </a:lnTo>
                  <a:lnTo>
                    <a:pt x="1675" y="325"/>
                  </a:lnTo>
                  <a:lnTo>
                    <a:pt x="1650" y="325"/>
                  </a:lnTo>
                  <a:lnTo>
                    <a:pt x="1624" y="325"/>
                  </a:lnTo>
                  <a:lnTo>
                    <a:pt x="1624" y="348"/>
                  </a:lnTo>
                  <a:lnTo>
                    <a:pt x="1624" y="371"/>
                  </a:lnTo>
                  <a:lnTo>
                    <a:pt x="1624" y="394"/>
                  </a:lnTo>
                  <a:lnTo>
                    <a:pt x="1625" y="418"/>
                  </a:lnTo>
                  <a:lnTo>
                    <a:pt x="1634" y="422"/>
                  </a:lnTo>
                  <a:lnTo>
                    <a:pt x="1641" y="427"/>
                  </a:lnTo>
                  <a:lnTo>
                    <a:pt x="1647" y="433"/>
                  </a:lnTo>
                  <a:lnTo>
                    <a:pt x="1651" y="440"/>
                  </a:lnTo>
                  <a:lnTo>
                    <a:pt x="1654" y="447"/>
                  </a:lnTo>
                  <a:lnTo>
                    <a:pt x="1656" y="455"/>
                  </a:lnTo>
                  <a:lnTo>
                    <a:pt x="1657" y="462"/>
                  </a:lnTo>
                  <a:lnTo>
                    <a:pt x="1657" y="470"/>
                  </a:lnTo>
                  <a:lnTo>
                    <a:pt x="1655" y="488"/>
                  </a:lnTo>
                  <a:lnTo>
                    <a:pt x="1651" y="505"/>
                  </a:lnTo>
                  <a:lnTo>
                    <a:pt x="1645" y="523"/>
                  </a:lnTo>
                  <a:lnTo>
                    <a:pt x="1640" y="539"/>
                  </a:lnTo>
                  <a:close/>
                  <a:moveTo>
                    <a:pt x="1542" y="657"/>
                  </a:moveTo>
                  <a:lnTo>
                    <a:pt x="1542" y="675"/>
                  </a:lnTo>
                  <a:lnTo>
                    <a:pt x="1540" y="702"/>
                  </a:lnTo>
                  <a:lnTo>
                    <a:pt x="1538" y="713"/>
                  </a:lnTo>
                  <a:lnTo>
                    <a:pt x="1535" y="723"/>
                  </a:lnTo>
                  <a:lnTo>
                    <a:pt x="1534" y="726"/>
                  </a:lnTo>
                  <a:lnTo>
                    <a:pt x="1532" y="728"/>
                  </a:lnTo>
                  <a:lnTo>
                    <a:pt x="1529" y="728"/>
                  </a:lnTo>
                  <a:lnTo>
                    <a:pt x="1527" y="726"/>
                  </a:lnTo>
                  <a:lnTo>
                    <a:pt x="1514" y="721"/>
                  </a:lnTo>
                  <a:lnTo>
                    <a:pt x="1500" y="716"/>
                  </a:lnTo>
                  <a:lnTo>
                    <a:pt x="1486" y="710"/>
                  </a:lnTo>
                  <a:lnTo>
                    <a:pt x="1472" y="705"/>
                  </a:lnTo>
                  <a:lnTo>
                    <a:pt x="1471" y="695"/>
                  </a:lnTo>
                  <a:lnTo>
                    <a:pt x="1470" y="687"/>
                  </a:lnTo>
                  <a:lnTo>
                    <a:pt x="1485" y="676"/>
                  </a:lnTo>
                  <a:lnTo>
                    <a:pt x="1500" y="667"/>
                  </a:lnTo>
                  <a:lnTo>
                    <a:pt x="1514" y="656"/>
                  </a:lnTo>
                  <a:lnTo>
                    <a:pt x="1528" y="647"/>
                  </a:lnTo>
                  <a:lnTo>
                    <a:pt x="1535" y="652"/>
                  </a:lnTo>
                  <a:lnTo>
                    <a:pt x="1542" y="657"/>
                  </a:lnTo>
                  <a:close/>
                  <a:moveTo>
                    <a:pt x="1486" y="636"/>
                  </a:moveTo>
                  <a:lnTo>
                    <a:pt x="1467" y="649"/>
                  </a:lnTo>
                  <a:lnTo>
                    <a:pt x="1440" y="665"/>
                  </a:lnTo>
                  <a:lnTo>
                    <a:pt x="1427" y="672"/>
                  </a:lnTo>
                  <a:lnTo>
                    <a:pt x="1417" y="677"/>
                  </a:lnTo>
                  <a:lnTo>
                    <a:pt x="1408" y="681"/>
                  </a:lnTo>
                  <a:lnTo>
                    <a:pt x="1404" y="682"/>
                  </a:lnTo>
                  <a:lnTo>
                    <a:pt x="1383" y="670"/>
                  </a:lnTo>
                  <a:lnTo>
                    <a:pt x="1361" y="657"/>
                  </a:lnTo>
                  <a:lnTo>
                    <a:pt x="1339" y="646"/>
                  </a:lnTo>
                  <a:lnTo>
                    <a:pt x="1318" y="633"/>
                  </a:lnTo>
                  <a:lnTo>
                    <a:pt x="1322" y="631"/>
                  </a:lnTo>
                  <a:lnTo>
                    <a:pt x="1328" y="629"/>
                  </a:lnTo>
                  <a:lnTo>
                    <a:pt x="1336" y="627"/>
                  </a:lnTo>
                  <a:lnTo>
                    <a:pt x="1346" y="626"/>
                  </a:lnTo>
                  <a:lnTo>
                    <a:pt x="1369" y="625"/>
                  </a:lnTo>
                  <a:lnTo>
                    <a:pt x="1395" y="625"/>
                  </a:lnTo>
                  <a:lnTo>
                    <a:pt x="1423" y="626"/>
                  </a:lnTo>
                  <a:lnTo>
                    <a:pt x="1448" y="627"/>
                  </a:lnTo>
                  <a:lnTo>
                    <a:pt x="1470" y="628"/>
                  </a:lnTo>
                  <a:lnTo>
                    <a:pt x="1486" y="628"/>
                  </a:lnTo>
                  <a:lnTo>
                    <a:pt x="1486" y="636"/>
                  </a:lnTo>
                  <a:close/>
                  <a:moveTo>
                    <a:pt x="1305" y="664"/>
                  </a:moveTo>
                  <a:lnTo>
                    <a:pt x="1318" y="673"/>
                  </a:lnTo>
                  <a:lnTo>
                    <a:pt x="1332" y="682"/>
                  </a:lnTo>
                  <a:lnTo>
                    <a:pt x="1345" y="691"/>
                  </a:lnTo>
                  <a:lnTo>
                    <a:pt x="1358" y="702"/>
                  </a:lnTo>
                  <a:lnTo>
                    <a:pt x="1358" y="721"/>
                  </a:lnTo>
                  <a:lnTo>
                    <a:pt x="1345" y="731"/>
                  </a:lnTo>
                  <a:lnTo>
                    <a:pt x="1332" y="742"/>
                  </a:lnTo>
                  <a:lnTo>
                    <a:pt x="1318" y="753"/>
                  </a:lnTo>
                  <a:lnTo>
                    <a:pt x="1305" y="763"/>
                  </a:lnTo>
                  <a:lnTo>
                    <a:pt x="1293" y="756"/>
                  </a:lnTo>
                  <a:lnTo>
                    <a:pt x="1291" y="731"/>
                  </a:lnTo>
                  <a:lnTo>
                    <a:pt x="1290" y="705"/>
                  </a:lnTo>
                  <a:lnTo>
                    <a:pt x="1291" y="692"/>
                  </a:lnTo>
                  <a:lnTo>
                    <a:pt x="1294" y="681"/>
                  </a:lnTo>
                  <a:lnTo>
                    <a:pt x="1295" y="675"/>
                  </a:lnTo>
                  <a:lnTo>
                    <a:pt x="1298" y="671"/>
                  </a:lnTo>
                  <a:lnTo>
                    <a:pt x="1301" y="667"/>
                  </a:lnTo>
                  <a:lnTo>
                    <a:pt x="1305" y="664"/>
                  </a:lnTo>
                  <a:close/>
                  <a:moveTo>
                    <a:pt x="1275" y="635"/>
                  </a:moveTo>
                  <a:lnTo>
                    <a:pt x="1270" y="645"/>
                  </a:lnTo>
                  <a:lnTo>
                    <a:pt x="1266" y="654"/>
                  </a:lnTo>
                  <a:lnTo>
                    <a:pt x="1208" y="657"/>
                  </a:lnTo>
                  <a:lnTo>
                    <a:pt x="1207" y="661"/>
                  </a:lnTo>
                  <a:lnTo>
                    <a:pt x="1204" y="665"/>
                  </a:lnTo>
                  <a:lnTo>
                    <a:pt x="1198" y="663"/>
                  </a:lnTo>
                  <a:lnTo>
                    <a:pt x="1191" y="662"/>
                  </a:lnTo>
                  <a:lnTo>
                    <a:pt x="1184" y="662"/>
                  </a:lnTo>
                  <a:lnTo>
                    <a:pt x="1178" y="663"/>
                  </a:lnTo>
                  <a:lnTo>
                    <a:pt x="1165" y="665"/>
                  </a:lnTo>
                  <a:lnTo>
                    <a:pt x="1154" y="670"/>
                  </a:lnTo>
                  <a:lnTo>
                    <a:pt x="1141" y="675"/>
                  </a:lnTo>
                  <a:lnTo>
                    <a:pt x="1129" y="680"/>
                  </a:lnTo>
                  <a:lnTo>
                    <a:pt x="1123" y="682"/>
                  </a:lnTo>
                  <a:lnTo>
                    <a:pt x="1117" y="684"/>
                  </a:lnTo>
                  <a:lnTo>
                    <a:pt x="1110" y="685"/>
                  </a:lnTo>
                  <a:lnTo>
                    <a:pt x="1104" y="685"/>
                  </a:lnTo>
                  <a:lnTo>
                    <a:pt x="1074" y="683"/>
                  </a:lnTo>
                  <a:lnTo>
                    <a:pt x="1057" y="682"/>
                  </a:lnTo>
                  <a:lnTo>
                    <a:pt x="1048" y="681"/>
                  </a:lnTo>
                  <a:lnTo>
                    <a:pt x="1043" y="680"/>
                  </a:lnTo>
                  <a:lnTo>
                    <a:pt x="1045" y="675"/>
                  </a:lnTo>
                  <a:lnTo>
                    <a:pt x="1048" y="671"/>
                  </a:lnTo>
                  <a:lnTo>
                    <a:pt x="1051" y="668"/>
                  </a:lnTo>
                  <a:lnTo>
                    <a:pt x="1056" y="664"/>
                  </a:lnTo>
                  <a:lnTo>
                    <a:pt x="1067" y="656"/>
                  </a:lnTo>
                  <a:lnTo>
                    <a:pt x="1080" y="650"/>
                  </a:lnTo>
                  <a:lnTo>
                    <a:pt x="1095" y="644"/>
                  </a:lnTo>
                  <a:lnTo>
                    <a:pt x="1112" y="638"/>
                  </a:lnTo>
                  <a:lnTo>
                    <a:pt x="1129" y="633"/>
                  </a:lnTo>
                  <a:lnTo>
                    <a:pt x="1147" y="629"/>
                  </a:lnTo>
                  <a:lnTo>
                    <a:pt x="1166" y="626"/>
                  </a:lnTo>
                  <a:lnTo>
                    <a:pt x="1185" y="624"/>
                  </a:lnTo>
                  <a:lnTo>
                    <a:pt x="1203" y="623"/>
                  </a:lnTo>
                  <a:lnTo>
                    <a:pt x="1221" y="623"/>
                  </a:lnTo>
                  <a:lnTo>
                    <a:pt x="1237" y="624"/>
                  </a:lnTo>
                  <a:lnTo>
                    <a:pt x="1252" y="626"/>
                  </a:lnTo>
                  <a:lnTo>
                    <a:pt x="1258" y="628"/>
                  </a:lnTo>
                  <a:lnTo>
                    <a:pt x="1265" y="630"/>
                  </a:lnTo>
                  <a:lnTo>
                    <a:pt x="1270" y="632"/>
                  </a:lnTo>
                  <a:lnTo>
                    <a:pt x="1275" y="635"/>
                  </a:lnTo>
                  <a:close/>
                  <a:moveTo>
                    <a:pt x="1042" y="742"/>
                  </a:moveTo>
                  <a:lnTo>
                    <a:pt x="1047" y="737"/>
                  </a:lnTo>
                  <a:lnTo>
                    <a:pt x="1056" y="731"/>
                  </a:lnTo>
                  <a:lnTo>
                    <a:pt x="1065" y="727"/>
                  </a:lnTo>
                  <a:lnTo>
                    <a:pt x="1077" y="723"/>
                  </a:lnTo>
                  <a:lnTo>
                    <a:pt x="1104" y="714"/>
                  </a:lnTo>
                  <a:lnTo>
                    <a:pt x="1135" y="707"/>
                  </a:lnTo>
                  <a:lnTo>
                    <a:pt x="1167" y="702"/>
                  </a:lnTo>
                  <a:lnTo>
                    <a:pt x="1198" y="697"/>
                  </a:lnTo>
                  <a:lnTo>
                    <a:pt x="1224" y="693"/>
                  </a:lnTo>
                  <a:lnTo>
                    <a:pt x="1246" y="691"/>
                  </a:lnTo>
                  <a:lnTo>
                    <a:pt x="1269" y="717"/>
                  </a:lnTo>
                  <a:lnTo>
                    <a:pt x="1255" y="722"/>
                  </a:lnTo>
                  <a:lnTo>
                    <a:pt x="1241" y="727"/>
                  </a:lnTo>
                  <a:lnTo>
                    <a:pt x="1228" y="731"/>
                  </a:lnTo>
                  <a:lnTo>
                    <a:pt x="1214" y="736"/>
                  </a:lnTo>
                  <a:lnTo>
                    <a:pt x="1186" y="742"/>
                  </a:lnTo>
                  <a:lnTo>
                    <a:pt x="1159" y="745"/>
                  </a:lnTo>
                  <a:lnTo>
                    <a:pt x="1132" y="748"/>
                  </a:lnTo>
                  <a:lnTo>
                    <a:pt x="1104" y="749"/>
                  </a:lnTo>
                  <a:lnTo>
                    <a:pt x="1077" y="751"/>
                  </a:lnTo>
                  <a:lnTo>
                    <a:pt x="1050" y="753"/>
                  </a:lnTo>
                  <a:lnTo>
                    <a:pt x="1046" y="747"/>
                  </a:lnTo>
                  <a:lnTo>
                    <a:pt x="1042" y="742"/>
                  </a:lnTo>
                  <a:close/>
                  <a:moveTo>
                    <a:pt x="1063" y="812"/>
                  </a:moveTo>
                  <a:lnTo>
                    <a:pt x="1069" y="809"/>
                  </a:lnTo>
                  <a:lnTo>
                    <a:pt x="1078" y="805"/>
                  </a:lnTo>
                  <a:lnTo>
                    <a:pt x="1089" y="802"/>
                  </a:lnTo>
                  <a:lnTo>
                    <a:pt x="1101" y="798"/>
                  </a:lnTo>
                  <a:lnTo>
                    <a:pt x="1131" y="792"/>
                  </a:lnTo>
                  <a:lnTo>
                    <a:pt x="1162" y="786"/>
                  </a:lnTo>
                  <a:lnTo>
                    <a:pt x="1178" y="784"/>
                  </a:lnTo>
                  <a:lnTo>
                    <a:pt x="1194" y="783"/>
                  </a:lnTo>
                  <a:lnTo>
                    <a:pt x="1209" y="782"/>
                  </a:lnTo>
                  <a:lnTo>
                    <a:pt x="1222" y="783"/>
                  </a:lnTo>
                  <a:lnTo>
                    <a:pt x="1234" y="784"/>
                  </a:lnTo>
                  <a:lnTo>
                    <a:pt x="1243" y="786"/>
                  </a:lnTo>
                  <a:lnTo>
                    <a:pt x="1248" y="788"/>
                  </a:lnTo>
                  <a:lnTo>
                    <a:pt x="1252" y="791"/>
                  </a:lnTo>
                  <a:lnTo>
                    <a:pt x="1254" y="793"/>
                  </a:lnTo>
                  <a:lnTo>
                    <a:pt x="1256" y="796"/>
                  </a:lnTo>
                  <a:lnTo>
                    <a:pt x="1232" y="800"/>
                  </a:lnTo>
                  <a:lnTo>
                    <a:pt x="1209" y="805"/>
                  </a:lnTo>
                  <a:lnTo>
                    <a:pt x="1185" y="810"/>
                  </a:lnTo>
                  <a:lnTo>
                    <a:pt x="1162" y="814"/>
                  </a:lnTo>
                  <a:lnTo>
                    <a:pt x="1139" y="818"/>
                  </a:lnTo>
                  <a:lnTo>
                    <a:pt x="1117" y="821"/>
                  </a:lnTo>
                  <a:lnTo>
                    <a:pt x="1094" y="824"/>
                  </a:lnTo>
                  <a:lnTo>
                    <a:pt x="1071" y="826"/>
                  </a:lnTo>
                  <a:lnTo>
                    <a:pt x="1067" y="819"/>
                  </a:lnTo>
                  <a:lnTo>
                    <a:pt x="1063" y="812"/>
                  </a:lnTo>
                  <a:close/>
                  <a:moveTo>
                    <a:pt x="1345" y="793"/>
                  </a:moveTo>
                  <a:lnTo>
                    <a:pt x="1351" y="785"/>
                  </a:lnTo>
                  <a:lnTo>
                    <a:pt x="1358" y="778"/>
                  </a:lnTo>
                  <a:lnTo>
                    <a:pt x="1367" y="772"/>
                  </a:lnTo>
                  <a:lnTo>
                    <a:pt x="1375" y="765"/>
                  </a:lnTo>
                  <a:lnTo>
                    <a:pt x="1385" y="760"/>
                  </a:lnTo>
                  <a:lnTo>
                    <a:pt x="1394" y="756"/>
                  </a:lnTo>
                  <a:lnTo>
                    <a:pt x="1405" y="753"/>
                  </a:lnTo>
                  <a:lnTo>
                    <a:pt x="1415" y="750"/>
                  </a:lnTo>
                  <a:lnTo>
                    <a:pt x="1426" y="748"/>
                  </a:lnTo>
                  <a:lnTo>
                    <a:pt x="1437" y="749"/>
                  </a:lnTo>
                  <a:lnTo>
                    <a:pt x="1446" y="750"/>
                  </a:lnTo>
                  <a:lnTo>
                    <a:pt x="1457" y="754"/>
                  </a:lnTo>
                  <a:lnTo>
                    <a:pt x="1466" y="758"/>
                  </a:lnTo>
                  <a:lnTo>
                    <a:pt x="1475" y="764"/>
                  </a:lnTo>
                  <a:lnTo>
                    <a:pt x="1483" y="773"/>
                  </a:lnTo>
                  <a:lnTo>
                    <a:pt x="1490" y="783"/>
                  </a:lnTo>
                  <a:lnTo>
                    <a:pt x="1415" y="790"/>
                  </a:lnTo>
                  <a:lnTo>
                    <a:pt x="1375" y="792"/>
                  </a:lnTo>
                  <a:lnTo>
                    <a:pt x="1356" y="793"/>
                  </a:lnTo>
                  <a:lnTo>
                    <a:pt x="1345" y="793"/>
                  </a:lnTo>
                  <a:close/>
                  <a:moveTo>
                    <a:pt x="1457" y="896"/>
                  </a:moveTo>
                  <a:lnTo>
                    <a:pt x="1462" y="909"/>
                  </a:lnTo>
                  <a:lnTo>
                    <a:pt x="1466" y="928"/>
                  </a:lnTo>
                  <a:lnTo>
                    <a:pt x="1463" y="929"/>
                  </a:lnTo>
                  <a:lnTo>
                    <a:pt x="1461" y="931"/>
                  </a:lnTo>
                  <a:lnTo>
                    <a:pt x="1456" y="926"/>
                  </a:lnTo>
                  <a:lnTo>
                    <a:pt x="1453" y="921"/>
                  </a:lnTo>
                  <a:lnTo>
                    <a:pt x="1452" y="915"/>
                  </a:lnTo>
                  <a:lnTo>
                    <a:pt x="1451" y="911"/>
                  </a:lnTo>
                  <a:lnTo>
                    <a:pt x="1453" y="904"/>
                  </a:lnTo>
                  <a:lnTo>
                    <a:pt x="1457" y="896"/>
                  </a:lnTo>
                  <a:close/>
                  <a:moveTo>
                    <a:pt x="1462" y="1061"/>
                  </a:moveTo>
                  <a:lnTo>
                    <a:pt x="1457" y="1064"/>
                  </a:lnTo>
                  <a:lnTo>
                    <a:pt x="1454" y="1066"/>
                  </a:lnTo>
                  <a:lnTo>
                    <a:pt x="1453" y="1066"/>
                  </a:lnTo>
                  <a:lnTo>
                    <a:pt x="1452" y="1065"/>
                  </a:lnTo>
                  <a:lnTo>
                    <a:pt x="1446" y="1057"/>
                  </a:lnTo>
                  <a:lnTo>
                    <a:pt x="1442" y="1052"/>
                  </a:lnTo>
                  <a:lnTo>
                    <a:pt x="1440" y="1046"/>
                  </a:lnTo>
                  <a:lnTo>
                    <a:pt x="1439" y="1042"/>
                  </a:lnTo>
                  <a:lnTo>
                    <a:pt x="1441" y="1035"/>
                  </a:lnTo>
                  <a:lnTo>
                    <a:pt x="1446" y="1022"/>
                  </a:lnTo>
                  <a:lnTo>
                    <a:pt x="1448" y="1023"/>
                  </a:lnTo>
                  <a:lnTo>
                    <a:pt x="1451" y="1025"/>
                  </a:lnTo>
                  <a:lnTo>
                    <a:pt x="1453" y="1030"/>
                  </a:lnTo>
                  <a:lnTo>
                    <a:pt x="1457" y="1036"/>
                  </a:lnTo>
                  <a:lnTo>
                    <a:pt x="1459" y="1042"/>
                  </a:lnTo>
                  <a:lnTo>
                    <a:pt x="1461" y="1048"/>
                  </a:lnTo>
                  <a:lnTo>
                    <a:pt x="1462" y="1056"/>
                  </a:lnTo>
                  <a:lnTo>
                    <a:pt x="1462" y="1061"/>
                  </a:lnTo>
                  <a:close/>
                  <a:moveTo>
                    <a:pt x="1432" y="983"/>
                  </a:moveTo>
                  <a:lnTo>
                    <a:pt x="1427" y="974"/>
                  </a:lnTo>
                  <a:lnTo>
                    <a:pt x="1422" y="966"/>
                  </a:lnTo>
                  <a:lnTo>
                    <a:pt x="1417" y="958"/>
                  </a:lnTo>
                  <a:lnTo>
                    <a:pt x="1412" y="949"/>
                  </a:lnTo>
                  <a:lnTo>
                    <a:pt x="1415" y="941"/>
                  </a:lnTo>
                  <a:lnTo>
                    <a:pt x="1420" y="935"/>
                  </a:lnTo>
                  <a:lnTo>
                    <a:pt x="1423" y="932"/>
                  </a:lnTo>
                  <a:lnTo>
                    <a:pt x="1426" y="931"/>
                  </a:lnTo>
                  <a:lnTo>
                    <a:pt x="1429" y="931"/>
                  </a:lnTo>
                  <a:lnTo>
                    <a:pt x="1431" y="934"/>
                  </a:lnTo>
                  <a:lnTo>
                    <a:pt x="1434" y="937"/>
                  </a:lnTo>
                  <a:lnTo>
                    <a:pt x="1437" y="943"/>
                  </a:lnTo>
                  <a:lnTo>
                    <a:pt x="1438" y="948"/>
                  </a:lnTo>
                  <a:lnTo>
                    <a:pt x="1439" y="954"/>
                  </a:lnTo>
                  <a:lnTo>
                    <a:pt x="1440" y="961"/>
                  </a:lnTo>
                  <a:lnTo>
                    <a:pt x="1440" y="966"/>
                  </a:lnTo>
                  <a:lnTo>
                    <a:pt x="1439" y="972"/>
                  </a:lnTo>
                  <a:lnTo>
                    <a:pt x="1438" y="977"/>
                  </a:lnTo>
                  <a:lnTo>
                    <a:pt x="1435" y="981"/>
                  </a:lnTo>
                  <a:lnTo>
                    <a:pt x="1432" y="983"/>
                  </a:lnTo>
                  <a:close/>
                  <a:moveTo>
                    <a:pt x="1410" y="1099"/>
                  </a:moveTo>
                  <a:lnTo>
                    <a:pt x="1413" y="1091"/>
                  </a:lnTo>
                  <a:lnTo>
                    <a:pt x="1417" y="1085"/>
                  </a:lnTo>
                  <a:lnTo>
                    <a:pt x="1419" y="1084"/>
                  </a:lnTo>
                  <a:lnTo>
                    <a:pt x="1420" y="1083"/>
                  </a:lnTo>
                  <a:lnTo>
                    <a:pt x="1422" y="1082"/>
                  </a:lnTo>
                  <a:lnTo>
                    <a:pt x="1424" y="1082"/>
                  </a:lnTo>
                  <a:lnTo>
                    <a:pt x="1427" y="1084"/>
                  </a:lnTo>
                  <a:lnTo>
                    <a:pt x="1432" y="1087"/>
                  </a:lnTo>
                  <a:lnTo>
                    <a:pt x="1439" y="1093"/>
                  </a:lnTo>
                  <a:lnTo>
                    <a:pt x="1446" y="1100"/>
                  </a:lnTo>
                  <a:lnTo>
                    <a:pt x="1446" y="1103"/>
                  </a:lnTo>
                  <a:lnTo>
                    <a:pt x="1445" y="1107"/>
                  </a:lnTo>
                  <a:lnTo>
                    <a:pt x="1443" y="1110"/>
                  </a:lnTo>
                  <a:lnTo>
                    <a:pt x="1439" y="1117"/>
                  </a:lnTo>
                  <a:lnTo>
                    <a:pt x="1435" y="1117"/>
                  </a:lnTo>
                  <a:lnTo>
                    <a:pt x="1422" y="1108"/>
                  </a:lnTo>
                  <a:lnTo>
                    <a:pt x="1410" y="1099"/>
                  </a:lnTo>
                  <a:close/>
                  <a:moveTo>
                    <a:pt x="1399" y="1041"/>
                  </a:moveTo>
                  <a:lnTo>
                    <a:pt x="1386" y="1030"/>
                  </a:lnTo>
                  <a:lnTo>
                    <a:pt x="1379" y="1021"/>
                  </a:lnTo>
                  <a:lnTo>
                    <a:pt x="1374" y="1012"/>
                  </a:lnTo>
                  <a:lnTo>
                    <a:pt x="1371" y="1001"/>
                  </a:lnTo>
                  <a:lnTo>
                    <a:pt x="1374" y="997"/>
                  </a:lnTo>
                  <a:lnTo>
                    <a:pt x="1377" y="992"/>
                  </a:lnTo>
                  <a:lnTo>
                    <a:pt x="1390" y="995"/>
                  </a:lnTo>
                  <a:lnTo>
                    <a:pt x="1403" y="997"/>
                  </a:lnTo>
                  <a:lnTo>
                    <a:pt x="1403" y="1008"/>
                  </a:lnTo>
                  <a:lnTo>
                    <a:pt x="1403" y="1023"/>
                  </a:lnTo>
                  <a:lnTo>
                    <a:pt x="1402" y="1030"/>
                  </a:lnTo>
                  <a:lnTo>
                    <a:pt x="1401" y="1037"/>
                  </a:lnTo>
                  <a:lnTo>
                    <a:pt x="1400" y="1041"/>
                  </a:lnTo>
                  <a:lnTo>
                    <a:pt x="1399" y="1041"/>
                  </a:lnTo>
                  <a:close/>
                  <a:moveTo>
                    <a:pt x="1355" y="1042"/>
                  </a:moveTo>
                  <a:lnTo>
                    <a:pt x="1366" y="1055"/>
                  </a:lnTo>
                  <a:lnTo>
                    <a:pt x="1376" y="1066"/>
                  </a:lnTo>
                  <a:lnTo>
                    <a:pt x="1375" y="1075"/>
                  </a:lnTo>
                  <a:lnTo>
                    <a:pt x="1374" y="1082"/>
                  </a:lnTo>
                  <a:lnTo>
                    <a:pt x="1374" y="1091"/>
                  </a:lnTo>
                  <a:lnTo>
                    <a:pt x="1373" y="1099"/>
                  </a:lnTo>
                  <a:lnTo>
                    <a:pt x="1368" y="1099"/>
                  </a:lnTo>
                  <a:lnTo>
                    <a:pt x="1363" y="1100"/>
                  </a:lnTo>
                  <a:lnTo>
                    <a:pt x="1358" y="1099"/>
                  </a:lnTo>
                  <a:lnTo>
                    <a:pt x="1354" y="1098"/>
                  </a:lnTo>
                  <a:lnTo>
                    <a:pt x="1352" y="1096"/>
                  </a:lnTo>
                  <a:lnTo>
                    <a:pt x="1350" y="1094"/>
                  </a:lnTo>
                  <a:lnTo>
                    <a:pt x="1347" y="1087"/>
                  </a:lnTo>
                  <a:lnTo>
                    <a:pt x="1345" y="1079"/>
                  </a:lnTo>
                  <a:lnTo>
                    <a:pt x="1345" y="1063"/>
                  </a:lnTo>
                  <a:lnTo>
                    <a:pt x="1345" y="1052"/>
                  </a:lnTo>
                  <a:lnTo>
                    <a:pt x="1350" y="1046"/>
                  </a:lnTo>
                  <a:lnTo>
                    <a:pt x="1355" y="1042"/>
                  </a:lnTo>
                  <a:close/>
                  <a:moveTo>
                    <a:pt x="1356" y="1294"/>
                  </a:moveTo>
                  <a:lnTo>
                    <a:pt x="1371" y="1302"/>
                  </a:lnTo>
                  <a:lnTo>
                    <a:pt x="1387" y="1310"/>
                  </a:lnTo>
                  <a:lnTo>
                    <a:pt x="1387" y="1318"/>
                  </a:lnTo>
                  <a:lnTo>
                    <a:pt x="1388" y="1325"/>
                  </a:lnTo>
                  <a:lnTo>
                    <a:pt x="1384" y="1324"/>
                  </a:lnTo>
                  <a:lnTo>
                    <a:pt x="1381" y="1324"/>
                  </a:lnTo>
                  <a:lnTo>
                    <a:pt x="1365" y="1315"/>
                  </a:lnTo>
                  <a:lnTo>
                    <a:pt x="1356" y="1309"/>
                  </a:lnTo>
                  <a:lnTo>
                    <a:pt x="1352" y="1306"/>
                  </a:lnTo>
                  <a:lnTo>
                    <a:pt x="1349" y="1302"/>
                  </a:lnTo>
                  <a:lnTo>
                    <a:pt x="1352" y="1298"/>
                  </a:lnTo>
                  <a:lnTo>
                    <a:pt x="1356" y="1294"/>
                  </a:lnTo>
                  <a:close/>
                  <a:moveTo>
                    <a:pt x="1344" y="1338"/>
                  </a:moveTo>
                  <a:lnTo>
                    <a:pt x="1354" y="1350"/>
                  </a:lnTo>
                  <a:lnTo>
                    <a:pt x="1366" y="1364"/>
                  </a:lnTo>
                  <a:lnTo>
                    <a:pt x="1371" y="1373"/>
                  </a:lnTo>
                  <a:lnTo>
                    <a:pt x="1375" y="1382"/>
                  </a:lnTo>
                  <a:lnTo>
                    <a:pt x="1377" y="1392"/>
                  </a:lnTo>
                  <a:lnTo>
                    <a:pt x="1380" y="1402"/>
                  </a:lnTo>
                  <a:lnTo>
                    <a:pt x="1374" y="1402"/>
                  </a:lnTo>
                  <a:lnTo>
                    <a:pt x="1369" y="1405"/>
                  </a:lnTo>
                  <a:lnTo>
                    <a:pt x="1362" y="1401"/>
                  </a:lnTo>
                  <a:lnTo>
                    <a:pt x="1355" y="1398"/>
                  </a:lnTo>
                  <a:lnTo>
                    <a:pt x="1349" y="1394"/>
                  </a:lnTo>
                  <a:lnTo>
                    <a:pt x="1344" y="1390"/>
                  </a:lnTo>
                  <a:lnTo>
                    <a:pt x="1333" y="1380"/>
                  </a:lnTo>
                  <a:lnTo>
                    <a:pt x="1325" y="1372"/>
                  </a:lnTo>
                  <a:lnTo>
                    <a:pt x="1329" y="1362"/>
                  </a:lnTo>
                  <a:lnTo>
                    <a:pt x="1332" y="1354"/>
                  </a:lnTo>
                  <a:lnTo>
                    <a:pt x="1336" y="1345"/>
                  </a:lnTo>
                  <a:lnTo>
                    <a:pt x="1339" y="1338"/>
                  </a:lnTo>
                  <a:lnTo>
                    <a:pt x="1344" y="1338"/>
                  </a:lnTo>
                  <a:close/>
                  <a:moveTo>
                    <a:pt x="1324" y="1406"/>
                  </a:moveTo>
                  <a:lnTo>
                    <a:pt x="1333" y="1407"/>
                  </a:lnTo>
                  <a:lnTo>
                    <a:pt x="1344" y="1409"/>
                  </a:lnTo>
                  <a:lnTo>
                    <a:pt x="1345" y="1413"/>
                  </a:lnTo>
                  <a:lnTo>
                    <a:pt x="1345" y="1419"/>
                  </a:lnTo>
                  <a:lnTo>
                    <a:pt x="1345" y="1427"/>
                  </a:lnTo>
                  <a:lnTo>
                    <a:pt x="1344" y="1434"/>
                  </a:lnTo>
                  <a:lnTo>
                    <a:pt x="1343" y="1440"/>
                  </a:lnTo>
                  <a:lnTo>
                    <a:pt x="1341" y="1445"/>
                  </a:lnTo>
                  <a:lnTo>
                    <a:pt x="1338" y="1447"/>
                  </a:lnTo>
                  <a:lnTo>
                    <a:pt x="1337" y="1447"/>
                  </a:lnTo>
                  <a:lnTo>
                    <a:pt x="1335" y="1447"/>
                  </a:lnTo>
                  <a:lnTo>
                    <a:pt x="1334" y="1446"/>
                  </a:lnTo>
                  <a:lnTo>
                    <a:pt x="1322" y="1428"/>
                  </a:lnTo>
                  <a:lnTo>
                    <a:pt x="1315" y="1416"/>
                  </a:lnTo>
                  <a:lnTo>
                    <a:pt x="1319" y="1411"/>
                  </a:lnTo>
                  <a:lnTo>
                    <a:pt x="1324" y="1406"/>
                  </a:lnTo>
                  <a:close/>
                  <a:moveTo>
                    <a:pt x="1332" y="1524"/>
                  </a:moveTo>
                  <a:lnTo>
                    <a:pt x="1322" y="1515"/>
                  </a:lnTo>
                  <a:lnTo>
                    <a:pt x="1311" y="1507"/>
                  </a:lnTo>
                  <a:lnTo>
                    <a:pt x="1300" y="1499"/>
                  </a:lnTo>
                  <a:lnTo>
                    <a:pt x="1290" y="1490"/>
                  </a:lnTo>
                  <a:lnTo>
                    <a:pt x="1299" y="1478"/>
                  </a:lnTo>
                  <a:lnTo>
                    <a:pt x="1309" y="1470"/>
                  </a:lnTo>
                  <a:lnTo>
                    <a:pt x="1313" y="1468"/>
                  </a:lnTo>
                  <a:lnTo>
                    <a:pt x="1317" y="1466"/>
                  </a:lnTo>
                  <a:lnTo>
                    <a:pt x="1320" y="1464"/>
                  </a:lnTo>
                  <a:lnTo>
                    <a:pt x="1325" y="1464"/>
                  </a:lnTo>
                  <a:lnTo>
                    <a:pt x="1328" y="1464"/>
                  </a:lnTo>
                  <a:lnTo>
                    <a:pt x="1331" y="1464"/>
                  </a:lnTo>
                  <a:lnTo>
                    <a:pt x="1334" y="1465"/>
                  </a:lnTo>
                  <a:lnTo>
                    <a:pt x="1336" y="1466"/>
                  </a:lnTo>
                  <a:lnTo>
                    <a:pt x="1341" y="1470"/>
                  </a:lnTo>
                  <a:lnTo>
                    <a:pt x="1344" y="1475"/>
                  </a:lnTo>
                  <a:lnTo>
                    <a:pt x="1347" y="1483"/>
                  </a:lnTo>
                  <a:lnTo>
                    <a:pt x="1348" y="1489"/>
                  </a:lnTo>
                  <a:lnTo>
                    <a:pt x="1348" y="1496"/>
                  </a:lnTo>
                  <a:lnTo>
                    <a:pt x="1347" y="1504"/>
                  </a:lnTo>
                  <a:lnTo>
                    <a:pt x="1346" y="1510"/>
                  </a:lnTo>
                  <a:lnTo>
                    <a:pt x="1343" y="1517"/>
                  </a:lnTo>
                  <a:lnTo>
                    <a:pt x="1338" y="1521"/>
                  </a:lnTo>
                  <a:lnTo>
                    <a:pt x="1332" y="1524"/>
                  </a:lnTo>
                  <a:close/>
                  <a:moveTo>
                    <a:pt x="1284" y="1541"/>
                  </a:moveTo>
                  <a:lnTo>
                    <a:pt x="1289" y="1528"/>
                  </a:lnTo>
                  <a:lnTo>
                    <a:pt x="1294" y="1518"/>
                  </a:lnTo>
                  <a:lnTo>
                    <a:pt x="1299" y="1519"/>
                  </a:lnTo>
                  <a:lnTo>
                    <a:pt x="1306" y="1522"/>
                  </a:lnTo>
                  <a:lnTo>
                    <a:pt x="1312" y="1527"/>
                  </a:lnTo>
                  <a:lnTo>
                    <a:pt x="1318" y="1534"/>
                  </a:lnTo>
                  <a:lnTo>
                    <a:pt x="1322" y="1538"/>
                  </a:lnTo>
                  <a:lnTo>
                    <a:pt x="1324" y="1542"/>
                  </a:lnTo>
                  <a:lnTo>
                    <a:pt x="1326" y="1546"/>
                  </a:lnTo>
                  <a:lnTo>
                    <a:pt x="1327" y="1550"/>
                  </a:lnTo>
                  <a:lnTo>
                    <a:pt x="1327" y="1555"/>
                  </a:lnTo>
                  <a:lnTo>
                    <a:pt x="1326" y="1559"/>
                  </a:lnTo>
                  <a:lnTo>
                    <a:pt x="1324" y="1563"/>
                  </a:lnTo>
                  <a:lnTo>
                    <a:pt x="1320" y="1567"/>
                  </a:lnTo>
                  <a:lnTo>
                    <a:pt x="1311" y="1560"/>
                  </a:lnTo>
                  <a:lnTo>
                    <a:pt x="1301" y="1554"/>
                  </a:lnTo>
                  <a:lnTo>
                    <a:pt x="1292" y="1547"/>
                  </a:lnTo>
                  <a:lnTo>
                    <a:pt x="1284" y="1541"/>
                  </a:lnTo>
                  <a:close/>
                  <a:moveTo>
                    <a:pt x="1261" y="1573"/>
                  </a:moveTo>
                  <a:lnTo>
                    <a:pt x="1275" y="1570"/>
                  </a:lnTo>
                  <a:lnTo>
                    <a:pt x="1290" y="1569"/>
                  </a:lnTo>
                  <a:lnTo>
                    <a:pt x="1298" y="1579"/>
                  </a:lnTo>
                  <a:lnTo>
                    <a:pt x="1311" y="1595"/>
                  </a:lnTo>
                  <a:lnTo>
                    <a:pt x="1314" y="1600"/>
                  </a:lnTo>
                  <a:lnTo>
                    <a:pt x="1315" y="1604"/>
                  </a:lnTo>
                  <a:lnTo>
                    <a:pt x="1316" y="1610"/>
                  </a:lnTo>
                  <a:lnTo>
                    <a:pt x="1316" y="1614"/>
                  </a:lnTo>
                  <a:lnTo>
                    <a:pt x="1315" y="1618"/>
                  </a:lnTo>
                  <a:lnTo>
                    <a:pt x="1313" y="1622"/>
                  </a:lnTo>
                  <a:lnTo>
                    <a:pt x="1310" y="1626"/>
                  </a:lnTo>
                  <a:lnTo>
                    <a:pt x="1304" y="1631"/>
                  </a:lnTo>
                  <a:lnTo>
                    <a:pt x="1292" y="1622"/>
                  </a:lnTo>
                  <a:lnTo>
                    <a:pt x="1284" y="1615"/>
                  </a:lnTo>
                  <a:lnTo>
                    <a:pt x="1277" y="1608"/>
                  </a:lnTo>
                  <a:lnTo>
                    <a:pt x="1273" y="1602"/>
                  </a:lnTo>
                  <a:lnTo>
                    <a:pt x="1268" y="1588"/>
                  </a:lnTo>
                  <a:lnTo>
                    <a:pt x="1261" y="1573"/>
                  </a:lnTo>
                  <a:close/>
                  <a:moveTo>
                    <a:pt x="1280" y="1685"/>
                  </a:moveTo>
                  <a:lnTo>
                    <a:pt x="1244" y="1639"/>
                  </a:lnTo>
                  <a:lnTo>
                    <a:pt x="1250" y="1630"/>
                  </a:lnTo>
                  <a:lnTo>
                    <a:pt x="1255" y="1624"/>
                  </a:lnTo>
                  <a:lnTo>
                    <a:pt x="1258" y="1623"/>
                  </a:lnTo>
                  <a:lnTo>
                    <a:pt x="1260" y="1622"/>
                  </a:lnTo>
                  <a:lnTo>
                    <a:pt x="1262" y="1622"/>
                  </a:lnTo>
                  <a:lnTo>
                    <a:pt x="1265" y="1622"/>
                  </a:lnTo>
                  <a:lnTo>
                    <a:pt x="1269" y="1625"/>
                  </a:lnTo>
                  <a:lnTo>
                    <a:pt x="1272" y="1630"/>
                  </a:lnTo>
                  <a:lnTo>
                    <a:pt x="1275" y="1636"/>
                  </a:lnTo>
                  <a:lnTo>
                    <a:pt x="1277" y="1643"/>
                  </a:lnTo>
                  <a:lnTo>
                    <a:pt x="1281" y="1658"/>
                  </a:lnTo>
                  <a:lnTo>
                    <a:pt x="1284" y="1673"/>
                  </a:lnTo>
                  <a:lnTo>
                    <a:pt x="1284" y="1678"/>
                  </a:lnTo>
                  <a:lnTo>
                    <a:pt x="1282" y="1682"/>
                  </a:lnTo>
                  <a:lnTo>
                    <a:pt x="1282" y="1685"/>
                  </a:lnTo>
                  <a:lnTo>
                    <a:pt x="1281" y="1686"/>
                  </a:lnTo>
                  <a:lnTo>
                    <a:pt x="1280" y="1685"/>
                  </a:lnTo>
                  <a:close/>
                  <a:moveTo>
                    <a:pt x="1243" y="1690"/>
                  </a:moveTo>
                  <a:lnTo>
                    <a:pt x="1287" y="1720"/>
                  </a:lnTo>
                  <a:lnTo>
                    <a:pt x="1286" y="1724"/>
                  </a:lnTo>
                  <a:lnTo>
                    <a:pt x="1286" y="1729"/>
                  </a:lnTo>
                  <a:lnTo>
                    <a:pt x="1285" y="1731"/>
                  </a:lnTo>
                  <a:lnTo>
                    <a:pt x="1285" y="1733"/>
                  </a:lnTo>
                  <a:lnTo>
                    <a:pt x="1284" y="1734"/>
                  </a:lnTo>
                  <a:lnTo>
                    <a:pt x="1282" y="1734"/>
                  </a:lnTo>
                  <a:lnTo>
                    <a:pt x="1270" y="1729"/>
                  </a:lnTo>
                  <a:lnTo>
                    <a:pt x="1257" y="1724"/>
                  </a:lnTo>
                  <a:lnTo>
                    <a:pt x="1246" y="1717"/>
                  </a:lnTo>
                  <a:lnTo>
                    <a:pt x="1233" y="1712"/>
                  </a:lnTo>
                  <a:lnTo>
                    <a:pt x="1232" y="1707"/>
                  </a:lnTo>
                  <a:lnTo>
                    <a:pt x="1232" y="1700"/>
                  </a:lnTo>
                  <a:lnTo>
                    <a:pt x="1238" y="1695"/>
                  </a:lnTo>
                  <a:lnTo>
                    <a:pt x="1243" y="1690"/>
                  </a:lnTo>
                  <a:close/>
                  <a:moveTo>
                    <a:pt x="1237" y="1741"/>
                  </a:moveTo>
                  <a:lnTo>
                    <a:pt x="1246" y="1744"/>
                  </a:lnTo>
                  <a:lnTo>
                    <a:pt x="1252" y="1749"/>
                  </a:lnTo>
                  <a:lnTo>
                    <a:pt x="1255" y="1752"/>
                  </a:lnTo>
                  <a:lnTo>
                    <a:pt x="1257" y="1757"/>
                  </a:lnTo>
                  <a:lnTo>
                    <a:pt x="1260" y="1765"/>
                  </a:lnTo>
                  <a:lnTo>
                    <a:pt x="1262" y="1774"/>
                  </a:lnTo>
                  <a:lnTo>
                    <a:pt x="1256" y="1784"/>
                  </a:lnTo>
                  <a:lnTo>
                    <a:pt x="1253" y="1788"/>
                  </a:lnTo>
                  <a:lnTo>
                    <a:pt x="1252" y="1790"/>
                  </a:lnTo>
                  <a:lnTo>
                    <a:pt x="1250" y="1789"/>
                  </a:lnTo>
                  <a:lnTo>
                    <a:pt x="1237" y="1780"/>
                  </a:lnTo>
                  <a:lnTo>
                    <a:pt x="1224" y="1769"/>
                  </a:lnTo>
                  <a:lnTo>
                    <a:pt x="1224" y="1756"/>
                  </a:lnTo>
                  <a:lnTo>
                    <a:pt x="1227" y="1751"/>
                  </a:lnTo>
                  <a:lnTo>
                    <a:pt x="1230" y="1747"/>
                  </a:lnTo>
                  <a:lnTo>
                    <a:pt x="1237" y="1741"/>
                  </a:lnTo>
                  <a:close/>
                  <a:moveTo>
                    <a:pt x="1209" y="1806"/>
                  </a:moveTo>
                  <a:lnTo>
                    <a:pt x="1215" y="1809"/>
                  </a:lnTo>
                  <a:lnTo>
                    <a:pt x="1220" y="1811"/>
                  </a:lnTo>
                  <a:lnTo>
                    <a:pt x="1225" y="1815"/>
                  </a:lnTo>
                  <a:lnTo>
                    <a:pt x="1230" y="1819"/>
                  </a:lnTo>
                  <a:lnTo>
                    <a:pt x="1235" y="1823"/>
                  </a:lnTo>
                  <a:lnTo>
                    <a:pt x="1240" y="1829"/>
                  </a:lnTo>
                  <a:lnTo>
                    <a:pt x="1246" y="1836"/>
                  </a:lnTo>
                  <a:lnTo>
                    <a:pt x="1251" y="1845"/>
                  </a:lnTo>
                  <a:lnTo>
                    <a:pt x="1249" y="1847"/>
                  </a:lnTo>
                  <a:lnTo>
                    <a:pt x="1247" y="1849"/>
                  </a:lnTo>
                  <a:lnTo>
                    <a:pt x="1243" y="1851"/>
                  </a:lnTo>
                  <a:lnTo>
                    <a:pt x="1241" y="1853"/>
                  </a:lnTo>
                  <a:lnTo>
                    <a:pt x="1229" y="1841"/>
                  </a:lnTo>
                  <a:lnTo>
                    <a:pt x="1217" y="1829"/>
                  </a:lnTo>
                  <a:lnTo>
                    <a:pt x="1212" y="1823"/>
                  </a:lnTo>
                  <a:lnTo>
                    <a:pt x="1209" y="1818"/>
                  </a:lnTo>
                  <a:lnTo>
                    <a:pt x="1209" y="1815"/>
                  </a:lnTo>
                  <a:lnTo>
                    <a:pt x="1208" y="1812"/>
                  </a:lnTo>
                  <a:lnTo>
                    <a:pt x="1208" y="1809"/>
                  </a:lnTo>
                  <a:lnTo>
                    <a:pt x="1209" y="1806"/>
                  </a:lnTo>
                  <a:close/>
                  <a:moveTo>
                    <a:pt x="1203" y="1860"/>
                  </a:moveTo>
                  <a:lnTo>
                    <a:pt x="1212" y="1866"/>
                  </a:lnTo>
                  <a:lnTo>
                    <a:pt x="1225" y="1877"/>
                  </a:lnTo>
                  <a:lnTo>
                    <a:pt x="1231" y="1884"/>
                  </a:lnTo>
                  <a:lnTo>
                    <a:pt x="1234" y="1892"/>
                  </a:lnTo>
                  <a:lnTo>
                    <a:pt x="1234" y="1896"/>
                  </a:lnTo>
                  <a:lnTo>
                    <a:pt x="1234" y="1900"/>
                  </a:lnTo>
                  <a:lnTo>
                    <a:pt x="1233" y="1904"/>
                  </a:lnTo>
                  <a:lnTo>
                    <a:pt x="1231" y="1909"/>
                  </a:lnTo>
                  <a:lnTo>
                    <a:pt x="1215" y="1897"/>
                  </a:lnTo>
                  <a:lnTo>
                    <a:pt x="1204" y="1887"/>
                  </a:lnTo>
                  <a:lnTo>
                    <a:pt x="1201" y="1881"/>
                  </a:lnTo>
                  <a:lnTo>
                    <a:pt x="1200" y="1876"/>
                  </a:lnTo>
                  <a:lnTo>
                    <a:pt x="1200" y="1868"/>
                  </a:lnTo>
                  <a:lnTo>
                    <a:pt x="1203" y="1860"/>
                  </a:lnTo>
                  <a:close/>
                  <a:moveTo>
                    <a:pt x="1186" y="1921"/>
                  </a:moveTo>
                  <a:lnTo>
                    <a:pt x="1194" y="1923"/>
                  </a:lnTo>
                  <a:lnTo>
                    <a:pt x="1201" y="1927"/>
                  </a:lnTo>
                  <a:lnTo>
                    <a:pt x="1204" y="1929"/>
                  </a:lnTo>
                  <a:lnTo>
                    <a:pt x="1209" y="1933"/>
                  </a:lnTo>
                  <a:lnTo>
                    <a:pt x="1212" y="1938"/>
                  </a:lnTo>
                  <a:lnTo>
                    <a:pt x="1216" y="1944"/>
                  </a:lnTo>
                  <a:lnTo>
                    <a:pt x="1211" y="1952"/>
                  </a:lnTo>
                  <a:lnTo>
                    <a:pt x="1207" y="1959"/>
                  </a:lnTo>
                  <a:lnTo>
                    <a:pt x="1196" y="1959"/>
                  </a:lnTo>
                  <a:lnTo>
                    <a:pt x="1188" y="1951"/>
                  </a:lnTo>
                  <a:lnTo>
                    <a:pt x="1180" y="1943"/>
                  </a:lnTo>
                  <a:lnTo>
                    <a:pt x="1182" y="1932"/>
                  </a:lnTo>
                  <a:lnTo>
                    <a:pt x="1186" y="1921"/>
                  </a:lnTo>
                  <a:close/>
                  <a:moveTo>
                    <a:pt x="1177" y="2028"/>
                  </a:moveTo>
                  <a:lnTo>
                    <a:pt x="1171" y="2020"/>
                  </a:lnTo>
                  <a:lnTo>
                    <a:pt x="1164" y="2011"/>
                  </a:lnTo>
                  <a:lnTo>
                    <a:pt x="1158" y="2004"/>
                  </a:lnTo>
                  <a:lnTo>
                    <a:pt x="1152" y="1995"/>
                  </a:lnTo>
                  <a:lnTo>
                    <a:pt x="1156" y="1987"/>
                  </a:lnTo>
                  <a:lnTo>
                    <a:pt x="1160" y="1980"/>
                  </a:lnTo>
                  <a:lnTo>
                    <a:pt x="1162" y="1979"/>
                  </a:lnTo>
                  <a:lnTo>
                    <a:pt x="1164" y="1978"/>
                  </a:lnTo>
                  <a:lnTo>
                    <a:pt x="1166" y="1977"/>
                  </a:lnTo>
                  <a:lnTo>
                    <a:pt x="1169" y="1978"/>
                  </a:lnTo>
                  <a:lnTo>
                    <a:pt x="1172" y="1979"/>
                  </a:lnTo>
                  <a:lnTo>
                    <a:pt x="1175" y="1983"/>
                  </a:lnTo>
                  <a:lnTo>
                    <a:pt x="1178" y="1988"/>
                  </a:lnTo>
                  <a:lnTo>
                    <a:pt x="1180" y="1993"/>
                  </a:lnTo>
                  <a:lnTo>
                    <a:pt x="1182" y="1999"/>
                  </a:lnTo>
                  <a:lnTo>
                    <a:pt x="1184" y="2006"/>
                  </a:lnTo>
                  <a:lnTo>
                    <a:pt x="1184" y="2012"/>
                  </a:lnTo>
                  <a:lnTo>
                    <a:pt x="1184" y="2018"/>
                  </a:lnTo>
                  <a:lnTo>
                    <a:pt x="1184" y="2023"/>
                  </a:lnTo>
                  <a:lnTo>
                    <a:pt x="1182" y="2027"/>
                  </a:lnTo>
                  <a:lnTo>
                    <a:pt x="1181" y="2028"/>
                  </a:lnTo>
                  <a:lnTo>
                    <a:pt x="1180" y="2028"/>
                  </a:lnTo>
                  <a:lnTo>
                    <a:pt x="1178" y="2029"/>
                  </a:lnTo>
                  <a:lnTo>
                    <a:pt x="1177" y="2028"/>
                  </a:lnTo>
                  <a:close/>
                  <a:moveTo>
                    <a:pt x="1153" y="1901"/>
                  </a:moveTo>
                  <a:lnTo>
                    <a:pt x="1142" y="1912"/>
                  </a:lnTo>
                  <a:lnTo>
                    <a:pt x="1129" y="1923"/>
                  </a:lnTo>
                  <a:lnTo>
                    <a:pt x="1117" y="1934"/>
                  </a:lnTo>
                  <a:lnTo>
                    <a:pt x="1102" y="1943"/>
                  </a:lnTo>
                  <a:lnTo>
                    <a:pt x="1095" y="1948"/>
                  </a:lnTo>
                  <a:lnTo>
                    <a:pt x="1087" y="1952"/>
                  </a:lnTo>
                  <a:lnTo>
                    <a:pt x="1080" y="1955"/>
                  </a:lnTo>
                  <a:lnTo>
                    <a:pt x="1072" y="1957"/>
                  </a:lnTo>
                  <a:lnTo>
                    <a:pt x="1064" y="1958"/>
                  </a:lnTo>
                  <a:lnTo>
                    <a:pt x="1057" y="1959"/>
                  </a:lnTo>
                  <a:lnTo>
                    <a:pt x="1048" y="1958"/>
                  </a:lnTo>
                  <a:lnTo>
                    <a:pt x="1041" y="1957"/>
                  </a:lnTo>
                  <a:lnTo>
                    <a:pt x="1021" y="1943"/>
                  </a:lnTo>
                  <a:lnTo>
                    <a:pt x="1010" y="1936"/>
                  </a:lnTo>
                  <a:lnTo>
                    <a:pt x="1006" y="1934"/>
                  </a:lnTo>
                  <a:lnTo>
                    <a:pt x="1004" y="1933"/>
                  </a:lnTo>
                  <a:lnTo>
                    <a:pt x="1013" y="1950"/>
                  </a:lnTo>
                  <a:lnTo>
                    <a:pt x="1024" y="1968"/>
                  </a:lnTo>
                  <a:lnTo>
                    <a:pt x="1028" y="1977"/>
                  </a:lnTo>
                  <a:lnTo>
                    <a:pt x="1032" y="1987"/>
                  </a:lnTo>
                  <a:lnTo>
                    <a:pt x="1036" y="1995"/>
                  </a:lnTo>
                  <a:lnTo>
                    <a:pt x="1038" y="2004"/>
                  </a:lnTo>
                  <a:lnTo>
                    <a:pt x="1038" y="2012"/>
                  </a:lnTo>
                  <a:lnTo>
                    <a:pt x="1038" y="2021"/>
                  </a:lnTo>
                  <a:lnTo>
                    <a:pt x="1036" y="2028"/>
                  </a:lnTo>
                  <a:lnTo>
                    <a:pt x="1031" y="2034"/>
                  </a:lnTo>
                  <a:lnTo>
                    <a:pt x="1024" y="2041"/>
                  </a:lnTo>
                  <a:lnTo>
                    <a:pt x="1016" y="2046"/>
                  </a:lnTo>
                  <a:lnTo>
                    <a:pt x="1004" y="2050"/>
                  </a:lnTo>
                  <a:lnTo>
                    <a:pt x="990" y="2053"/>
                  </a:lnTo>
                  <a:lnTo>
                    <a:pt x="984" y="2051"/>
                  </a:lnTo>
                  <a:lnTo>
                    <a:pt x="979" y="2049"/>
                  </a:lnTo>
                  <a:lnTo>
                    <a:pt x="973" y="2046"/>
                  </a:lnTo>
                  <a:lnTo>
                    <a:pt x="969" y="2043"/>
                  </a:lnTo>
                  <a:lnTo>
                    <a:pt x="962" y="2035"/>
                  </a:lnTo>
                  <a:lnTo>
                    <a:pt x="955" y="2027"/>
                  </a:lnTo>
                  <a:lnTo>
                    <a:pt x="951" y="2017"/>
                  </a:lnTo>
                  <a:lnTo>
                    <a:pt x="947" y="2007"/>
                  </a:lnTo>
                  <a:lnTo>
                    <a:pt x="945" y="1996"/>
                  </a:lnTo>
                  <a:lnTo>
                    <a:pt x="943" y="1985"/>
                  </a:lnTo>
                  <a:lnTo>
                    <a:pt x="940" y="1960"/>
                  </a:lnTo>
                  <a:lnTo>
                    <a:pt x="937" y="1937"/>
                  </a:lnTo>
                  <a:lnTo>
                    <a:pt x="935" y="1927"/>
                  </a:lnTo>
                  <a:lnTo>
                    <a:pt x="933" y="1916"/>
                  </a:lnTo>
                  <a:lnTo>
                    <a:pt x="931" y="1906"/>
                  </a:lnTo>
                  <a:lnTo>
                    <a:pt x="927" y="1898"/>
                  </a:lnTo>
                  <a:lnTo>
                    <a:pt x="908" y="1867"/>
                  </a:lnTo>
                  <a:lnTo>
                    <a:pt x="891" y="1839"/>
                  </a:lnTo>
                  <a:lnTo>
                    <a:pt x="877" y="1811"/>
                  </a:lnTo>
                  <a:lnTo>
                    <a:pt x="866" y="1784"/>
                  </a:lnTo>
                  <a:lnTo>
                    <a:pt x="856" y="1759"/>
                  </a:lnTo>
                  <a:lnTo>
                    <a:pt x="850" y="1734"/>
                  </a:lnTo>
                  <a:lnTo>
                    <a:pt x="845" y="1712"/>
                  </a:lnTo>
                  <a:lnTo>
                    <a:pt x="841" y="1690"/>
                  </a:lnTo>
                  <a:lnTo>
                    <a:pt x="841" y="1670"/>
                  </a:lnTo>
                  <a:lnTo>
                    <a:pt x="841" y="1651"/>
                  </a:lnTo>
                  <a:lnTo>
                    <a:pt x="845" y="1633"/>
                  </a:lnTo>
                  <a:lnTo>
                    <a:pt x="849" y="1617"/>
                  </a:lnTo>
                  <a:lnTo>
                    <a:pt x="855" y="1602"/>
                  </a:lnTo>
                  <a:lnTo>
                    <a:pt x="864" y="1589"/>
                  </a:lnTo>
                  <a:lnTo>
                    <a:pt x="872" y="1578"/>
                  </a:lnTo>
                  <a:lnTo>
                    <a:pt x="883" y="1568"/>
                  </a:lnTo>
                  <a:lnTo>
                    <a:pt x="894" y="1560"/>
                  </a:lnTo>
                  <a:lnTo>
                    <a:pt x="908" y="1554"/>
                  </a:lnTo>
                  <a:lnTo>
                    <a:pt x="922" y="1549"/>
                  </a:lnTo>
                  <a:lnTo>
                    <a:pt x="936" y="1546"/>
                  </a:lnTo>
                  <a:lnTo>
                    <a:pt x="952" y="1545"/>
                  </a:lnTo>
                  <a:lnTo>
                    <a:pt x="969" y="1546"/>
                  </a:lnTo>
                  <a:lnTo>
                    <a:pt x="987" y="1549"/>
                  </a:lnTo>
                  <a:lnTo>
                    <a:pt x="1005" y="1554"/>
                  </a:lnTo>
                  <a:lnTo>
                    <a:pt x="1024" y="1561"/>
                  </a:lnTo>
                  <a:lnTo>
                    <a:pt x="1043" y="1569"/>
                  </a:lnTo>
                  <a:lnTo>
                    <a:pt x="1063" y="1581"/>
                  </a:lnTo>
                  <a:lnTo>
                    <a:pt x="1083" y="1594"/>
                  </a:lnTo>
                  <a:lnTo>
                    <a:pt x="1103" y="1610"/>
                  </a:lnTo>
                  <a:lnTo>
                    <a:pt x="1123" y="1626"/>
                  </a:lnTo>
                  <a:lnTo>
                    <a:pt x="1144" y="1646"/>
                  </a:lnTo>
                  <a:lnTo>
                    <a:pt x="1164" y="1669"/>
                  </a:lnTo>
                  <a:lnTo>
                    <a:pt x="1160" y="1676"/>
                  </a:lnTo>
                  <a:lnTo>
                    <a:pt x="1155" y="1681"/>
                  </a:lnTo>
                  <a:lnTo>
                    <a:pt x="1150" y="1688"/>
                  </a:lnTo>
                  <a:lnTo>
                    <a:pt x="1142" y="1693"/>
                  </a:lnTo>
                  <a:lnTo>
                    <a:pt x="1126" y="1701"/>
                  </a:lnTo>
                  <a:lnTo>
                    <a:pt x="1109" y="1710"/>
                  </a:lnTo>
                  <a:lnTo>
                    <a:pt x="1093" y="1716"/>
                  </a:lnTo>
                  <a:lnTo>
                    <a:pt x="1078" y="1723"/>
                  </a:lnTo>
                  <a:lnTo>
                    <a:pt x="1071" y="1726"/>
                  </a:lnTo>
                  <a:lnTo>
                    <a:pt x="1066" y="1728"/>
                  </a:lnTo>
                  <a:lnTo>
                    <a:pt x="1062" y="1731"/>
                  </a:lnTo>
                  <a:lnTo>
                    <a:pt x="1060" y="1734"/>
                  </a:lnTo>
                  <a:lnTo>
                    <a:pt x="1074" y="1744"/>
                  </a:lnTo>
                  <a:lnTo>
                    <a:pt x="1087" y="1753"/>
                  </a:lnTo>
                  <a:lnTo>
                    <a:pt x="1101" y="1763"/>
                  </a:lnTo>
                  <a:lnTo>
                    <a:pt x="1115" y="1772"/>
                  </a:lnTo>
                  <a:lnTo>
                    <a:pt x="1113" y="1778"/>
                  </a:lnTo>
                  <a:lnTo>
                    <a:pt x="1107" y="1787"/>
                  </a:lnTo>
                  <a:lnTo>
                    <a:pt x="1099" y="1799"/>
                  </a:lnTo>
                  <a:lnTo>
                    <a:pt x="1090" y="1811"/>
                  </a:lnTo>
                  <a:lnTo>
                    <a:pt x="1071" y="1837"/>
                  </a:lnTo>
                  <a:lnTo>
                    <a:pt x="1060" y="1851"/>
                  </a:lnTo>
                  <a:lnTo>
                    <a:pt x="1067" y="1855"/>
                  </a:lnTo>
                  <a:lnTo>
                    <a:pt x="1075" y="1857"/>
                  </a:lnTo>
                  <a:lnTo>
                    <a:pt x="1080" y="1857"/>
                  </a:lnTo>
                  <a:lnTo>
                    <a:pt x="1084" y="1855"/>
                  </a:lnTo>
                  <a:lnTo>
                    <a:pt x="1087" y="1853"/>
                  </a:lnTo>
                  <a:lnTo>
                    <a:pt x="1090" y="1849"/>
                  </a:lnTo>
                  <a:lnTo>
                    <a:pt x="1093" y="1846"/>
                  </a:lnTo>
                  <a:lnTo>
                    <a:pt x="1095" y="1842"/>
                  </a:lnTo>
                  <a:lnTo>
                    <a:pt x="1098" y="1838"/>
                  </a:lnTo>
                  <a:lnTo>
                    <a:pt x="1100" y="1834"/>
                  </a:lnTo>
                  <a:lnTo>
                    <a:pt x="1103" y="1830"/>
                  </a:lnTo>
                  <a:lnTo>
                    <a:pt x="1107" y="1827"/>
                  </a:lnTo>
                  <a:lnTo>
                    <a:pt x="1113" y="1826"/>
                  </a:lnTo>
                  <a:lnTo>
                    <a:pt x="1119" y="1825"/>
                  </a:lnTo>
                  <a:lnTo>
                    <a:pt x="1126" y="1826"/>
                  </a:lnTo>
                  <a:lnTo>
                    <a:pt x="1136" y="1828"/>
                  </a:lnTo>
                  <a:lnTo>
                    <a:pt x="1131" y="1839"/>
                  </a:lnTo>
                  <a:lnTo>
                    <a:pt x="1127" y="1848"/>
                  </a:lnTo>
                  <a:lnTo>
                    <a:pt x="1125" y="1855"/>
                  </a:lnTo>
                  <a:lnTo>
                    <a:pt x="1125" y="1861"/>
                  </a:lnTo>
                  <a:lnTo>
                    <a:pt x="1125" y="1865"/>
                  </a:lnTo>
                  <a:lnTo>
                    <a:pt x="1127" y="1869"/>
                  </a:lnTo>
                  <a:lnTo>
                    <a:pt x="1129" y="1873"/>
                  </a:lnTo>
                  <a:lnTo>
                    <a:pt x="1133" y="1875"/>
                  </a:lnTo>
                  <a:lnTo>
                    <a:pt x="1139" y="1879"/>
                  </a:lnTo>
                  <a:lnTo>
                    <a:pt x="1145" y="1883"/>
                  </a:lnTo>
                  <a:lnTo>
                    <a:pt x="1148" y="1886"/>
                  </a:lnTo>
                  <a:lnTo>
                    <a:pt x="1151" y="1891"/>
                  </a:lnTo>
                  <a:lnTo>
                    <a:pt x="1153" y="1895"/>
                  </a:lnTo>
                  <a:lnTo>
                    <a:pt x="1153" y="1901"/>
                  </a:lnTo>
                  <a:close/>
                  <a:moveTo>
                    <a:pt x="961" y="1484"/>
                  </a:moveTo>
                  <a:lnTo>
                    <a:pt x="929" y="1506"/>
                  </a:lnTo>
                  <a:lnTo>
                    <a:pt x="900" y="1527"/>
                  </a:lnTo>
                  <a:lnTo>
                    <a:pt x="876" y="1545"/>
                  </a:lnTo>
                  <a:lnTo>
                    <a:pt x="855" y="1562"/>
                  </a:lnTo>
                  <a:lnTo>
                    <a:pt x="838" y="1577"/>
                  </a:lnTo>
                  <a:lnTo>
                    <a:pt x="825" y="1592"/>
                  </a:lnTo>
                  <a:lnTo>
                    <a:pt x="819" y="1599"/>
                  </a:lnTo>
                  <a:lnTo>
                    <a:pt x="814" y="1606"/>
                  </a:lnTo>
                  <a:lnTo>
                    <a:pt x="811" y="1615"/>
                  </a:lnTo>
                  <a:lnTo>
                    <a:pt x="807" y="1622"/>
                  </a:lnTo>
                  <a:lnTo>
                    <a:pt x="804" y="1631"/>
                  </a:lnTo>
                  <a:lnTo>
                    <a:pt x="802" y="1638"/>
                  </a:lnTo>
                  <a:lnTo>
                    <a:pt x="800" y="1648"/>
                  </a:lnTo>
                  <a:lnTo>
                    <a:pt x="800" y="1656"/>
                  </a:lnTo>
                  <a:lnTo>
                    <a:pt x="800" y="1676"/>
                  </a:lnTo>
                  <a:lnTo>
                    <a:pt x="802" y="1699"/>
                  </a:lnTo>
                  <a:lnTo>
                    <a:pt x="807" y="1725"/>
                  </a:lnTo>
                  <a:lnTo>
                    <a:pt x="813" y="1754"/>
                  </a:lnTo>
                  <a:lnTo>
                    <a:pt x="820" y="1787"/>
                  </a:lnTo>
                  <a:lnTo>
                    <a:pt x="829" y="1825"/>
                  </a:lnTo>
                  <a:lnTo>
                    <a:pt x="851" y="1849"/>
                  </a:lnTo>
                  <a:lnTo>
                    <a:pt x="869" y="1869"/>
                  </a:lnTo>
                  <a:lnTo>
                    <a:pt x="875" y="1878"/>
                  </a:lnTo>
                  <a:lnTo>
                    <a:pt x="881" y="1885"/>
                  </a:lnTo>
                  <a:lnTo>
                    <a:pt x="886" y="1894"/>
                  </a:lnTo>
                  <a:lnTo>
                    <a:pt x="890" y="1902"/>
                  </a:lnTo>
                  <a:lnTo>
                    <a:pt x="893" y="1911"/>
                  </a:lnTo>
                  <a:lnTo>
                    <a:pt x="894" y="1920"/>
                  </a:lnTo>
                  <a:lnTo>
                    <a:pt x="895" y="1930"/>
                  </a:lnTo>
                  <a:lnTo>
                    <a:pt x="895" y="1941"/>
                  </a:lnTo>
                  <a:lnTo>
                    <a:pt x="894" y="1954"/>
                  </a:lnTo>
                  <a:lnTo>
                    <a:pt x="892" y="1970"/>
                  </a:lnTo>
                  <a:lnTo>
                    <a:pt x="889" y="1987"/>
                  </a:lnTo>
                  <a:lnTo>
                    <a:pt x="885" y="2006"/>
                  </a:lnTo>
                  <a:lnTo>
                    <a:pt x="867" y="2012"/>
                  </a:lnTo>
                  <a:lnTo>
                    <a:pt x="849" y="2018"/>
                  </a:lnTo>
                  <a:lnTo>
                    <a:pt x="833" y="2025"/>
                  </a:lnTo>
                  <a:lnTo>
                    <a:pt x="817" y="2029"/>
                  </a:lnTo>
                  <a:lnTo>
                    <a:pt x="807" y="2022"/>
                  </a:lnTo>
                  <a:lnTo>
                    <a:pt x="797" y="2013"/>
                  </a:lnTo>
                  <a:lnTo>
                    <a:pt x="788" y="2006"/>
                  </a:lnTo>
                  <a:lnTo>
                    <a:pt x="777" y="1997"/>
                  </a:lnTo>
                  <a:lnTo>
                    <a:pt x="774" y="1973"/>
                  </a:lnTo>
                  <a:lnTo>
                    <a:pt x="769" y="1951"/>
                  </a:lnTo>
                  <a:lnTo>
                    <a:pt x="762" y="1930"/>
                  </a:lnTo>
                  <a:lnTo>
                    <a:pt x="755" y="1909"/>
                  </a:lnTo>
                  <a:lnTo>
                    <a:pt x="746" y="1888"/>
                  </a:lnTo>
                  <a:lnTo>
                    <a:pt x="738" y="1869"/>
                  </a:lnTo>
                  <a:lnTo>
                    <a:pt x="728" y="1849"/>
                  </a:lnTo>
                  <a:lnTo>
                    <a:pt x="719" y="1829"/>
                  </a:lnTo>
                  <a:lnTo>
                    <a:pt x="715" y="1828"/>
                  </a:lnTo>
                  <a:lnTo>
                    <a:pt x="712" y="1828"/>
                  </a:lnTo>
                  <a:lnTo>
                    <a:pt x="709" y="1805"/>
                  </a:lnTo>
                  <a:lnTo>
                    <a:pt x="708" y="1783"/>
                  </a:lnTo>
                  <a:lnTo>
                    <a:pt x="707" y="1761"/>
                  </a:lnTo>
                  <a:lnTo>
                    <a:pt x="705" y="1739"/>
                  </a:lnTo>
                  <a:lnTo>
                    <a:pt x="703" y="1719"/>
                  </a:lnTo>
                  <a:lnTo>
                    <a:pt x="701" y="1698"/>
                  </a:lnTo>
                  <a:lnTo>
                    <a:pt x="698" y="1678"/>
                  </a:lnTo>
                  <a:lnTo>
                    <a:pt x="695" y="1658"/>
                  </a:lnTo>
                  <a:lnTo>
                    <a:pt x="722" y="1635"/>
                  </a:lnTo>
                  <a:lnTo>
                    <a:pt x="755" y="1608"/>
                  </a:lnTo>
                  <a:lnTo>
                    <a:pt x="792" y="1579"/>
                  </a:lnTo>
                  <a:lnTo>
                    <a:pt x="828" y="1547"/>
                  </a:lnTo>
                  <a:lnTo>
                    <a:pt x="845" y="1531"/>
                  </a:lnTo>
                  <a:lnTo>
                    <a:pt x="860" y="1514"/>
                  </a:lnTo>
                  <a:lnTo>
                    <a:pt x="874" y="1498"/>
                  </a:lnTo>
                  <a:lnTo>
                    <a:pt x="886" y="1482"/>
                  </a:lnTo>
                  <a:lnTo>
                    <a:pt x="891" y="1473"/>
                  </a:lnTo>
                  <a:lnTo>
                    <a:pt x="895" y="1465"/>
                  </a:lnTo>
                  <a:lnTo>
                    <a:pt x="899" y="1456"/>
                  </a:lnTo>
                  <a:lnTo>
                    <a:pt x="902" y="1448"/>
                  </a:lnTo>
                  <a:lnTo>
                    <a:pt x="904" y="1439"/>
                  </a:lnTo>
                  <a:lnTo>
                    <a:pt x="905" y="1431"/>
                  </a:lnTo>
                  <a:lnTo>
                    <a:pt x="905" y="1422"/>
                  </a:lnTo>
                  <a:lnTo>
                    <a:pt x="905" y="1415"/>
                  </a:lnTo>
                  <a:lnTo>
                    <a:pt x="909" y="1411"/>
                  </a:lnTo>
                  <a:lnTo>
                    <a:pt x="914" y="1409"/>
                  </a:lnTo>
                  <a:lnTo>
                    <a:pt x="919" y="1408"/>
                  </a:lnTo>
                  <a:lnTo>
                    <a:pt x="925" y="1409"/>
                  </a:lnTo>
                  <a:lnTo>
                    <a:pt x="931" y="1411"/>
                  </a:lnTo>
                  <a:lnTo>
                    <a:pt x="936" y="1414"/>
                  </a:lnTo>
                  <a:lnTo>
                    <a:pt x="942" y="1418"/>
                  </a:lnTo>
                  <a:lnTo>
                    <a:pt x="947" y="1424"/>
                  </a:lnTo>
                  <a:lnTo>
                    <a:pt x="951" y="1430"/>
                  </a:lnTo>
                  <a:lnTo>
                    <a:pt x="955" y="1436"/>
                  </a:lnTo>
                  <a:lnTo>
                    <a:pt x="959" y="1444"/>
                  </a:lnTo>
                  <a:lnTo>
                    <a:pt x="961" y="1451"/>
                  </a:lnTo>
                  <a:lnTo>
                    <a:pt x="963" y="1459"/>
                  </a:lnTo>
                  <a:lnTo>
                    <a:pt x="963" y="1467"/>
                  </a:lnTo>
                  <a:lnTo>
                    <a:pt x="963" y="1475"/>
                  </a:lnTo>
                  <a:lnTo>
                    <a:pt x="961" y="1484"/>
                  </a:lnTo>
                  <a:close/>
                  <a:moveTo>
                    <a:pt x="897" y="2125"/>
                  </a:moveTo>
                  <a:lnTo>
                    <a:pt x="887" y="2191"/>
                  </a:lnTo>
                  <a:lnTo>
                    <a:pt x="860" y="2177"/>
                  </a:lnTo>
                  <a:lnTo>
                    <a:pt x="835" y="2163"/>
                  </a:lnTo>
                  <a:lnTo>
                    <a:pt x="809" y="2151"/>
                  </a:lnTo>
                  <a:lnTo>
                    <a:pt x="782" y="2137"/>
                  </a:lnTo>
                  <a:lnTo>
                    <a:pt x="784" y="2143"/>
                  </a:lnTo>
                  <a:lnTo>
                    <a:pt x="789" y="2155"/>
                  </a:lnTo>
                  <a:lnTo>
                    <a:pt x="794" y="2169"/>
                  </a:lnTo>
                  <a:lnTo>
                    <a:pt x="796" y="2176"/>
                  </a:lnTo>
                  <a:lnTo>
                    <a:pt x="803" y="2186"/>
                  </a:lnTo>
                  <a:lnTo>
                    <a:pt x="814" y="2197"/>
                  </a:lnTo>
                  <a:lnTo>
                    <a:pt x="826" y="2208"/>
                  </a:lnTo>
                  <a:lnTo>
                    <a:pt x="839" y="2218"/>
                  </a:lnTo>
                  <a:lnTo>
                    <a:pt x="855" y="2229"/>
                  </a:lnTo>
                  <a:lnTo>
                    <a:pt x="872" y="2237"/>
                  </a:lnTo>
                  <a:lnTo>
                    <a:pt x="890" y="2247"/>
                  </a:lnTo>
                  <a:lnTo>
                    <a:pt x="908" y="2254"/>
                  </a:lnTo>
                  <a:lnTo>
                    <a:pt x="927" y="2260"/>
                  </a:lnTo>
                  <a:lnTo>
                    <a:pt x="946" y="2267"/>
                  </a:lnTo>
                  <a:lnTo>
                    <a:pt x="965" y="2271"/>
                  </a:lnTo>
                  <a:lnTo>
                    <a:pt x="984" y="2274"/>
                  </a:lnTo>
                  <a:lnTo>
                    <a:pt x="1001" y="2275"/>
                  </a:lnTo>
                  <a:lnTo>
                    <a:pt x="1018" y="2275"/>
                  </a:lnTo>
                  <a:lnTo>
                    <a:pt x="1026" y="2274"/>
                  </a:lnTo>
                  <a:lnTo>
                    <a:pt x="1033" y="2273"/>
                  </a:lnTo>
                  <a:lnTo>
                    <a:pt x="1041" y="2271"/>
                  </a:lnTo>
                  <a:lnTo>
                    <a:pt x="1047" y="2269"/>
                  </a:lnTo>
                  <a:lnTo>
                    <a:pt x="1053" y="2274"/>
                  </a:lnTo>
                  <a:lnTo>
                    <a:pt x="1060" y="2281"/>
                  </a:lnTo>
                  <a:lnTo>
                    <a:pt x="1065" y="2287"/>
                  </a:lnTo>
                  <a:lnTo>
                    <a:pt x="1071" y="2295"/>
                  </a:lnTo>
                  <a:lnTo>
                    <a:pt x="1083" y="2312"/>
                  </a:lnTo>
                  <a:lnTo>
                    <a:pt x="1096" y="2330"/>
                  </a:lnTo>
                  <a:lnTo>
                    <a:pt x="1103" y="2324"/>
                  </a:lnTo>
                  <a:lnTo>
                    <a:pt x="1112" y="2319"/>
                  </a:lnTo>
                  <a:lnTo>
                    <a:pt x="1115" y="2324"/>
                  </a:lnTo>
                  <a:lnTo>
                    <a:pt x="1117" y="2330"/>
                  </a:lnTo>
                  <a:lnTo>
                    <a:pt x="1120" y="2338"/>
                  </a:lnTo>
                  <a:lnTo>
                    <a:pt x="1121" y="2347"/>
                  </a:lnTo>
                  <a:lnTo>
                    <a:pt x="1125" y="2369"/>
                  </a:lnTo>
                  <a:lnTo>
                    <a:pt x="1127" y="2395"/>
                  </a:lnTo>
                  <a:lnTo>
                    <a:pt x="1131" y="2456"/>
                  </a:lnTo>
                  <a:lnTo>
                    <a:pt x="1134" y="2528"/>
                  </a:lnTo>
                  <a:lnTo>
                    <a:pt x="1136" y="2565"/>
                  </a:lnTo>
                  <a:lnTo>
                    <a:pt x="1138" y="2602"/>
                  </a:lnTo>
                  <a:lnTo>
                    <a:pt x="1141" y="2640"/>
                  </a:lnTo>
                  <a:lnTo>
                    <a:pt x="1145" y="2676"/>
                  </a:lnTo>
                  <a:lnTo>
                    <a:pt x="1151" y="2712"/>
                  </a:lnTo>
                  <a:lnTo>
                    <a:pt x="1157" y="2744"/>
                  </a:lnTo>
                  <a:lnTo>
                    <a:pt x="1161" y="2759"/>
                  </a:lnTo>
                  <a:lnTo>
                    <a:pt x="1166" y="2774"/>
                  </a:lnTo>
                  <a:lnTo>
                    <a:pt x="1171" y="2788"/>
                  </a:lnTo>
                  <a:lnTo>
                    <a:pt x="1177" y="2800"/>
                  </a:lnTo>
                  <a:lnTo>
                    <a:pt x="1188" y="2799"/>
                  </a:lnTo>
                  <a:lnTo>
                    <a:pt x="1199" y="2796"/>
                  </a:lnTo>
                  <a:lnTo>
                    <a:pt x="1212" y="2792"/>
                  </a:lnTo>
                  <a:lnTo>
                    <a:pt x="1224" y="2788"/>
                  </a:lnTo>
                  <a:lnTo>
                    <a:pt x="1212" y="2735"/>
                  </a:lnTo>
                  <a:lnTo>
                    <a:pt x="1202" y="2696"/>
                  </a:lnTo>
                  <a:lnTo>
                    <a:pt x="1199" y="2680"/>
                  </a:lnTo>
                  <a:lnTo>
                    <a:pt x="1198" y="2666"/>
                  </a:lnTo>
                  <a:lnTo>
                    <a:pt x="1197" y="2655"/>
                  </a:lnTo>
                  <a:lnTo>
                    <a:pt x="1198" y="2644"/>
                  </a:lnTo>
                  <a:lnTo>
                    <a:pt x="1201" y="2635"/>
                  </a:lnTo>
                  <a:lnTo>
                    <a:pt x="1205" y="2626"/>
                  </a:lnTo>
                  <a:lnTo>
                    <a:pt x="1213" y="2618"/>
                  </a:lnTo>
                  <a:lnTo>
                    <a:pt x="1222" y="2609"/>
                  </a:lnTo>
                  <a:lnTo>
                    <a:pt x="1234" y="2601"/>
                  </a:lnTo>
                  <a:lnTo>
                    <a:pt x="1248" y="2591"/>
                  </a:lnTo>
                  <a:lnTo>
                    <a:pt x="1265" y="2581"/>
                  </a:lnTo>
                  <a:lnTo>
                    <a:pt x="1285" y="2568"/>
                  </a:lnTo>
                  <a:lnTo>
                    <a:pt x="1288" y="2571"/>
                  </a:lnTo>
                  <a:lnTo>
                    <a:pt x="1290" y="2574"/>
                  </a:lnTo>
                  <a:lnTo>
                    <a:pt x="1292" y="2579"/>
                  </a:lnTo>
                  <a:lnTo>
                    <a:pt x="1294" y="2584"/>
                  </a:lnTo>
                  <a:lnTo>
                    <a:pt x="1296" y="2594"/>
                  </a:lnTo>
                  <a:lnTo>
                    <a:pt x="1297" y="2607"/>
                  </a:lnTo>
                  <a:lnTo>
                    <a:pt x="1297" y="2621"/>
                  </a:lnTo>
                  <a:lnTo>
                    <a:pt x="1296" y="2637"/>
                  </a:lnTo>
                  <a:lnTo>
                    <a:pt x="1294" y="2652"/>
                  </a:lnTo>
                  <a:lnTo>
                    <a:pt x="1292" y="2668"/>
                  </a:lnTo>
                  <a:lnTo>
                    <a:pt x="1285" y="2702"/>
                  </a:lnTo>
                  <a:lnTo>
                    <a:pt x="1277" y="2735"/>
                  </a:lnTo>
                  <a:lnTo>
                    <a:pt x="1271" y="2763"/>
                  </a:lnTo>
                  <a:lnTo>
                    <a:pt x="1266" y="2788"/>
                  </a:lnTo>
                  <a:lnTo>
                    <a:pt x="1269" y="2789"/>
                  </a:lnTo>
                  <a:lnTo>
                    <a:pt x="1271" y="2791"/>
                  </a:lnTo>
                  <a:lnTo>
                    <a:pt x="1273" y="2794"/>
                  </a:lnTo>
                  <a:lnTo>
                    <a:pt x="1275" y="2800"/>
                  </a:lnTo>
                  <a:lnTo>
                    <a:pt x="1281" y="2800"/>
                  </a:lnTo>
                  <a:lnTo>
                    <a:pt x="1289" y="2800"/>
                  </a:lnTo>
                  <a:lnTo>
                    <a:pt x="1297" y="2786"/>
                  </a:lnTo>
                  <a:lnTo>
                    <a:pt x="1307" y="2771"/>
                  </a:lnTo>
                  <a:lnTo>
                    <a:pt x="1311" y="2771"/>
                  </a:lnTo>
                  <a:lnTo>
                    <a:pt x="1316" y="2774"/>
                  </a:lnTo>
                  <a:lnTo>
                    <a:pt x="1326" y="2778"/>
                  </a:lnTo>
                  <a:lnTo>
                    <a:pt x="1344" y="2789"/>
                  </a:lnTo>
                  <a:lnTo>
                    <a:pt x="1346" y="2831"/>
                  </a:lnTo>
                  <a:lnTo>
                    <a:pt x="1349" y="2828"/>
                  </a:lnTo>
                  <a:lnTo>
                    <a:pt x="1352" y="2824"/>
                  </a:lnTo>
                  <a:lnTo>
                    <a:pt x="1355" y="2818"/>
                  </a:lnTo>
                  <a:lnTo>
                    <a:pt x="1358" y="2812"/>
                  </a:lnTo>
                  <a:lnTo>
                    <a:pt x="1364" y="2796"/>
                  </a:lnTo>
                  <a:lnTo>
                    <a:pt x="1369" y="2777"/>
                  </a:lnTo>
                  <a:lnTo>
                    <a:pt x="1373" y="2755"/>
                  </a:lnTo>
                  <a:lnTo>
                    <a:pt x="1377" y="2732"/>
                  </a:lnTo>
                  <a:lnTo>
                    <a:pt x="1381" y="2706"/>
                  </a:lnTo>
                  <a:lnTo>
                    <a:pt x="1383" y="2680"/>
                  </a:lnTo>
                  <a:lnTo>
                    <a:pt x="1387" y="2628"/>
                  </a:lnTo>
                  <a:lnTo>
                    <a:pt x="1389" y="2582"/>
                  </a:lnTo>
                  <a:lnTo>
                    <a:pt x="1390" y="2544"/>
                  </a:lnTo>
                  <a:lnTo>
                    <a:pt x="1389" y="2521"/>
                  </a:lnTo>
                  <a:lnTo>
                    <a:pt x="1377" y="2516"/>
                  </a:lnTo>
                  <a:lnTo>
                    <a:pt x="1366" y="2511"/>
                  </a:lnTo>
                  <a:lnTo>
                    <a:pt x="1354" y="2507"/>
                  </a:lnTo>
                  <a:lnTo>
                    <a:pt x="1344" y="2501"/>
                  </a:lnTo>
                  <a:lnTo>
                    <a:pt x="1346" y="2487"/>
                  </a:lnTo>
                  <a:lnTo>
                    <a:pt x="1348" y="2472"/>
                  </a:lnTo>
                  <a:lnTo>
                    <a:pt x="1353" y="2473"/>
                  </a:lnTo>
                  <a:lnTo>
                    <a:pt x="1358" y="2475"/>
                  </a:lnTo>
                  <a:lnTo>
                    <a:pt x="1363" y="2478"/>
                  </a:lnTo>
                  <a:lnTo>
                    <a:pt x="1368" y="2482"/>
                  </a:lnTo>
                  <a:lnTo>
                    <a:pt x="1376" y="2495"/>
                  </a:lnTo>
                  <a:lnTo>
                    <a:pt x="1386" y="2510"/>
                  </a:lnTo>
                  <a:lnTo>
                    <a:pt x="1394" y="2507"/>
                  </a:lnTo>
                  <a:lnTo>
                    <a:pt x="1403" y="2505"/>
                  </a:lnTo>
                  <a:lnTo>
                    <a:pt x="1408" y="2487"/>
                  </a:lnTo>
                  <a:lnTo>
                    <a:pt x="1412" y="2468"/>
                  </a:lnTo>
                  <a:lnTo>
                    <a:pt x="1417" y="2449"/>
                  </a:lnTo>
                  <a:lnTo>
                    <a:pt x="1420" y="2427"/>
                  </a:lnTo>
                  <a:lnTo>
                    <a:pt x="1423" y="2386"/>
                  </a:lnTo>
                  <a:lnTo>
                    <a:pt x="1425" y="2344"/>
                  </a:lnTo>
                  <a:lnTo>
                    <a:pt x="1426" y="2302"/>
                  </a:lnTo>
                  <a:lnTo>
                    <a:pt x="1427" y="2260"/>
                  </a:lnTo>
                  <a:lnTo>
                    <a:pt x="1428" y="2240"/>
                  </a:lnTo>
                  <a:lnTo>
                    <a:pt x="1429" y="2221"/>
                  </a:lnTo>
                  <a:lnTo>
                    <a:pt x="1431" y="2202"/>
                  </a:lnTo>
                  <a:lnTo>
                    <a:pt x="1434" y="2184"/>
                  </a:lnTo>
                  <a:lnTo>
                    <a:pt x="1444" y="2173"/>
                  </a:lnTo>
                  <a:lnTo>
                    <a:pt x="1453" y="2161"/>
                  </a:lnTo>
                  <a:lnTo>
                    <a:pt x="1461" y="2151"/>
                  </a:lnTo>
                  <a:lnTo>
                    <a:pt x="1468" y="2141"/>
                  </a:lnTo>
                  <a:lnTo>
                    <a:pt x="1481" y="2119"/>
                  </a:lnTo>
                  <a:lnTo>
                    <a:pt x="1492" y="2093"/>
                  </a:lnTo>
                  <a:lnTo>
                    <a:pt x="1494" y="2095"/>
                  </a:lnTo>
                  <a:lnTo>
                    <a:pt x="1496" y="2096"/>
                  </a:lnTo>
                  <a:lnTo>
                    <a:pt x="1491" y="2142"/>
                  </a:lnTo>
                  <a:lnTo>
                    <a:pt x="1488" y="2189"/>
                  </a:lnTo>
                  <a:lnTo>
                    <a:pt x="1484" y="2235"/>
                  </a:lnTo>
                  <a:lnTo>
                    <a:pt x="1482" y="2282"/>
                  </a:lnTo>
                  <a:lnTo>
                    <a:pt x="1479" y="2329"/>
                  </a:lnTo>
                  <a:lnTo>
                    <a:pt x="1476" y="2377"/>
                  </a:lnTo>
                  <a:lnTo>
                    <a:pt x="1473" y="2423"/>
                  </a:lnTo>
                  <a:lnTo>
                    <a:pt x="1471" y="2471"/>
                  </a:lnTo>
                  <a:lnTo>
                    <a:pt x="1469" y="2518"/>
                  </a:lnTo>
                  <a:lnTo>
                    <a:pt x="1467" y="2566"/>
                  </a:lnTo>
                  <a:lnTo>
                    <a:pt x="1465" y="2613"/>
                  </a:lnTo>
                  <a:lnTo>
                    <a:pt x="1463" y="2661"/>
                  </a:lnTo>
                  <a:lnTo>
                    <a:pt x="1461" y="2708"/>
                  </a:lnTo>
                  <a:lnTo>
                    <a:pt x="1459" y="2756"/>
                  </a:lnTo>
                  <a:lnTo>
                    <a:pt x="1457" y="2804"/>
                  </a:lnTo>
                  <a:lnTo>
                    <a:pt x="1454" y="2850"/>
                  </a:lnTo>
                  <a:lnTo>
                    <a:pt x="1495" y="2850"/>
                  </a:lnTo>
                  <a:lnTo>
                    <a:pt x="1506" y="2770"/>
                  </a:lnTo>
                  <a:lnTo>
                    <a:pt x="1527" y="2770"/>
                  </a:lnTo>
                  <a:lnTo>
                    <a:pt x="1548" y="2770"/>
                  </a:lnTo>
                  <a:lnTo>
                    <a:pt x="1570" y="2771"/>
                  </a:lnTo>
                  <a:lnTo>
                    <a:pt x="1591" y="2771"/>
                  </a:lnTo>
                  <a:lnTo>
                    <a:pt x="1612" y="2773"/>
                  </a:lnTo>
                  <a:lnTo>
                    <a:pt x="1634" y="2774"/>
                  </a:lnTo>
                  <a:lnTo>
                    <a:pt x="1656" y="2777"/>
                  </a:lnTo>
                  <a:lnTo>
                    <a:pt x="1678" y="2780"/>
                  </a:lnTo>
                  <a:lnTo>
                    <a:pt x="1681" y="2879"/>
                  </a:lnTo>
                  <a:lnTo>
                    <a:pt x="1675" y="2878"/>
                  </a:lnTo>
                  <a:lnTo>
                    <a:pt x="1669" y="2878"/>
                  </a:lnTo>
                  <a:lnTo>
                    <a:pt x="1619" y="2875"/>
                  </a:lnTo>
                  <a:lnTo>
                    <a:pt x="1567" y="2872"/>
                  </a:lnTo>
                  <a:lnTo>
                    <a:pt x="1516" y="2869"/>
                  </a:lnTo>
                  <a:lnTo>
                    <a:pt x="1463" y="2865"/>
                  </a:lnTo>
                  <a:lnTo>
                    <a:pt x="1409" y="2860"/>
                  </a:lnTo>
                  <a:lnTo>
                    <a:pt x="1356" y="2854"/>
                  </a:lnTo>
                  <a:lnTo>
                    <a:pt x="1304" y="2847"/>
                  </a:lnTo>
                  <a:lnTo>
                    <a:pt x="1251" y="2838"/>
                  </a:lnTo>
                  <a:lnTo>
                    <a:pt x="1198" y="2828"/>
                  </a:lnTo>
                  <a:lnTo>
                    <a:pt x="1146" y="2816"/>
                  </a:lnTo>
                  <a:lnTo>
                    <a:pt x="1121" y="2809"/>
                  </a:lnTo>
                  <a:lnTo>
                    <a:pt x="1096" y="2801"/>
                  </a:lnTo>
                  <a:lnTo>
                    <a:pt x="1071" y="2794"/>
                  </a:lnTo>
                  <a:lnTo>
                    <a:pt x="1047" y="2786"/>
                  </a:lnTo>
                  <a:lnTo>
                    <a:pt x="1023" y="2776"/>
                  </a:lnTo>
                  <a:lnTo>
                    <a:pt x="999" y="2767"/>
                  </a:lnTo>
                  <a:lnTo>
                    <a:pt x="975" y="2756"/>
                  </a:lnTo>
                  <a:lnTo>
                    <a:pt x="952" y="2744"/>
                  </a:lnTo>
                  <a:lnTo>
                    <a:pt x="929" y="2733"/>
                  </a:lnTo>
                  <a:lnTo>
                    <a:pt x="907" y="2720"/>
                  </a:lnTo>
                  <a:lnTo>
                    <a:pt x="885" y="2707"/>
                  </a:lnTo>
                  <a:lnTo>
                    <a:pt x="864" y="2693"/>
                  </a:lnTo>
                  <a:lnTo>
                    <a:pt x="865" y="2667"/>
                  </a:lnTo>
                  <a:lnTo>
                    <a:pt x="868" y="2643"/>
                  </a:lnTo>
                  <a:lnTo>
                    <a:pt x="872" y="2619"/>
                  </a:lnTo>
                  <a:lnTo>
                    <a:pt x="877" y="2593"/>
                  </a:lnTo>
                  <a:lnTo>
                    <a:pt x="890" y="2545"/>
                  </a:lnTo>
                  <a:lnTo>
                    <a:pt x="904" y="2495"/>
                  </a:lnTo>
                  <a:lnTo>
                    <a:pt x="910" y="2470"/>
                  </a:lnTo>
                  <a:lnTo>
                    <a:pt x="916" y="2444"/>
                  </a:lnTo>
                  <a:lnTo>
                    <a:pt x="922" y="2419"/>
                  </a:lnTo>
                  <a:lnTo>
                    <a:pt x="925" y="2394"/>
                  </a:lnTo>
                  <a:lnTo>
                    <a:pt x="928" y="2367"/>
                  </a:lnTo>
                  <a:lnTo>
                    <a:pt x="928" y="2341"/>
                  </a:lnTo>
                  <a:lnTo>
                    <a:pt x="928" y="2327"/>
                  </a:lnTo>
                  <a:lnTo>
                    <a:pt x="927" y="2313"/>
                  </a:lnTo>
                  <a:lnTo>
                    <a:pt x="925" y="2300"/>
                  </a:lnTo>
                  <a:lnTo>
                    <a:pt x="923" y="2285"/>
                  </a:lnTo>
                  <a:lnTo>
                    <a:pt x="910" y="2285"/>
                  </a:lnTo>
                  <a:lnTo>
                    <a:pt x="897" y="2285"/>
                  </a:lnTo>
                  <a:lnTo>
                    <a:pt x="891" y="2321"/>
                  </a:lnTo>
                  <a:lnTo>
                    <a:pt x="885" y="2369"/>
                  </a:lnTo>
                  <a:lnTo>
                    <a:pt x="877" y="2425"/>
                  </a:lnTo>
                  <a:lnTo>
                    <a:pt x="869" y="2487"/>
                  </a:lnTo>
                  <a:lnTo>
                    <a:pt x="860" y="2546"/>
                  </a:lnTo>
                  <a:lnTo>
                    <a:pt x="850" y="2600"/>
                  </a:lnTo>
                  <a:lnTo>
                    <a:pt x="846" y="2623"/>
                  </a:lnTo>
                  <a:lnTo>
                    <a:pt x="840" y="2643"/>
                  </a:lnTo>
                  <a:lnTo>
                    <a:pt x="835" y="2660"/>
                  </a:lnTo>
                  <a:lnTo>
                    <a:pt x="829" y="2673"/>
                  </a:lnTo>
                  <a:lnTo>
                    <a:pt x="821" y="2670"/>
                  </a:lnTo>
                  <a:lnTo>
                    <a:pt x="813" y="2668"/>
                  </a:lnTo>
                  <a:lnTo>
                    <a:pt x="804" y="2666"/>
                  </a:lnTo>
                  <a:lnTo>
                    <a:pt x="797" y="2664"/>
                  </a:lnTo>
                  <a:lnTo>
                    <a:pt x="794" y="2622"/>
                  </a:lnTo>
                  <a:lnTo>
                    <a:pt x="794" y="2580"/>
                  </a:lnTo>
                  <a:lnTo>
                    <a:pt x="794" y="2538"/>
                  </a:lnTo>
                  <a:lnTo>
                    <a:pt x="794" y="2496"/>
                  </a:lnTo>
                  <a:lnTo>
                    <a:pt x="794" y="2455"/>
                  </a:lnTo>
                  <a:lnTo>
                    <a:pt x="793" y="2415"/>
                  </a:lnTo>
                  <a:lnTo>
                    <a:pt x="791" y="2395"/>
                  </a:lnTo>
                  <a:lnTo>
                    <a:pt x="790" y="2376"/>
                  </a:lnTo>
                  <a:lnTo>
                    <a:pt x="787" y="2357"/>
                  </a:lnTo>
                  <a:lnTo>
                    <a:pt x="783" y="2338"/>
                  </a:lnTo>
                  <a:lnTo>
                    <a:pt x="757" y="2282"/>
                  </a:lnTo>
                  <a:lnTo>
                    <a:pt x="731" y="2226"/>
                  </a:lnTo>
                  <a:lnTo>
                    <a:pt x="704" y="2170"/>
                  </a:lnTo>
                  <a:lnTo>
                    <a:pt x="678" y="2115"/>
                  </a:lnTo>
                  <a:lnTo>
                    <a:pt x="652" y="2059"/>
                  </a:lnTo>
                  <a:lnTo>
                    <a:pt x="627" y="2004"/>
                  </a:lnTo>
                  <a:lnTo>
                    <a:pt x="603" y="1949"/>
                  </a:lnTo>
                  <a:lnTo>
                    <a:pt x="580" y="1895"/>
                  </a:lnTo>
                  <a:lnTo>
                    <a:pt x="575" y="1860"/>
                  </a:lnTo>
                  <a:lnTo>
                    <a:pt x="573" y="1826"/>
                  </a:lnTo>
                  <a:lnTo>
                    <a:pt x="571" y="1792"/>
                  </a:lnTo>
                  <a:lnTo>
                    <a:pt x="570" y="1757"/>
                  </a:lnTo>
                  <a:lnTo>
                    <a:pt x="569" y="1725"/>
                  </a:lnTo>
                  <a:lnTo>
                    <a:pt x="569" y="1691"/>
                  </a:lnTo>
                  <a:lnTo>
                    <a:pt x="570" y="1658"/>
                  </a:lnTo>
                  <a:lnTo>
                    <a:pt x="571" y="1625"/>
                  </a:lnTo>
                  <a:lnTo>
                    <a:pt x="585" y="1617"/>
                  </a:lnTo>
                  <a:lnTo>
                    <a:pt x="597" y="1611"/>
                  </a:lnTo>
                  <a:lnTo>
                    <a:pt x="602" y="1608"/>
                  </a:lnTo>
                  <a:lnTo>
                    <a:pt x="608" y="1608"/>
                  </a:lnTo>
                  <a:lnTo>
                    <a:pt x="617" y="1608"/>
                  </a:lnTo>
                  <a:lnTo>
                    <a:pt x="627" y="1611"/>
                  </a:lnTo>
                  <a:lnTo>
                    <a:pt x="635" y="1625"/>
                  </a:lnTo>
                  <a:lnTo>
                    <a:pt x="643" y="1640"/>
                  </a:lnTo>
                  <a:lnTo>
                    <a:pt x="650" y="1657"/>
                  </a:lnTo>
                  <a:lnTo>
                    <a:pt x="659" y="1677"/>
                  </a:lnTo>
                  <a:lnTo>
                    <a:pt x="665" y="1720"/>
                  </a:lnTo>
                  <a:lnTo>
                    <a:pt x="670" y="1759"/>
                  </a:lnTo>
                  <a:lnTo>
                    <a:pt x="677" y="1794"/>
                  </a:lnTo>
                  <a:lnTo>
                    <a:pt x="683" y="1826"/>
                  </a:lnTo>
                  <a:lnTo>
                    <a:pt x="690" y="1856"/>
                  </a:lnTo>
                  <a:lnTo>
                    <a:pt x="699" y="1882"/>
                  </a:lnTo>
                  <a:lnTo>
                    <a:pt x="707" y="1908"/>
                  </a:lnTo>
                  <a:lnTo>
                    <a:pt x="719" y="1932"/>
                  </a:lnTo>
                  <a:lnTo>
                    <a:pt x="732" y="1955"/>
                  </a:lnTo>
                  <a:lnTo>
                    <a:pt x="746" y="1977"/>
                  </a:lnTo>
                  <a:lnTo>
                    <a:pt x="763" y="1999"/>
                  </a:lnTo>
                  <a:lnTo>
                    <a:pt x="783" y="2023"/>
                  </a:lnTo>
                  <a:lnTo>
                    <a:pt x="807" y="2046"/>
                  </a:lnTo>
                  <a:lnTo>
                    <a:pt x="833" y="2070"/>
                  </a:lnTo>
                  <a:lnTo>
                    <a:pt x="862" y="2097"/>
                  </a:lnTo>
                  <a:lnTo>
                    <a:pt x="897" y="2125"/>
                  </a:lnTo>
                  <a:close/>
                  <a:moveTo>
                    <a:pt x="643" y="1487"/>
                  </a:moveTo>
                  <a:lnTo>
                    <a:pt x="629" y="1484"/>
                  </a:lnTo>
                  <a:lnTo>
                    <a:pt x="616" y="1481"/>
                  </a:lnTo>
                  <a:lnTo>
                    <a:pt x="602" y="1477"/>
                  </a:lnTo>
                  <a:lnTo>
                    <a:pt x="588" y="1474"/>
                  </a:lnTo>
                  <a:lnTo>
                    <a:pt x="573" y="1443"/>
                  </a:lnTo>
                  <a:lnTo>
                    <a:pt x="560" y="1409"/>
                  </a:lnTo>
                  <a:lnTo>
                    <a:pt x="554" y="1392"/>
                  </a:lnTo>
                  <a:lnTo>
                    <a:pt x="550" y="1375"/>
                  </a:lnTo>
                  <a:lnTo>
                    <a:pt x="547" y="1359"/>
                  </a:lnTo>
                  <a:lnTo>
                    <a:pt x="546" y="1345"/>
                  </a:lnTo>
                  <a:lnTo>
                    <a:pt x="560" y="1333"/>
                  </a:lnTo>
                  <a:lnTo>
                    <a:pt x="589" y="1309"/>
                  </a:lnTo>
                  <a:lnTo>
                    <a:pt x="597" y="1304"/>
                  </a:lnTo>
                  <a:lnTo>
                    <a:pt x="604" y="1299"/>
                  </a:lnTo>
                  <a:lnTo>
                    <a:pt x="611" y="1295"/>
                  </a:lnTo>
                  <a:lnTo>
                    <a:pt x="618" y="1293"/>
                  </a:lnTo>
                  <a:lnTo>
                    <a:pt x="623" y="1291"/>
                  </a:lnTo>
                  <a:lnTo>
                    <a:pt x="627" y="1293"/>
                  </a:lnTo>
                  <a:lnTo>
                    <a:pt x="628" y="1294"/>
                  </a:lnTo>
                  <a:lnTo>
                    <a:pt x="629" y="1295"/>
                  </a:lnTo>
                  <a:lnTo>
                    <a:pt x="630" y="1297"/>
                  </a:lnTo>
                  <a:lnTo>
                    <a:pt x="630" y="1300"/>
                  </a:lnTo>
                  <a:lnTo>
                    <a:pt x="624" y="1306"/>
                  </a:lnTo>
                  <a:lnTo>
                    <a:pt x="619" y="1314"/>
                  </a:lnTo>
                  <a:lnTo>
                    <a:pt x="612" y="1321"/>
                  </a:lnTo>
                  <a:lnTo>
                    <a:pt x="608" y="1329"/>
                  </a:lnTo>
                  <a:lnTo>
                    <a:pt x="604" y="1338"/>
                  </a:lnTo>
                  <a:lnTo>
                    <a:pt x="601" y="1346"/>
                  </a:lnTo>
                  <a:lnTo>
                    <a:pt x="598" y="1356"/>
                  </a:lnTo>
                  <a:lnTo>
                    <a:pt x="596" y="1365"/>
                  </a:lnTo>
                  <a:lnTo>
                    <a:pt x="594" y="1375"/>
                  </a:lnTo>
                  <a:lnTo>
                    <a:pt x="594" y="1384"/>
                  </a:lnTo>
                  <a:lnTo>
                    <a:pt x="596" y="1394"/>
                  </a:lnTo>
                  <a:lnTo>
                    <a:pt x="598" y="1403"/>
                  </a:lnTo>
                  <a:lnTo>
                    <a:pt x="601" y="1414"/>
                  </a:lnTo>
                  <a:lnTo>
                    <a:pt x="604" y="1425"/>
                  </a:lnTo>
                  <a:lnTo>
                    <a:pt x="609" y="1434"/>
                  </a:lnTo>
                  <a:lnTo>
                    <a:pt x="616" y="1445"/>
                  </a:lnTo>
                  <a:lnTo>
                    <a:pt x="627" y="1436"/>
                  </a:lnTo>
                  <a:lnTo>
                    <a:pt x="639" y="1430"/>
                  </a:lnTo>
                  <a:lnTo>
                    <a:pt x="639" y="1410"/>
                  </a:lnTo>
                  <a:lnTo>
                    <a:pt x="639" y="1392"/>
                  </a:lnTo>
                  <a:lnTo>
                    <a:pt x="641" y="1375"/>
                  </a:lnTo>
                  <a:lnTo>
                    <a:pt x="643" y="1359"/>
                  </a:lnTo>
                  <a:lnTo>
                    <a:pt x="649" y="1327"/>
                  </a:lnTo>
                  <a:lnTo>
                    <a:pt x="658" y="1295"/>
                  </a:lnTo>
                  <a:lnTo>
                    <a:pt x="658" y="1283"/>
                  </a:lnTo>
                  <a:lnTo>
                    <a:pt x="656" y="1272"/>
                  </a:lnTo>
                  <a:lnTo>
                    <a:pt x="652" y="1262"/>
                  </a:lnTo>
                  <a:lnTo>
                    <a:pt x="649" y="1251"/>
                  </a:lnTo>
                  <a:lnTo>
                    <a:pt x="645" y="1242"/>
                  </a:lnTo>
                  <a:lnTo>
                    <a:pt x="640" y="1232"/>
                  </a:lnTo>
                  <a:lnTo>
                    <a:pt x="635" y="1223"/>
                  </a:lnTo>
                  <a:lnTo>
                    <a:pt x="628" y="1213"/>
                  </a:lnTo>
                  <a:lnTo>
                    <a:pt x="616" y="1195"/>
                  </a:lnTo>
                  <a:lnTo>
                    <a:pt x="604" y="1178"/>
                  </a:lnTo>
                  <a:lnTo>
                    <a:pt x="598" y="1169"/>
                  </a:lnTo>
                  <a:lnTo>
                    <a:pt x="592" y="1160"/>
                  </a:lnTo>
                  <a:lnTo>
                    <a:pt x="588" y="1152"/>
                  </a:lnTo>
                  <a:lnTo>
                    <a:pt x="584" y="1142"/>
                  </a:lnTo>
                  <a:lnTo>
                    <a:pt x="590" y="1138"/>
                  </a:lnTo>
                  <a:lnTo>
                    <a:pt x="596" y="1134"/>
                  </a:lnTo>
                  <a:lnTo>
                    <a:pt x="603" y="1137"/>
                  </a:lnTo>
                  <a:lnTo>
                    <a:pt x="610" y="1141"/>
                  </a:lnTo>
                  <a:lnTo>
                    <a:pt x="618" y="1148"/>
                  </a:lnTo>
                  <a:lnTo>
                    <a:pt x="626" y="1156"/>
                  </a:lnTo>
                  <a:lnTo>
                    <a:pt x="643" y="1173"/>
                  </a:lnTo>
                  <a:lnTo>
                    <a:pt x="660" y="1192"/>
                  </a:lnTo>
                  <a:lnTo>
                    <a:pt x="675" y="1211"/>
                  </a:lnTo>
                  <a:lnTo>
                    <a:pt x="688" y="1227"/>
                  </a:lnTo>
                  <a:lnTo>
                    <a:pt x="698" y="1238"/>
                  </a:lnTo>
                  <a:lnTo>
                    <a:pt x="703" y="1242"/>
                  </a:lnTo>
                  <a:lnTo>
                    <a:pt x="708" y="1235"/>
                  </a:lnTo>
                  <a:lnTo>
                    <a:pt x="714" y="1229"/>
                  </a:lnTo>
                  <a:lnTo>
                    <a:pt x="704" y="1194"/>
                  </a:lnTo>
                  <a:lnTo>
                    <a:pt x="696" y="1160"/>
                  </a:lnTo>
                  <a:lnTo>
                    <a:pt x="688" y="1128"/>
                  </a:lnTo>
                  <a:lnTo>
                    <a:pt x="681" y="1095"/>
                  </a:lnTo>
                  <a:lnTo>
                    <a:pt x="675" y="1063"/>
                  </a:lnTo>
                  <a:lnTo>
                    <a:pt x="669" y="1031"/>
                  </a:lnTo>
                  <a:lnTo>
                    <a:pt x="664" y="999"/>
                  </a:lnTo>
                  <a:lnTo>
                    <a:pt x="660" y="967"/>
                  </a:lnTo>
                  <a:lnTo>
                    <a:pt x="670" y="953"/>
                  </a:lnTo>
                  <a:lnTo>
                    <a:pt x="674" y="953"/>
                  </a:lnTo>
                  <a:lnTo>
                    <a:pt x="681" y="967"/>
                  </a:lnTo>
                  <a:lnTo>
                    <a:pt x="687" y="982"/>
                  </a:lnTo>
                  <a:lnTo>
                    <a:pt x="693" y="997"/>
                  </a:lnTo>
                  <a:lnTo>
                    <a:pt x="698" y="1011"/>
                  </a:lnTo>
                  <a:lnTo>
                    <a:pt x="703" y="1027"/>
                  </a:lnTo>
                  <a:lnTo>
                    <a:pt x="707" y="1043"/>
                  </a:lnTo>
                  <a:lnTo>
                    <a:pt x="711" y="1060"/>
                  </a:lnTo>
                  <a:lnTo>
                    <a:pt x="715" y="1077"/>
                  </a:lnTo>
                  <a:lnTo>
                    <a:pt x="720" y="1113"/>
                  </a:lnTo>
                  <a:lnTo>
                    <a:pt x="723" y="1149"/>
                  </a:lnTo>
                  <a:lnTo>
                    <a:pt x="725" y="1186"/>
                  </a:lnTo>
                  <a:lnTo>
                    <a:pt x="724" y="1223"/>
                  </a:lnTo>
                  <a:lnTo>
                    <a:pt x="723" y="1241"/>
                  </a:lnTo>
                  <a:lnTo>
                    <a:pt x="722" y="1260"/>
                  </a:lnTo>
                  <a:lnTo>
                    <a:pt x="720" y="1278"/>
                  </a:lnTo>
                  <a:lnTo>
                    <a:pt x="717" y="1296"/>
                  </a:lnTo>
                  <a:lnTo>
                    <a:pt x="714" y="1314"/>
                  </a:lnTo>
                  <a:lnTo>
                    <a:pt x="711" y="1332"/>
                  </a:lnTo>
                  <a:lnTo>
                    <a:pt x="706" y="1350"/>
                  </a:lnTo>
                  <a:lnTo>
                    <a:pt x="701" y="1366"/>
                  </a:lnTo>
                  <a:lnTo>
                    <a:pt x="696" y="1383"/>
                  </a:lnTo>
                  <a:lnTo>
                    <a:pt x="690" y="1400"/>
                  </a:lnTo>
                  <a:lnTo>
                    <a:pt x="684" y="1416"/>
                  </a:lnTo>
                  <a:lnTo>
                    <a:pt x="677" y="1431"/>
                  </a:lnTo>
                  <a:lnTo>
                    <a:pt x="669" y="1446"/>
                  </a:lnTo>
                  <a:lnTo>
                    <a:pt x="661" y="1461"/>
                  </a:lnTo>
                  <a:lnTo>
                    <a:pt x="652" y="1474"/>
                  </a:lnTo>
                  <a:lnTo>
                    <a:pt x="643" y="1487"/>
                  </a:lnTo>
                  <a:close/>
                  <a:moveTo>
                    <a:pt x="665" y="1124"/>
                  </a:moveTo>
                  <a:lnTo>
                    <a:pt x="661" y="1122"/>
                  </a:lnTo>
                  <a:lnTo>
                    <a:pt x="658" y="1120"/>
                  </a:lnTo>
                  <a:lnTo>
                    <a:pt x="654" y="1118"/>
                  </a:lnTo>
                  <a:lnTo>
                    <a:pt x="650" y="1114"/>
                  </a:lnTo>
                  <a:lnTo>
                    <a:pt x="644" y="1104"/>
                  </a:lnTo>
                  <a:lnTo>
                    <a:pt x="638" y="1094"/>
                  </a:lnTo>
                  <a:lnTo>
                    <a:pt x="631" y="1080"/>
                  </a:lnTo>
                  <a:lnTo>
                    <a:pt x="626" y="1065"/>
                  </a:lnTo>
                  <a:lnTo>
                    <a:pt x="621" y="1051"/>
                  </a:lnTo>
                  <a:lnTo>
                    <a:pt x="617" y="1034"/>
                  </a:lnTo>
                  <a:lnTo>
                    <a:pt x="608" y="1001"/>
                  </a:lnTo>
                  <a:lnTo>
                    <a:pt x="602" y="970"/>
                  </a:lnTo>
                  <a:lnTo>
                    <a:pt x="597" y="944"/>
                  </a:lnTo>
                  <a:lnTo>
                    <a:pt x="593" y="927"/>
                  </a:lnTo>
                  <a:lnTo>
                    <a:pt x="599" y="921"/>
                  </a:lnTo>
                  <a:lnTo>
                    <a:pt x="603" y="914"/>
                  </a:lnTo>
                  <a:lnTo>
                    <a:pt x="610" y="922"/>
                  </a:lnTo>
                  <a:lnTo>
                    <a:pt x="618" y="930"/>
                  </a:lnTo>
                  <a:lnTo>
                    <a:pt x="624" y="942"/>
                  </a:lnTo>
                  <a:lnTo>
                    <a:pt x="630" y="953"/>
                  </a:lnTo>
                  <a:lnTo>
                    <a:pt x="637" y="967"/>
                  </a:lnTo>
                  <a:lnTo>
                    <a:pt x="643" y="982"/>
                  </a:lnTo>
                  <a:lnTo>
                    <a:pt x="648" y="998"/>
                  </a:lnTo>
                  <a:lnTo>
                    <a:pt x="652" y="1014"/>
                  </a:lnTo>
                  <a:lnTo>
                    <a:pt x="657" y="1029"/>
                  </a:lnTo>
                  <a:lnTo>
                    <a:pt x="660" y="1045"/>
                  </a:lnTo>
                  <a:lnTo>
                    <a:pt x="663" y="1061"/>
                  </a:lnTo>
                  <a:lnTo>
                    <a:pt x="665" y="1076"/>
                  </a:lnTo>
                  <a:lnTo>
                    <a:pt x="666" y="1090"/>
                  </a:lnTo>
                  <a:lnTo>
                    <a:pt x="667" y="1102"/>
                  </a:lnTo>
                  <a:lnTo>
                    <a:pt x="666" y="1114"/>
                  </a:lnTo>
                  <a:lnTo>
                    <a:pt x="665" y="1124"/>
                  </a:lnTo>
                  <a:close/>
                  <a:moveTo>
                    <a:pt x="571" y="1191"/>
                  </a:moveTo>
                  <a:lnTo>
                    <a:pt x="563" y="1207"/>
                  </a:lnTo>
                  <a:lnTo>
                    <a:pt x="555" y="1222"/>
                  </a:lnTo>
                  <a:lnTo>
                    <a:pt x="547" y="1234"/>
                  </a:lnTo>
                  <a:lnTo>
                    <a:pt x="537" y="1247"/>
                  </a:lnTo>
                  <a:lnTo>
                    <a:pt x="528" y="1259"/>
                  </a:lnTo>
                  <a:lnTo>
                    <a:pt x="516" y="1268"/>
                  </a:lnTo>
                  <a:lnTo>
                    <a:pt x="503" y="1278"/>
                  </a:lnTo>
                  <a:lnTo>
                    <a:pt x="488" y="1286"/>
                  </a:lnTo>
                  <a:lnTo>
                    <a:pt x="488" y="1279"/>
                  </a:lnTo>
                  <a:lnTo>
                    <a:pt x="489" y="1270"/>
                  </a:lnTo>
                  <a:lnTo>
                    <a:pt x="491" y="1262"/>
                  </a:lnTo>
                  <a:lnTo>
                    <a:pt x="494" y="1253"/>
                  </a:lnTo>
                  <a:lnTo>
                    <a:pt x="498" y="1245"/>
                  </a:lnTo>
                  <a:lnTo>
                    <a:pt x="503" y="1236"/>
                  </a:lnTo>
                  <a:lnTo>
                    <a:pt x="507" y="1228"/>
                  </a:lnTo>
                  <a:lnTo>
                    <a:pt x="513" y="1221"/>
                  </a:lnTo>
                  <a:lnTo>
                    <a:pt x="518" y="1213"/>
                  </a:lnTo>
                  <a:lnTo>
                    <a:pt x="525" y="1207"/>
                  </a:lnTo>
                  <a:lnTo>
                    <a:pt x="532" y="1201"/>
                  </a:lnTo>
                  <a:lnTo>
                    <a:pt x="540" y="1196"/>
                  </a:lnTo>
                  <a:lnTo>
                    <a:pt x="547" y="1193"/>
                  </a:lnTo>
                  <a:lnTo>
                    <a:pt x="554" y="1191"/>
                  </a:lnTo>
                  <a:lnTo>
                    <a:pt x="563" y="1190"/>
                  </a:lnTo>
                  <a:lnTo>
                    <a:pt x="571" y="1191"/>
                  </a:lnTo>
                  <a:close/>
                  <a:moveTo>
                    <a:pt x="527" y="1307"/>
                  </a:moveTo>
                  <a:lnTo>
                    <a:pt x="544" y="1286"/>
                  </a:lnTo>
                  <a:lnTo>
                    <a:pt x="566" y="1260"/>
                  </a:lnTo>
                  <a:lnTo>
                    <a:pt x="579" y="1247"/>
                  </a:lnTo>
                  <a:lnTo>
                    <a:pt x="589" y="1235"/>
                  </a:lnTo>
                  <a:lnTo>
                    <a:pt x="594" y="1231"/>
                  </a:lnTo>
                  <a:lnTo>
                    <a:pt x="600" y="1227"/>
                  </a:lnTo>
                  <a:lnTo>
                    <a:pt x="605" y="1224"/>
                  </a:lnTo>
                  <a:lnTo>
                    <a:pt x="609" y="1223"/>
                  </a:lnTo>
                  <a:lnTo>
                    <a:pt x="615" y="1228"/>
                  </a:lnTo>
                  <a:lnTo>
                    <a:pt x="621" y="1233"/>
                  </a:lnTo>
                  <a:lnTo>
                    <a:pt x="605" y="1250"/>
                  </a:lnTo>
                  <a:lnTo>
                    <a:pt x="578" y="1279"/>
                  </a:lnTo>
                  <a:lnTo>
                    <a:pt x="564" y="1293"/>
                  </a:lnTo>
                  <a:lnTo>
                    <a:pt x="551" y="1304"/>
                  </a:lnTo>
                  <a:lnTo>
                    <a:pt x="542" y="1313"/>
                  </a:lnTo>
                  <a:lnTo>
                    <a:pt x="536" y="1316"/>
                  </a:lnTo>
                  <a:lnTo>
                    <a:pt x="531" y="1310"/>
                  </a:lnTo>
                  <a:lnTo>
                    <a:pt x="527" y="1307"/>
                  </a:lnTo>
                  <a:close/>
                  <a:moveTo>
                    <a:pt x="570" y="2089"/>
                  </a:moveTo>
                  <a:lnTo>
                    <a:pt x="569" y="2097"/>
                  </a:lnTo>
                  <a:lnTo>
                    <a:pt x="565" y="2107"/>
                  </a:lnTo>
                  <a:lnTo>
                    <a:pt x="561" y="2121"/>
                  </a:lnTo>
                  <a:lnTo>
                    <a:pt x="554" y="2135"/>
                  </a:lnTo>
                  <a:lnTo>
                    <a:pt x="547" y="2146"/>
                  </a:lnTo>
                  <a:lnTo>
                    <a:pt x="540" y="2156"/>
                  </a:lnTo>
                  <a:lnTo>
                    <a:pt x="536" y="2159"/>
                  </a:lnTo>
                  <a:lnTo>
                    <a:pt x="532" y="2160"/>
                  </a:lnTo>
                  <a:lnTo>
                    <a:pt x="529" y="2160"/>
                  </a:lnTo>
                  <a:lnTo>
                    <a:pt x="527" y="2158"/>
                  </a:lnTo>
                  <a:lnTo>
                    <a:pt x="520" y="2149"/>
                  </a:lnTo>
                  <a:lnTo>
                    <a:pt x="514" y="2139"/>
                  </a:lnTo>
                  <a:lnTo>
                    <a:pt x="510" y="2127"/>
                  </a:lnTo>
                  <a:lnTo>
                    <a:pt x="507" y="2115"/>
                  </a:lnTo>
                  <a:lnTo>
                    <a:pt x="505" y="2101"/>
                  </a:lnTo>
                  <a:lnTo>
                    <a:pt x="504" y="2087"/>
                  </a:lnTo>
                  <a:lnTo>
                    <a:pt x="504" y="2072"/>
                  </a:lnTo>
                  <a:lnTo>
                    <a:pt x="504" y="2059"/>
                  </a:lnTo>
                  <a:lnTo>
                    <a:pt x="506" y="2044"/>
                  </a:lnTo>
                  <a:lnTo>
                    <a:pt x="508" y="2029"/>
                  </a:lnTo>
                  <a:lnTo>
                    <a:pt x="512" y="2015"/>
                  </a:lnTo>
                  <a:lnTo>
                    <a:pt x="516" y="2003"/>
                  </a:lnTo>
                  <a:lnTo>
                    <a:pt x="521" y="1990"/>
                  </a:lnTo>
                  <a:lnTo>
                    <a:pt x="527" y="1978"/>
                  </a:lnTo>
                  <a:lnTo>
                    <a:pt x="532" y="1969"/>
                  </a:lnTo>
                  <a:lnTo>
                    <a:pt x="540" y="1960"/>
                  </a:lnTo>
                  <a:lnTo>
                    <a:pt x="549" y="1972"/>
                  </a:lnTo>
                  <a:lnTo>
                    <a:pt x="561" y="1988"/>
                  </a:lnTo>
                  <a:lnTo>
                    <a:pt x="573" y="2005"/>
                  </a:lnTo>
                  <a:lnTo>
                    <a:pt x="584" y="2024"/>
                  </a:lnTo>
                  <a:lnTo>
                    <a:pt x="588" y="2033"/>
                  </a:lnTo>
                  <a:lnTo>
                    <a:pt x="591" y="2043"/>
                  </a:lnTo>
                  <a:lnTo>
                    <a:pt x="593" y="2052"/>
                  </a:lnTo>
                  <a:lnTo>
                    <a:pt x="592" y="2061"/>
                  </a:lnTo>
                  <a:lnTo>
                    <a:pt x="592" y="2065"/>
                  </a:lnTo>
                  <a:lnTo>
                    <a:pt x="590" y="2069"/>
                  </a:lnTo>
                  <a:lnTo>
                    <a:pt x="589" y="2073"/>
                  </a:lnTo>
                  <a:lnTo>
                    <a:pt x="586" y="2077"/>
                  </a:lnTo>
                  <a:lnTo>
                    <a:pt x="583" y="2080"/>
                  </a:lnTo>
                  <a:lnTo>
                    <a:pt x="580" y="2083"/>
                  </a:lnTo>
                  <a:lnTo>
                    <a:pt x="575" y="2086"/>
                  </a:lnTo>
                  <a:lnTo>
                    <a:pt x="570" y="2089"/>
                  </a:lnTo>
                  <a:close/>
                  <a:moveTo>
                    <a:pt x="541" y="2251"/>
                  </a:moveTo>
                  <a:lnTo>
                    <a:pt x="534" y="2251"/>
                  </a:lnTo>
                  <a:lnTo>
                    <a:pt x="527" y="2247"/>
                  </a:lnTo>
                  <a:lnTo>
                    <a:pt x="521" y="2244"/>
                  </a:lnTo>
                  <a:lnTo>
                    <a:pt x="522" y="2235"/>
                  </a:lnTo>
                  <a:lnTo>
                    <a:pt x="523" y="2229"/>
                  </a:lnTo>
                  <a:lnTo>
                    <a:pt x="525" y="2222"/>
                  </a:lnTo>
                  <a:lnTo>
                    <a:pt x="527" y="2216"/>
                  </a:lnTo>
                  <a:lnTo>
                    <a:pt x="533" y="2204"/>
                  </a:lnTo>
                  <a:lnTo>
                    <a:pt x="541" y="2194"/>
                  </a:lnTo>
                  <a:lnTo>
                    <a:pt x="554" y="2194"/>
                  </a:lnTo>
                  <a:lnTo>
                    <a:pt x="553" y="2208"/>
                  </a:lnTo>
                  <a:lnTo>
                    <a:pt x="552" y="2221"/>
                  </a:lnTo>
                  <a:lnTo>
                    <a:pt x="551" y="2229"/>
                  </a:lnTo>
                  <a:lnTo>
                    <a:pt x="548" y="2235"/>
                  </a:lnTo>
                  <a:lnTo>
                    <a:pt x="545" y="2242"/>
                  </a:lnTo>
                  <a:lnTo>
                    <a:pt x="541" y="2251"/>
                  </a:lnTo>
                  <a:close/>
                  <a:moveTo>
                    <a:pt x="532" y="1843"/>
                  </a:moveTo>
                  <a:lnTo>
                    <a:pt x="530" y="1860"/>
                  </a:lnTo>
                  <a:lnTo>
                    <a:pt x="527" y="1876"/>
                  </a:lnTo>
                  <a:lnTo>
                    <a:pt x="524" y="1891"/>
                  </a:lnTo>
                  <a:lnTo>
                    <a:pt x="520" y="1906"/>
                  </a:lnTo>
                  <a:lnTo>
                    <a:pt x="510" y="1936"/>
                  </a:lnTo>
                  <a:lnTo>
                    <a:pt x="498" y="1965"/>
                  </a:lnTo>
                  <a:lnTo>
                    <a:pt x="486" y="1993"/>
                  </a:lnTo>
                  <a:lnTo>
                    <a:pt x="471" y="2022"/>
                  </a:lnTo>
                  <a:lnTo>
                    <a:pt x="456" y="2051"/>
                  </a:lnTo>
                  <a:lnTo>
                    <a:pt x="440" y="2082"/>
                  </a:lnTo>
                  <a:lnTo>
                    <a:pt x="459" y="2085"/>
                  </a:lnTo>
                  <a:lnTo>
                    <a:pt x="466" y="2109"/>
                  </a:lnTo>
                  <a:lnTo>
                    <a:pt x="477" y="2155"/>
                  </a:lnTo>
                  <a:lnTo>
                    <a:pt x="492" y="2214"/>
                  </a:lnTo>
                  <a:lnTo>
                    <a:pt x="507" y="2282"/>
                  </a:lnTo>
                  <a:lnTo>
                    <a:pt x="514" y="2315"/>
                  </a:lnTo>
                  <a:lnTo>
                    <a:pt x="522" y="2349"/>
                  </a:lnTo>
                  <a:lnTo>
                    <a:pt x="528" y="2381"/>
                  </a:lnTo>
                  <a:lnTo>
                    <a:pt x="532" y="2410"/>
                  </a:lnTo>
                  <a:lnTo>
                    <a:pt x="535" y="2437"/>
                  </a:lnTo>
                  <a:lnTo>
                    <a:pt x="537" y="2460"/>
                  </a:lnTo>
                  <a:lnTo>
                    <a:pt x="537" y="2470"/>
                  </a:lnTo>
                  <a:lnTo>
                    <a:pt x="536" y="2477"/>
                  </a:lnTo>
                  <a:lnTo>
                    <a:pt x="535" y="2484"/>
                  </a:lnTo>
                  <a:lnTo>
                    <a:pt x="533" y="2490"/>
                  </a:lnTo>
                  <a:lnTo>
                    <a:pt x="516" y="2481"/>
                  </a:lnTo>
                  <a:lnTo>
                    <a:pt x="501" y="2473"/>
                  </a:lnTo>
                  <a:lnTo>
                    <a:pt x="487" y="2464"/>
                  </a:lnTo>
                  <a:lnTo>
                    <a:pt x="473" y="2456"/>
                  </a:lnTo>
                  <a:lnTo>
                    <a:pt x="459" y="2450"/>
                  </a:lnTo>
                  <a:lnTo>
                    <a:pt x="446" y="2443"/>
                  </a:lnTo>
                  <a:lnTo>
                    <a:pt x="439" y="2441"/>
                  </a:lnTo>
                  <a:lnTo>
                    <a:pt x="432" y="2439"/>
                  </a:lnTo>
                  <a:lnTo>
                    <a:pt x="425" y="2437"/>
                  </a:lnTo>
                  <a:lnTo>
                    <a:pt x="417" y="2436"/>
                  </a:lnTo>
                  <a:lnTo>
                    <a:pt x="417" y="2446"/>
                  </a:lnTo>
                  <a:lnTo>
                    <a:pt x="418" y="2456"/>
                  </a:lnTo>
                  <a:lnTo>
                    <a:pt x="421" y="2464"/>
                  </a:lnTo>
                  <a:lnTo>
                    <a:pt x="425" y="2473"/>
                  </a:lnTo>
                  <a:lnTo>
                    <a:pt x="429" y="2481"/>
                  </a:lnTo>
                  <a:lnTo>
                    <a:pt x="433" y="2489"/>
                  </a:lnTo>
                  <a:lnTo>
                    <a:pt x="438" y="2496"/>
                  </a:lnTo>
                  <a:lnTo>
                    <a:pt x="445" y="2502"/>
                  </a:lnTo>
                  <a:lnTo>
                    <a:pt x="459" y="2516"/>
                  </a:lnTo>
                  <a:lnTo>
                    <a:pt x="475" y="2528"/>
                  </a:lnTo>
                  <a:lnTo>
                    <a:pt x="492" y="2538"/>
                  </a:lnTo>
                  <a:lnTo>
                    <a:pt x="510" y="2549"/>
                  </a:lnTo>
                  <a:lnTo>
                    <a:pt x="547" y="2569"/>
                  </a:lnTo>
                  <a:lnTo>
                    <a:pt x="582" y="2590"/>
                  </a:lnTo>
                  <a:lnTo>
                    <a:pt x="598" y="2601"/>
                  </a:lnTo>
                  <a:lnTo>
                    <a:pt x="611" y="2612"/>
                  </a:lnTo>
                  <a:lnTo>
                    <a:pt x="617" y="2619"/>
                  </a:lnTo>
                  <a:lnTo>
                    <a:pt x="622" y="2625"/>
                  </a:lnTo>
                  <a:lnTo>
                    <a:pt x="627" y="2632"/>
                  </a:lnTo>
                  <a:lnTo>
                    <a:pt x="630" y="2639"/>
                  </a:lnTo>
                  <a:lnTo>
                    <a:pt x="610" y="2668"/>
                  </a:lnTo>
                  <a:lnTo>
                    <a:pt x="587" y="2702"/>
                  </a:lnTo>
                  <a:lnTo>
                    <a:pt x="575" y="2717"/>
                  </a:lnTo>
                  <a:lnTo>
                    <a:pt x="562" y="2731"/>
                  </a:lnTo>
                  <a:lnTo>
                    <a:pt x="555" y="2737"/>
                  </a:lnTo>
                  <a:lnTo>
                    <a:pt x="548" y="2741"/>
                  </a:lnTo>
                  <a:lnTo>
                    <a:pt x="542" y="2745"/>
                  </a:lnTo>
                  <a:lnTo>
                    <a:pt x="534" y="2749"/>
                  </a:lnTo>
                  <a:lnTo>
                    <a:pt x="487" y="2723"/>
                  </a:lnTo>
                  <a:lnTo>
                    <a:pt x="447" y="2699"/>
                  </a:lnTo>
                  <a:lnTo>
                    <a:pt x="429" y="2688"/>
                  </a:lnTo>
                  <a:lnTo>
                    <a:pt x="412" y="2678"/>
                  </a:lnTo>
                  <a:lnTo>
                    <a:pt x="397" y="2667"/>
                  </a:lnTo>
                  <a:lnTo>
                    <a:pt x="383" y="2657"/>
                  </a:lnTo>
                  <a:lnTo>
                    <a:pt x="371" y="2647"/>
                  </a:lnTo>
                  <a:lnTo>
                    <a:pt x="360" y="2637"/>
                  </a:lnTo>
                  <a:lnTo>
                    <a:pt x="351" y="2627"/>
                  </a:lnTo>
                  <a:lnTo>
                    <a:pt x="341" y="2617"/>
                  </a:lnTo>
                  <a:lnTo>
                    <a:pt x="334" y="2606"/>
                  </a:lnTo>
                  <a:lnTo>
                    <a:pt x="327" y="2596"/>
                  </a:lnTo>
                  <a:lnTo>
                    <a:pt x="322" y="2585"/>
                  </a:lnTo>
                  <a:lnTo>
                    <a:pt x="317" y="2574"/>
                  </a:lnTo>
                  <a:lnTo>
                    <a:pt x="314" y="2563"/>
                  </a:lnTo>
                  <a:lnTo>
                    <a:pt x="311" y="2551"/>
                  </a:lnTo>
                  <a:lnTo>
                    <a:pt x="308" y="2538"/>
                  </a:lnTo>
                  <a:lnTo>
                    <a:pt x="307" y="2526"/>
                  </a:lnTo>
                  <a:lnTo>
                    <a:pt x="306" y="2512"/>
                  </a:lnTo>
                  <a:lnTo>
                    <a:pt x="306" y="2498"/>
                  </a:lnTo>
                  <a:lnTo>
                    <a:pt x="307" y="2482"/>
                  </a:lnTo>
                  <a:lnTo>
                    <a:pt x="308" y="2467"/>
                  </a:lnTo>
                  <a:lnTo>
                    <a:pt x="318" y="2391"/>
                  </a:lnTo>
                  <a:lnTo>
                    <a:pt x="332" y="2298"/>
                  </a:lnTo>
                  <a:lnTo>
                    <a:pt x="341" y="2291"/>
                  </a:lnTo>
                  <a:lnTo>
                    <a:pt x="350" y="2286"/>
                  </a:lnTo>
                  <a:lnTo>
                    <a:pt x="358" y="2282"/>
                  </a:lnTo>
                  <a:lnTo>
                    <a:pt x="367" y="2278"/>
                  </a:lnTo>
                  <a:lnTo>
                    <a:pt x="384" y="2275"/>
                  </a:lnTo>
                  <a:lnTo>
                    <a:pt x="410" y="2271"/>
                  </a:lnTo>
                  <a:lnTo>
                    <a:pt x="417" y="2287"/>
                  </a:lnTo>
                  <a:lnTo>
                    <a:pt x="426" y="2303"/>
                  </a:lnTo>
                  <a:lnTo>
                    <a:pt x="433" y="2319"/>
                  </a:lnTo>
                  <a:lnTo>
                    <a:pt x="441" y="2334"/>
                  </a:lnTo>
                  <a:lnTo>
                    <a:pt x="443" y="2334"/>
                  </a:lnTo>
                  <a:lnTo>
                    <a:pt x="445" y="2335"/>
                  </a:lnTo>
                  <a:lnTo>
                    <a:pt x="449" y="2330"/>
                  </a:lnTo>
                  <a:lnTo>
                    <a:pt x="451" y="2325"/>
                  </a:lnTo>
                  <a:lnTo>
                    <a:pt x="452" y="2319"/>
                  </a:lnTo>
                  <a:lnTo>
                    <a:pt x="453" y="2312"/>
                  </a:lnTo>
                  <a:lnTo>
                    <a:pt x="452" y="2306"/>
                  </a:lnTo>
                  <a:lnTo>
                    <a:pt x="450" y="2298"/>
                  </a:lnTo>
                  <a:lnTo>
                    <a:pt x="448" y="2292"/>
                  </a:lnTo>
                  <a:lnTo>
                    <a:pt x="446" y="2286"/>
                  </a:lnTo>
                  <a:lnTo>
                    <a:pt x="432" y="2259"/>
                  </a:lnTo>
                  <a:lnTo>
                    <a:pt x="421" y="2239"/>
                  </a:lnTo>
                  <a:lnTo>
                    <a:pt x="399" y="2237"/>
                  </a:lnTo>
                  <a:lnTo>
                    <a:pt x="379" y="2233"/>
                  </a:lnTo>
                  <a:lnTo>
                    <a:pt x="360" y="2228"/>
                  </a:lnTo>
                  <a:lnTo>
                    <a:pt x="342" y="2221"/>
                  </a:lnTo>
                  <a:lnTo>
                    <a:pt x="324" y="2215"/>
                  </a:lnTo>
                  <a:lnTo>
                    <a:pt x="307" y="2207"/>
                  </a:lnTo>
                  <a:lnTo>
                    <a:pt x="292" y="2198"/>
                  </a:lnTo>
                  <a:lnTo>
                    <a:pt x="276" y="2190"/>
                  </a:lnTo>
                  <a:lnTo>
                    <a:pt x="245" y="2170"/>
                  </a:lnTo>
                  <a:lnTo>
                    <a:pt x="216" y="2146"/>
                  </a:lnTo>
                  <a:lnTo>
                    <a:pt x="185" y="2123"/>
                  </a:lnTo>
                  <a:lnTo>
                    <a:pt x="152" y="2098"/>
                  </a:lnTo>
                  <a:lnTo>
                    <a:pt x="151" y="2090"/>
                  </a:lnTo>
                  <a:lnTo>
                    <a:pt x="151" y="2084"/>
                  </a:lnTo>
                  <a:lnTo>
                    <a:pt x="78" y="2071"/>
                  </a:lnTo>
                  <a:lnTo>
                    <a:pt x="78" y="2061"/>
                  </a:lnTo>
                  <a:lnTo>
                    <a:pt x="79" y="2052"/>
                  </a:lnTo>
                  <a:lnTo>
                    <a:pt x="112" y="2061"/>
                  </a:lnTo>
                  <a:lnTo>
                    <a:pt x="145" y="2070"/>
                  </a:lnTo>
                  <a:lnTo>
                    <a:pt x="178" y="2079"/>
                  </a:lnTo>
                  <a:lnTo>
                    <a:pt x="211" y="2088"/>
                  </a:lnTo>
                  <a:lnTo>
                    <a:pt x="212" y="2095"/>
                  </a:lnTo>
                  <a:lnTo>
                    <a:pt x="214" y="2102"/>
                  </a:lnTo>
                  <a:lnTo>
                    <a:pt x="233" y="2108"/>
                  </a:lnTo>
                  <a:lnTo>
                    <a:pt x="261" y="2118"/>
                  </a:lnTo>
                  <a:lnTo>
                    <a:pt x="277" y="2122"/>
                  </a:lnTo>
                  <a:lnTo>
                    <a:pt x="292" y="2125"/>
                  </a:lnTo>
                  <a:lnTo>
                    <a:pt x="298" y="2126"/>
                  </a:lnTo>
                  <a:lnTo>
                    <a:pt x="304" y="2127"/>
                  </a:lnTo>
                  <a:lnTo>
                    <a:pt x="310" y="2127"/>
                  </a:lnTo>
                  <a:lnTo>
                    <a:pt x="314" y="2126"/>
                  </a:lnTo>
                  <a:lnTo>
                    <a:pt x="304" y="2116"/>
                  </a:lnTo>
                  <a:lnTo>
                    <a:pt x="295" y="2104"/>
                  </a:lnTo>
                  <a:lnTo>
                    <a:pt x="284" y="2095"/>
                  </a:lnTo>
                  <a:lnTo>
                    <a:pt x="273" y="2084"/>
                  </a:lnTo>
                  <a:lnTo>
                    <a:pt x="248" y="2066"/>
                  </a:lnTo>
                  <a:lnTo>
                    <a:pt x="223" y="2049"/>
                  </a:lnTo>
                  <a:lnTo>
                    <a:pt x="171" y="2016"/>
                  </a:lnTo>
                  <a:lnTo>
                    <a:pt x="123" y="1985"/>
                  </a:lnTo>
                  <a:lnTo>
                    <a:pt x="111" y="1976"/>
                  </a:lnTo>
                  <a:lnTo>
                    <a:pt x="101" y="1968"/>
                  </a:lnTo>
                  <a:lnTo>
                    <a:pt x="91" y="1959"/>
                  </a:lnTo>
                  <a:lnTo>
                    <a:pt x="82" y="1950"/>
                  </a:lnTo>
                  <a:lnTo>
                    <a:pt x="74" y="1940"/>
                  </a:lnTo>
                  <a:lnTo>
                    <a:pt x="67" y="1931"/>
                  </a:lnTo>
                  <a:lnTo>
                    <a:pt x="61" y="1920"/>
                  </a:lnTo>
                  <a:lnTo>
                    <a:pt x="55" y="1910"/>
                  </a:lnTo>
                  <a:lnTo>
                    <a:pt x="51" y="1899"/>
                  </a:lnTo>
                  <a:lnTo>
                    <a:pt x="49" y="1886"/>
                  </a:lnTo>
                  <a:lnTo>
                    <a:pt x="48" y="1875"/>
                  </a:lnTo>
                  <a:lnTo>
                    <a:pt x="48" y="1861"/>
                  </a:lnTo>
                  <a:lnTo>
                    <a:pt x="49" y="1847"/>
                  </a:lnTo>
                  <a:lnTo>
                    <a:pt x="53" y="1832"/>
                  </a:lnTo>
                  <a:lnTo>
                    <a:pt x="57" y="1818"/>
                  </a:lnTo>
                  <a:lnTo>
                    <a:pt x="65" y="1801"/>
                  </a:lnTo>
                  <a:lnTo>
                    <a:pt x="70" y="1799"/>
                  </a:lnTo>
                  <a:lnTo>
                    <a:pt x="74" y="1799"/>
                  </a:lnTo>
                  <a:lnTo>
                    <a:pt x="78" y="1800"/>
                  </a:lnTo>
                  <a:lnTo>
                    <a:pt x="82" y="1802"/>
                  </a:lnTo>
                  <a:lnTo>
                    <a:pt x="85" y="1804"/>
                  </a:lnTo>
                  <a:lnTo>
                    <a:pt x="87" y="1808"/>
                  </a:lnTo>
                  <a:lnTo>
                    <a:pt x="89" y="1812"/>
                  </a:lnTo>
                  <a:lnTo>
                    <a:pt x="91" y="1818"/>
                  </a:lnTo>
                  <a:lnTo>
                    <a:pt x="94" y="1828"/>
                  </a:lnTo>
                  <a:lnTo>
                    <a:pt x="97" y="1841"/>
                  </a:lnTo>
                  <a:lnTo>
                    <a:pt x="102" y="1853"/>
                  </a:lnTo>
                  <a:lnTo>
                    <a:pt x="107" y="1863"/>
                  </a:lnTo>
                  <a:lnTo>
                    <a:pt x="116" y="1851"/>
                  </a:lnTo>
                  <a:lnTo>
                    <a:pt x="127" y="1841"/>
                  </a:lnTo>
                  <a:lnTo>
                    <a:pt x="139" y="1830"/>
                  </a:lnTo>
                  <a:lnTo>
                    <a:pt x="149" y="1820"/>
                  </a:lnTo>
                  <a:lnTo>
                    <a:pt x="162" y="1826"/>
                  </a:lnTo>
                  <a:lnTo>
                    <a:pt x="173" y="1835"/>
                  </a:lnTo>
                  <a:lnTo>
                    <a:pt x="174" y="1844"/>
                  </a:lnTo>
                  <a:lnTo>
                    <a:pt x="174" y="1854"/>
                  </a:lnTo>
                  <a:lnTo>
                    <a:pt x="176" y="1863"/>
                  </a:lnTo>
                  <a:lnTo>
                    <a:pt x="177" y="1874"/>
                  </a:lnTo>
                  <a:lnTo>
                    <a:pt x="169" y="1878"/>
                  </a:lnTo>
                  <a:lnTo>
                    <a:pt x="162" y="1882"/>
                  </a:lnTo>
                  <a:lnTo>
                    <a:pt x="162" y="1899"/>
                  </a:lnTo>
                  <a:lnTo>
                    <a:pt x="172" y="1899"/>
                  </a:lnTo>
                  <a:lnTo>
                    <a:pt x="182" y="1897"/>
                  </a:lnTo>
                  <a:lnTo>
                    <a:pt x="189" y="1895"/>
                  </a:lnTo>
                  <a:lnTo>
                    <a:pt x="196" y="1893"/>
                  </a:lnTo>
                  <a:lnTo>
                    <a:pt x="207" y="1887"/>
                  </a:lnTo>
                  <a:lnTo>
                    <a:pt x="216" y="1885"/>
                  </a:lnTo>
                  <a:lnTo>
                    <a:pt x="219" y="1885"/>
                  </a:lnTo>
                  <a:lnTo>
                    <a:pt x="222" y="1886"/>
                  </a:lnTo>
                  <a:lnTo>
                    <a:pt x="225" y="1890"/>
                  </a:lnTo>
                  <a:lnTo>
                    <a:pt x="228" y="1894"/>
                  </a:lnTo>
                  <a:lnTo>
                    <a:pt x="231" y="1901"/>
                  </a:lnTo>
                  <a:lnTo>
                    <a:pt x="236" y="1911"/>
                  </a:lnTo>
                  <a:lnTo>
                    <a:pt x="239" y="1923"/>
                  </a:lnTo>
                  <a:lnTo>
                    <a:pt x="243" y="1939"/>
                  </a:lnTo>
                  <a:lnTo>
                    <a:pt x="247" y="1947"/>
                  </a:lnTo>
                  <a:lnTo>
                    <a:pt x="253" y="1955"/>
                  </a:lnTo>
                  <a:lnTo>
                    <a:pt x="259" y="1962"/>
                  </a:lnTo>
                  <a:lnTo>
                    <a:pt x="265" y="1970"/>
                  </a:lnTo>
                  <a:lnTo>
                    <a:pt x="278" y="1983"/>
                  </a:lnTo>
                  <a:lnTo>
                    <a:pt x="294" y="1995"/>
                  </a:lnTo>
                  <a:lnTo>
                    <a:pt x="326" y="2018"/>
                  </a:lnTo>
                  <a:lnTo>
                    <a:pt x="361" y="2042"/>
                  </a:lnTo>
                  <a:lnTo>
                    <a:pt x="363" y="2041"/>
                  </a:lnTo>
                  <a:lnTo>
                    <a:pt x="365" y="2039"/>
                  </a:lnTo>
                  <a:lnTo>
                    <a:pt x="367" y="2035"/>
                  </a:lnTo>
                  <a:lnTo>
                    <a:pt x="368" y="2032"/>
                  </a:lnTo>
                  <a:lnTo>
                    <a:pt x="369" y="2025"/>
                  </a:lnTo>
                  <a:lnTo>
                    <a:pt x="369" y="2014"/>
                  </a:lnTo>
                  <a:lnTo>
                    <a:pt x="368" y="1990"/>
                  </a:lnTo>
                  <a:lnTo>
                    <a:pt x="363" y="1961"/>
                  </a:lnTo>
                  <a:lnTo>
                    <a:pt x="359" y="1933"/>
                  </a:lnTo>
                  <a:lnTo>
                    <a:pt x="354" y="1906"/>
                  </a:lnTo>
                  <a:lnTo>
                    <a:pt x="349" y="1887"/>
                  </a:lnTo>
                  <a:lnTo>
                    <a:pt x="346" y="1876"/>
                  </a:lnTo>
                  <a:lnTo>
                    <a:pt x="329" y="1867"/>
                  </a:lnTo>
                  <a:lnTo>
                    <a:pt x="310" y="1858"/>
                  </a:lnTo>
                  <a:lnTo>
                    <a:pt x="292" y="1849"/>
                  </a:lnTo>
                  <a:lnTo>
                    <a:pt x="275" y="1841"/>
                  </a:lnTo>
                  <a:lnTo>
                    <a:pt x="275" y="1837"/>
                  </a:lnTo>
                  <a:lnTo>
                    <a:pt x="277" y="1832"/>
                  </a:lnTo>
                  <a:lnTo>
                    <a:pt x="280" y="1829"/>
                  </a:lnTo>
                  <a:lnTo>
                    <a:pt x="283" y="1825"/>
                  </a:lnTo>
                  <a:lnTo>
                    <a:pt x="291" y="1818"/>
                  </a:lnTo>
                  <a:lnTo>
                    <a:pt x="296" y="1811"/>
                  </a:lnTo>
                  <a:lnTo>
                    <a:pt x="305" y="1815"/>
                  </a:lnTo>
                  <a:lnTo>
                    <a:pt x="315" y="1820"/>
                  </a:lnTo>
                  <a:lnTo>
                    <a:pt x="323" y="1825"/>
                  </a:lnTo>
                  <a:lnTo>
                    <a:pt x="332" y="1830"/>
                  </a:lnTo>
                  <a:lnTo>
                    <a:pt x="348" y="1844"/>
                  </a:lnTo>
                  <a:lnTo>
                    <a:pt x="362" y="1861"/>
                  </a:lnTo>
                  <a:lnTo>
                    <a:pt x="393" y="1897"/>
                  </a:lnTo>
                  <a:lnTo>
                    <a:pt x="426" y="1933"/>
                  </a:lnTo>
                  <a:lnTo>
                    <a:pt x="434" y="1931"/>
                  </a:lnTo>
                  <a:lnTo>
                    <a:pt x="441" y="1928"/>
                  </a:lnTo>
                  <a:lnTo>
                    <a:pt x="449" y="1923"/>
                  </a:lnTo>
                  <a:lnTo>
                    <a:pt x="455" y="1919"/>
                  </a:lnTo>
                  <a:lnTo>
                    <a:pt x="468" y="1909"/>
                  </a:lnTo>
                  <a:lnTo>
                    <a:pt x="479" y="1896"/>
                  </a:lnTo>
                  <a:lnTo>
                    <a:pt x="501" y="1868"/>
                  </a:lnTo>
                  <a:lnTo>
                    <a:pt x="522" y="1839"/>
                  </a:lnTo>
                  <a:lnTo>
                    <a:pt x="527" y="1841"/>
                  </a:lnTo>
                  <a:lnTo>
                    <a:pt x="532" y="1843"/>
                  </a:lnTo>
                  <a:close/>
                  <a:moveTo>
                    <a:pt x="409" y="1854"/>
                  </a:moveTo>
                  <a:lnTo>
                    <a:pt x="403" y="1850"/>
                  </a:lnTo>
                  <a:lnTo>
                    <a:pt x="399" y="1848"/>
                  </a:lnTo>
                  <a:lnTo>
                    <a:pt x="395" y="1845"/>
                  </a:lnTo>
                  <a:lnTo>
                    <a:pt x="393" y="1842"/>
                  </a:lnTo>
                  <a:lnTo>
                    <a:pt x="391" y="1839"/>
                  </a:lnTo>
                  <a:lnTo>
                    <a:pt x="389" y="1836"/>
                  </a:lnTo>
                  <a:lnTo>
                    <a:pt x="388" y="1832"/>
                  </a:lnTo>
                  <a:lnTo>
                    <a:pt x="388" y="1829"/>
                  </a:lnTo>
                  <a:lnTo>
                    <a:pt x="388" y="1822"/>
                  </a:lnTo>
                  <a:lnTo>
                    <a:pt x="390" y="1816"/>
                  </a:lnTo>
                  <a:lnTo>
                    <a:pt x="394" y="1809"/>
                  </a:lnTo>
                  <a:lnTo>
                    <a:pt x="399" y="1803"/>
                  </a:lnTo>
                  <a:lnTo>
                    <a:pt x="406" y="1797"/>
                  </a:lnTo>
                  <a:lnTo>
                    <a:pt x="412" y="1791"/>
                  </a:lnTo>
                  <a:lnTo>
                    <a:pt x="418" y="1787"/>
                  </a:lnTo>
                  <a:lnTo>
                    <a:pt x="426" y="1783"/>
                  </a:lnTo>
                  <a:lnTo>
                    <a:pt x="432" y="1781"/>
                  </a:lnTo>
                  <a:lnTo>
                    <a:pt x="438" y="1779"/>
                  </a:lnTo>
                  <a:lnTo>
                    <a:pt x="444" y="1779"/>
                  </a:lnTo>
                  <a:lnTo>
                    <a:pt x="447" y="1780"/>
                  </a:lnTo>
                  <a:lnTo>
                    <a:pt x="440" y="1798"/>
                  </a:lnTo>
                  <a:lnTo>
                    <a:pt x="432" y="1818"/>
                  </a:lnTo>
                  <a:lnTo>
                    <a:pt x="428" y="1827"/>
                  </a:lnTo>
                  <a:lnTo>
                    <a:pt x="421" y="1837"/>
                  </a:lnTo>
                  <a:lnTo>
                    <a:pt x="415" y="1845"/>
                  </a:lnTo>
                  <a:lnTo>
                    <a:pt x="409" y="1854"/>
                  </a:lnTo>
                  <a:close/>
                  <a:moveTo>
                    <a:pt x="310" y="1902"/>
                  </a:moveTo>
                  <a:lnTo>
                    <a:pt x="310" y="1944"/>
                  </a:lnTo>
                  <a:lnTo>
                    <a:pt x="308" y="1966"/>
                  </a:lnTo>
                  <a:lnTo>
                    <a:pt x="308" y="1974"/>
                  </a:lnTo>
                  <a:lnTo>
                    <a:pt x="307" y="1974"/>
                  </a:lnTo>
                  <a:lnTo>
                    <a:pt x="296" y="1967"/>
                  </a:lnTo>
                  <a:lnTo>
                    <a:pt x="284" y="1958"/>
                  </a:lnTo>
                  <a:lnTo>
                    <a:pt x="273" y="1950"/>
                  </a:lnTo>
                  <a:lnTo>
                    <a:pt x="263" y="1939"/>
                  </a:lnTo>
                  <a:lnTo>
                    <a:pt x="255" y="1929"/>
                  </a:lnTo>
                  <a:lnTo>
                    <a:pt x="248" y="1918"/>
                  </a:lnTo>
                  <a:lnTo>
                    <a:pt x="245" y="1912"/>
                  </a:lnTo>
                  <a:lnTo>
                    <a:pt x="244" y="1905"/>
                  </a:lnTo>
                  <a:lnTo>
                    <a:pt x="243" y="1899"/>
                  </a:lnTo>
                  <a:lnTo>
                    <a:pt x="242" y="1893"/>
                  </a:lnTo>
                  <a:lnTo>
                    <a:pt x="253" y="1887"/>
                  </a:lnTo>
                  <a:lnTo>
                    <a:pt x="260" y="1883"/>
                  </a:lnTo>
                  <a:lnTo>
                    <a:pt x="266" y="1881"/>
                  </a:lnTo>
                  <a:lnTo>
                    <a:pt x="270" y="1881"/>
                  </a:lnTo>
                  <a:lnTo>
                    <a:pt x="284" y="1887"/>
                  </a:lnTo>
                  <a:lnTo>
                    <a:pt x="310" y="1902"/>
                  </a:lnTo>
                  <a:close/>
                  <a:moveTo>
                    <a:pt x="296" y="2867"/>
                  </a:moveTo>
                  <a:lnTo>
                    <a:pt x="310" y="2878"/>
                  </a:lnTo>
                  <a:lnTo>
                    <a:pt x="325" y="2889"/>
                  </a:lnTo>
                  <a:lnTo>
                    <a:pt x="343" y="2902"/>
                  </a:lnTo>
                  <a:lnTo>
                    <a:pt x="362" y="2915"/>
                  </a:lnTo>
                  <a:lnTo>
                    <a:pt x="406" y="2942"/>
                  </a:lnTo>
                  <a:lnTo>
                    <a:pt x="451" y="2969"/>
                  </a:lnTo>
                  <a:lnTo>
                    <a:pt x="473" y="2984"/>
                  </a:lnTo>
                  <a:lnTo>
                    <a:pt x="494" y="2998"/>
                  </a:lnTo>
                  <a:lnTo>
                    <a:pt x="514" y="3013"/>
                  </a:lnTo>
                  <a:lnTo>
                    <a:pt x="533" y="3027"/>
                  </a:lnTo>
                  <a:lnTo>
                    <a:pt x="550" y="3040"/>
                  </a:lnTo>
                  <a:lnTo>
                    <a:pt x="564" y="3054"/>
                  </a:lnTo>
                  <a:lnTo>
                    <a:pt x="569" y="3061"/>
                  </a:lnTo>
                  <a:lnTo>
                    <a:pt x="574" y="3068"/>
                  </a:lnTo>
                  <a:lnTo>
                    <a:pt x="579" y="3074"/>
                  </a:lnTo>
                  <a:lnTo>
                    <a:pt x="582" y="3080"/>
                  </a:lnTo>
                  <a:lnTo>
                    <a:pt x="567" y="3098"/>
                  </a:lnTo>
                  <a:lnTo>
                    <a:pt x="556" y="3110"/>
                  </a:lnTo>
                  <a:lnTo>
                    <a:pt x="550" y="3113"/>
                  </a:lnTo>
                  <a:lnTo>
                    <a:pt x="544" y="3115"/>
                  </a:lnTo>
                  <a:lnTo>
                    <a:pt x="536" y="3117"/>
                  </a:lnTo>
                  <a:lnTo>
                    <a:pt x="526" y="3120"/>
                  </a:lnTo>
                  <a:lnTo>
                    <a:pt x="493" y="3103"/>
                  </a:lnTo>
                  <a:lnTo>
                    <a:pt x="451" y="3078"/>
                  </a:lnTo>
                  <a:lnTo>
                    <a:pt x="429" y="3064"/>
                  </a:lnTo>
                  <a:lnTo>
                    <a:pt x="405" y="3048"/>
                  </a:lnTo>
                  <a:lnTo>
                    <a:pt x="381" y="3031"/>
                  </a:lnTo>
                  <a:lnTo>
                    <a:pt x="359" y="3014"/>
                  </a:lnTo>
                  <a:lnTo>
                    <a:pt x="339" y="2995"/>
                  </a:lnTo>
                  <a:lnTo>
                    <a:pt x="320" y="2976"/>
                  </a:lnTo>
                  <a:lnTo>
                    <a:pt x="313" y="2966"/>
                  </a:lnTo>
                  <a:lnTo>
                    <a:pt x="305" y="2957"/>
                  </a:lnTo>
                  <a:lnTo>
                    <a:pt x="299" y="2947"/>
                  </a:lnTo>
                  <a:lnTo>
                    <a:pt x="294" y="2938"/>
                  </a:lnTo>
                  <a:lnTo>
                    <a:pt x="289" y="2929"/>
                  </a:lnTo>
                  <a:lnTo>
                    <a:pt x="286" y="2920"/>
                  </a:lnTo>
                  <a:lnTo>
                    <a:pt x="284" y="2910"/>
                  </a:lnTo>
                  <a:lnTo>
                    <a:pt x="283" y="2901"/>
                  </a:lnTo>
                  <a:lnTo>
                    <a:pt x="284" y="2892"/>
                  </a:lnTo>
                  <a:lnTo>
                    <a:pt x="286" y="2884"/>
                  </a:lnTo>
                  <a:lnTo>
                    <a:pt x="291" y="2875"/>
                  </a:lnTo>
                  <a:lnTo>
                    <a:pt x="296" y="2867"/>
                  </a:lnTo>
                  <a:close/>
                  <a:moveTo>
                    <a:pt x="323" y="3058"/>
                  </a:moveTo>
                  <a:lnTo>
                    <a:pt x="329" y="3054"/>
                  </a:lnTo>
                  <a:lnTo>
                    <a:pt x="333" y="3050"/>
                  </a:lnTo>
                  <a:lnTo>
                    <a:pt x="353" y="3068"/>
                  </a:lnTo>
                  <a:lnTo>
                    <a:pt x="373" y="3085"/>
                  </a:lnTo>
                  <a:lnTo>
                    <a:pt x="392" y="3099"/>
                  </a:lnTo>
                  <a:lnTo>
                    <a:pt x="411" y="3114"/>
                  </a:lnTo>
                  <a:lnTo>
                    <a:pt x="431" y="3127"/>
                  </a:lnTo>
                  <a:lnTo>
                    <a:pt x="452" y="3141"/>
                  </a:lnTo>
                  <a:lnTo>
                    <a:pt x="475" y="3153"/>
                  </a:lnTo>
                  <a:lnTo>
                    <a:pt x="501" y="3167"/>
                  </a:lnTo>
                  <a:lnTo>
                    <a:pt x="494" y="3189"/>
                  </a:lnTo>
                  <a:lnTo>
                    <a:pt x="488" y="3211"/>
                  </a:lnTo>
                  <a:lnTo>
                    <a:pt x="483" y="3235"/>
                  </a:lnTo>
                  <a:lnTo>
                    <a:pt x="476" y="3257"/>
                  </a:lnTo>
                  <a:lnTo>
                    <a:pt x="474" y="3257"/>
                  </a:lnTo>
                  <a:lnTo>
                    <a:pt x="473" y="3258"/>
                  </a:lnTo>
                  <a:lnTo>
                    <a:pt x="435" y="3238"/>
                  </a:lnTo>
                  <a:lnTo>
                    <a:pt x="405" y="3219"/>
                  </a:lnTo>
                  <a:lnTo>
                    <a:pt x="391" y="3210"/>
                  </a:lnTo>
                  <a:lnTo>
                    <a:pt x="379" y="3201"/>
                  </a:lnTo>
                  <a:lnTo>
                    <a:pt x="369" y="3191"/>
                  </a:lnTo>
                  <a:lnTo>
                    <a:pt x="359" y="3182"/>
                  </a:lnTo>
                  <a:lnTo>
                    <a:pt x="351" y="3171"/>
                  </a:lnTo>
                  <a:lnTo>
                    <a:pt x="344" y="3160"/>
                  </a:lnTo>
                  <a:lnTo>
                    <a:pt x="338" y="3147"/>
                  </a:lnTo>
                  <a:lnTo>
                    <a:pt x="334" y="3133"/>
                  </a:lnTo>
                  <a:lnTo>
                    <a:pt x="330" y="3117"/>
                  </a:lnTo>
                  <a:lnTo>
                    <a:pt x="326" y="3099"/>
                  </a:lnTo>
                  <a:lnTo>
                    <a:pt x="324" y="3080"/>
                  </a:lnTo>
                  <a:lnTo>
                    <a:pt x="323" y="3058"/>
                  </a:lnTo>
                  <a:close/>
                  <a:moveTo>
                    <a:pt x="364" y="3242"/>
                  </a:moveTo>
                  <a:lnTo>
                    <a:pt x="370" y="3243"/>
                  </a:lnTo>
                  <a:lnTo>
                    <a:pt x="378" y="3246"/>
                  </a:lnTo>
                  <a:lnTo>
                    <a:pt x="390" y="3252"/>
                  </a:lnTo>
                  <a:lnTo>
                    <a:pt x="403" y="3258"/>
                  </a:lnTo>
                  <a:lnTo>
                    <a:pt x="436" y="3275"/>
                  </a:lnTo>
                  <a:lnTo>
                    <a:pt x="474" y="3296"/>
                  </a:lnTo>
                  <a:lnTo>
                    <a:pt x="511" y="3318"/>
                  </a:lnTo>
                  <a:lnTo>
                    <a:pt x="545" y="3339"/>
                  </a:lnTo>
                  <a:lnTo>
                    <a:pt x="560" y="3349"/>
                  </a:lnTo>
                  <a:lnTo>
                    <a:pt x="572" y="3357"/>
                  </a:lnTo>
                  <a:lnTo>
                    <a:pt x="583" y="3366"/>
                  </a:lnTo>
                  <a:lnTo>
                    <a:pt x="589" y="3372"/>
                  </a:lnTo>
                  <a:lnTo>
                    <a:pt x="579" y="3395"/>
                  </a:lnTo>
                  <a:lnTo>
                    <a:pt x="562" y="3428"/>
                  </a:lnTo>
                  <a:lnTo>
                    <a:pt x="546" y="3457"/>
                  </a:lnTo>
                  <a:lnTo>
                    <a:pt x="539" y="3469"/>
                  </a:lnTo>
                  <a:lnTo>
                    <a:pt x="508" y="3447"/>
                  </a:lnTo>
                  <a:lnTo>
                    <a:pt x="472" y="3425"/>
                  </a:lnTo>
                  <a:lnTo>
                    <a:pt x="454" y="3412"/>
                  </a:lnTo>
                  <a:lnTo>
                    <a:pt x="436" y="3401"/>
                  </a:lnTo>
                  <a:lnTo>
                    <a:pt x="419" y="3388"/>
                  </a:lnTo>
                  <a:lnTo>
                    <a:pt x="403" y="3374"/>
                  </a:lnTo>
                  <a:lnTo>
                    <a:pt x="389" y="3360"/>
                  </a:lnTo>
                  <a:lnTo>
                    <a:pt x="376" y="3346"/>
                  </a:lnTo>
                  <a:lnTo>
                    <a:pt x="371" y="3338"/>
                  </a:lnTo>
                  <a:lnTo>
                    <a:pt x="365" y="3331"/>
                  </a:lnTo>
                  <a:lnTo>
                    <a:pt x="361" y="3322"/>
                  </a:lnTo>
                  <a:lnTo>
                    <a:pt x="358" y="3315"/>
                  </a:lnTo>
                  <a:lnTo>
                    <a:pt x="356" y="3307"/>
                  </a:lnTo>
                  <a:lnTo>
                    <a:pt x="354" y="3298"/>
                  </a:lnTo>
                  <a:lnTo>
                    <a:pt x="353" y="3290"/>
                  </a:lnTo>
                  <a:lnTo>
                    <a:pt x="353" y="3280"/>
                  </a:lnTo>
                  <a:lnTo>
                    <a:pt x="354" y="3271"/>
                  </a:lnTo>
                  <a:lnTo>
                    <a:pt x="356" y="3261"/>
                  </a:lnTo>
                  <a:lnTo>
                    <a:pt x="359" y="3252"/>
                  </a:lnTo>
                  <a:lnTo>
                    <a:pt x="364" y="3242"/>
                  </a:lnTo>
                  <a:close/>
                  <a:moveTo>
                    <a:pt x="400" y="3436"/>
                  </a:moveTo>
                  <a:lnTo>
                    <a:pt x="409" y="3436"/>
                  </a:lnTo>
                  <a:lnTo>
                    <a:pt x="417" y="3438"/>
                  </a:lnTo>
                  <a:lnTo>
                    <a:pt x="427" y="3441"/>
                  </a:lnTo>
                  <a:lnTo>
                    <a:pt x="436" y="3445"/>
                  </a:lnTo>
                  <a:lnTo>
                    <a:pt x="455" y="3456"/>
                  </a:lnTo>
                  <a:lnTo>
                    <a:pt x="475" y="3468"/>
                  </a:lnTo>
                  <a:lnTo>
                    <a:pt x="515" y="3497"/>
                  </a:lnTo>
                  <a:lnTo>
                    <a:pt x="550" y="3522"/>
                  </a:lnTo>
                  <a:lnTo>
                    <a:pt x="542" y="3531"/>
                  </a:lnTo>
                  <a:lnTo>
                    <a:pt x="531" y="3540"/>
                  </a:lnTo>
                  <a:lnTo>
                    <a:pt x="518" y="3549"/>
                  </a:lnTo>
                  <a:lnTo>
                    <a:pt x="505" y="3557"/>
                  </a:lnTo>
                  <a:lnTo>
                    <a:pt x="491" y="3564"/>
                  </a:lnTo>
                  <a:lnTo>
                    <a:pt x="477" y="3572"/>
                  </a:lnTo>
                  <a:lnTo>
                    <a:pt x="465" y="3577"/>
                  </a:lnTo>
                  <a:lnTo>
                    <a:pt x="455" y="3580"/>
                  </a:lnTo>
                  <a:lnTo>
                    <a:pt x="446" y="3573"/>
                  </a:lnTo>
                  <a:lnTo>
                    <a:pt x="436" y="3565"/>
                  </a:lnTo>
                  <a:lnTo>
                    <a:pt x="429" y="3558"/>
                  </a:lnTo>
                  <a:lnTo>
                    <a:pt x="424" y="3551"/>
                  </a:lnTo>
                  <a:lnTo>
                    <a:pt x="418" y="3542"/>
                  </a:lnTo>
                  <a:lnTo>
                    <a:pt x="414" y="3535"/>
                  </a:lnTo>
                  <a:lnTo>
                    <a:pt x="411" y="3526"/>
                  </a:lnTo>
                  <a:lnTo>
                    <a:pt x="408" y="3518"/>
                  </a:lnTo>
                  <a:lnTo>
                    <a:pt x="405" y="3499"/>
                  </a:lnTo>
                  <a:lnTo>
                    <a:pt x="402" y="3480"/>
                  </a:lnTo>
                  <a:lnTo>
                    <a:pt x="401" y="3458"/>
                  </a:lnTo>
                  <a:lnTo>
                    <a:pt x="400" y="3436"/>
                  </a:lnTo>
                  <a:close/>
                  <a:moveTo>
                    <a:pt x="590" y="3511"/>
                  </a:moveTo>
                  <a:lnTo>
                    <a:pt x="599" y="3479"/>
                  </a:lnTo>
                  <a:lnTo>
                    <a:pt x="607" y="3450"/>
                  </a:lnTo>
                  <a:lnTo>
                    <a:pt x="618" y="3423"/>
                  </a:lnTo>
                  <a:lnTo>
                    <a:pt x="630" y="3396"/>
                  </a:lnTo>
                  <a:lnTo>
                    <a:pt x="668" y="3409"/>
                  </a:lnTo>
                  <a:lnTo>
                    <a:pt x="708" y="3423"/>
                  </a:lnTo>
                  <a:lnTo>
                    <a:pt x="750" y="3437"/>
                  </a:lnTo>
                  <a:lnTo>
                    <a:pt x="790" y="3452"/>
                  </a:lnTo>
                  <a:lnTo>
                    <a:pt x="830" y="3468"/>
                  </a:lnTo>
                  <a:lnTo>
                    <a:pt x="870" y="3487"/>
                  </a:lnTo>
                  <a:lnTo>
                    <a:pt x="890" y="3497"/>
                  </a:lnTo>
                  <a:lnTo>
                    <a:pt x="910" y="3507"/>
                  </a:lnTo>
                  <a:lnTo>
                    <a:pt x="929" y="3519"/>
                  </a:lnTo>
                  <a:lnTo>
                    <a:pt x="948" y="3531"/>
                  </a:lnTo>
                  <a:lnTo>
                    <a:pt x="949" y="3556"/>
                  </a:lnTo>
                  <a:lnTo>
                    <a:pt x="948" y="3586"/>
                  </a:lnTo>
                  <a:lnTo>
                    <a:pt x="946" y="3600"/>
                  </a:lnTo>
                  <a:lnTo>
                    <a:pt x="943" y="3614"/>
                  </a:lnTo>
                  <a:lnTo>
                    <a:pt x="941" y="3620"/>
                  </a:lnTo>
                  <a:lnTo>
                    <a:pt x="938" y="3627"/>
                  </a:lnTo>
                  <a:lnTo>
                    <a:pt x="935" y="3632"/>
                  </a:lnTo>
                  <a:lnTo>
                    <a:pt x="932" y="3636"/>
                  </a:lnTo>
                  <a:lnTo>
                    <a:pt x="893" y="3619"/>
                  </a:lnTo>
                  <a:lnTo>
                    <a:pt x="850" y="3600"/>
                  </a:lnTo>
                  <a:lnTo>
                    <a:pt x="803" y="3579"/>
                  </a:lnTo>
                  <a:lnTo>
                    <a:pt x="757" y="3559"/>
                  </a:lnTo>
                  <a:lnTo>
                    <a:pt x="733" y="3550"/>
                  </a:lnTo>
                  <a:lnTo>
                    <a:pt x="711" y="3540"/>
                  </a:lnTo>
                  <a:lnTo>
                    <a:pt x="687" y="3532"/>
                  </a:lnTo>
                  <a:lnTo>
                    <a:pt x="666" y="3525"/>
                  </a:lnTo>
                  <a:lnTo>
                    <a:pt x="645" y="3519"/>
                  </a:lnTo>
                  <a:lnTo>
                    <a:pt x="625" y="3515"/>
                  </a:lnTo>
                  <a:lnTo>
                    <a:pt x="607" y="3512"/>
                  </a:lnTo>
                  <a:lnTo>
                    <a:pt x="590" y="3511"/>
                  </a:lnTo>
                  <a:close/>
                  <a:moveTo>
                    <a:pt x="964" y="3615"/>
                  </a:moveTo>
                  <a:lnTo>
                    <a:pt x="971" y="3596"/>
                  </a:lnTo>
                  <a:lnTo>
                    <a:pt x="978" y="3577"/>
                  </a:lnTo>
                  <a:lnTo>
                    <a:pt x="985" y="3558"/>
                  </a:lnTo>
                  <a:lnTo>
                    <a:pt x="992" y="3540"/>
                  </a:lnTo>
                  <a:lnTo>
                    <a:pt x="1024" y="3543"/>
                  </a:lnTo>
                  <a:lnTo>
                    <a:pt x="1056" y="3548"/>
                  </a:lnTo>
                  <a:lnTo>
                    <a:pt x="1087" y="3552"/>
                  </a:lnTo>
                  <a:lnTo>
                    <a:pt x="1119" y="3558"/>
                  </a:lnTo>
                  <a:lnTo>
                    <a:pt x="1182" y="3571"/>
                  </a:lnTo>
                  <a:lnTo>
                    <a:pt x="1244" y="3584"/>
                  </a:lnTo>
                  <a:lnTo>
                    <a:pt x="1308" y="3599"/>
                  </a:lnTo>
                  <a:lnTo>
                    <a:pt x="1371" y="3612"/>
                  </a:lnTo>
                  <a:lnTo>
                    <a:pt x="1403" y="3618"/>
                  </a:lnTo>
                  <a:lnTo>
                    <a:pt x="1435" y="3624"/>
                  </a:lnTo>
                  <a:lnTo>
                    <a:pt x="1468" y="3629"/>
                  </a:lnTo>
                  <a:lnTo>
                    <a:pt x="1501" y="3633"/>
                  </a:lnTo>
                  <a:lnTo>
                    <a:pt x="1502" y="3612"/>
                  </a:lnTo>
                  <a:lnTo>
                    <a:pt x="1502" y="3591"/>
                  </a:lnTo>
                  <a:lnTo>
                    <a:pt x="1504" y="3570"/>
                  </a:lnTo>
                  <a:lnTo>
                    <a:pt x="1505" y="3549"/>
                  </a:lnTo>
                  <a:lnTo>
                    <a:pt x="1507" y="3527"/>
                  </a:lnTo>
                  <a:lnTo>
                    <a:pt x="1509" y="3507"/>
                  </a:lnTo>
                  <a:lnTo>
                    <a:pt x="1511" y="3487"/>
                  </a:lnTo>
                  <a:lnTo>
                    <a:pt x="1515" y="3467"/>
                  </a:lnTo>
                  <a:lnTo>
                    <a:pt x="1571" y="3467"/>
                  </a:lnTo>
                  <a:lnTo>
                    <a:pt x="1648" y="3464"/>
                  </a:lnTo>
                  <a:lnTo>
                    <a:pt x="1737" y="3461"/>
                  </a:lnTo>
                  <a:lnTo>
                    <a:pt x="1831" y="3459"/>
                  </a:lnTo>
                  <a:lnTo>
                    <a:pt x="1878" y="3460"/>
                  </a:lnTo>
                  <a:lnTo>
                    <a:pt x="1922" y="3461"/>
                  </a:lnTo>
                  <a:lnTo>
                    <a:pt x="1963" y="3463"/>
                  </a:lnTo>
                  <a:lnTo>
                    <a:pt x="2000" y="3467"/>
                  </a:lnTo>
                  <a:lnTo>
                    <a:pt x="2017" y="3470"/>
                  </a:lnTo>
                  <a:lnTo>
                    <a:pt x="2033" y="3474"/>
                  </a:lnTo>
                  <a:lnTo>
                    <a:pt x="2046" y="3477"/>
                  </a:lnTo>
                  <a:lnTo>
                    <a:pt x="2058" y="3481"/>
                  </a:lnTo>
                  <a:lnTo>
                    <a:pt x="2069" y="3485"/>
                  </a:lnTo>
                  <a:lnTo>
                    <a:pt x="2077" y="3490"/>
                  </a:lnTo>
                  <a:lnTo>
                    <a:pt x="2083" y="3497"/>
                  </a:lnTo>
                  <a:lnTo>
                    <a:pt x="2088" y="3503"/>
                  </a:lnTo>
                  <a:lnTo>
                    <a:pt x="2094" y="3527"/>
                  </a:lnTo>
                  <a:lnTo>
                    <a:pt x="2098" y="3553"/>
                  </a:lnTo>
                  <a:lnTo>
                    <a:pt x="2102" y="3579"/>
                  </a:lnTo>
                  <a:lnTo>
                    <a:pt x="2105" y="3608"/>
                  </a:lnTo>
                  <a:lnTo>
                    <a:pt x="2079" y="3634"/>
                  </a:lnTo>
                  <a:lnTo>
                    <a:pt x="2055" y="3660"/>
                  </a:lnTo>
                  <a:lnTo>
                    <a:pt x="2032" y="3685"/>
                  </a:lnTo>
                  <a:lnTo>
                    <a:pt x="2008" y="3708"/>
                  </a:lnTo>
                  <a:lnTo>
                    <a:pt x="1996" y="3719"/>
                  </a:lnTo>
                  <a:lnTo>
                    <a:pt x="1984" y="3728"/>
                  </a:lnTo>
                  <a:lnTo>
                    <a:pt x="1971" y="3738"/>
                  </a:lnTo>
                  <a:lnTo>
                    <a:pt x="1957" y="3745"/>
                  </a:lnTo>
                  <a:lnTo>
                    <a:pt x="1943" y="3753"/>
                  </a:lnTo>
                  <a:lnTo>
                    <a:pt x="1928" y="3759"/>
                  </a:lnTo>
                  <a:lnTo>
                    <a:pt x="1911" y="3764"/>
                  </a:lnTo>
                  <a:lnTo>
                    <a:pt x="1895" y="3767"/>
                  </a:lnTo>
                  <a:lnTo>
                    <a:pt x="1883" y="3759"/>
                  </a:lnTo>
                  <a:lnTo>
                    <a:pt x="1864" y="3745"/>
                  </a:lnTo>
                  <a:lnTo>
                    <a:pt x="1844" y="3729"/>
                  </a:lnTo>
                  <a:lnTo>
                    <a:pt x="1823" y="3710"/>
                  </a:lnTo>
                  <a:lnTo>
                    <a:pt x="1813" y="3700"/>
                  </a:lnTo>
                  <a:lnTo>
                    <a:pt x="1804" y="3690"/>
                  </a:lnTo>
                  <a:lnTo>
                    <a:pt x="1797" y="3681"/>
                  </a:lnTo>
                  <a:lnTo>
                    <a:pt x="1791" y="3671"/>
                  </a:lnTo>
                  <a:lnTo>
                    <a:pt x="1789" y="3667"/>
                  </a:lnTo>
                  <a:lnTo>
                    <a:pt x="1788" y="3663"/>
                  </a:lnTo>
                  <a:lnTo>
                    <a:pt x="1787" y="3658"/>
                  </a:lnTo>
                  <a:lnTo>
                    <a:pt x="1787" y="3655"/>
                  </a:lnTo>
                  <a:lnTo>
                    <a:pt x="1787" y="3651"/>
                  </a:lnTo>
                  <a:lnTo>
                    <a:pt x="1789" y="3648"/>
                  </a:lnTo>
                  <a:lnTo>
                    <a:pt x="1790" y="3645"/>
                  </a:lnTo>
                  <a:lnTo>
                    <a:pt x="1793" y="3642"/>
                  </a:lnTo>
                  <a:lnTo>
                    <a:pt x="1895" y="3654"/>
                  </a:lnTo>
                  <a:lnTo>
                    <a:pt x="1898" y="3668"/>
                  </a:lnTo>
                  <a:lnTo>
                    <a:pt x="1900" y="3682"/>
                  </a:lnTo>
                  <a:lnTo>
                    <a:pt x="1900" y="3694"/>
                  </a:lnTo>
                  <a:lnTo>
                    <a:pt x="1900" y="3708"/>
                  </a:lnTo>
                  <a:lnTo>
                    <a:pt x="1900" y="3721"/>
                  </a:lnTo>
                  <a:lnTo>
                    <a:pt x="1902" y="3733"/>
                  </a:lnTo>
                  <a:lnTo>
                    <a:pt x="1903" y="3740"/>
                  </a:lnTo>
                  <a:lnTo>
                    <a:pt x="1904" y="3746"/>
                  </a:lnTo>
                  <a:lnTo>
                    <a:pt x="1907" y="3753"/>
                  </a:lnTo>
                  <a:lnTo>
                    <a:pt x="1909" y="3759"/>
                  </a:lnTo>
                  <a:lnTo>
                    <a:pt x="1914" y="3755"/>
                  </a:lnTo>
                  <a:lnTo>
                    <a:pt x="1918" y="3749"/>
                  </a:lnTo>
                  <a:lnTo>
                    <a:pt x="1921" y="3744"/>
                  </a:lnTo>
                  <a:lnTo>
                    <a:pt x="1924" y="3739"/>
                  </a:lnTo>
                  <a:lnTo>
                    <a:pt x="1928" y="3726"/>
                  </a:lnTo>
                  <a:lnTo>
                    <a:pt x="1931" y="3712"/>
                  </a:lnTo>
                  <a:lnTo>
                    <a:pt x="1937" y="3684"/>
                  </a:lnTo>
                  <a:lnTo>
                    <a:pt x="1940" y="3658"/>
                  </a:lnTo>
                  <a:lnTo>
                    <a:pt x="1964" y="3655"/>
                  </a:lnTo>
                  <a:lnTo>
                    <a:pt x="1988" y="3653"/>
                  </a:lnTo>
                  <a:lnTo>
                    <a:pt x="2015" y="3653"/>
                  </a:lnTo>
                  <a:lnTo>
                    <a:pt x="2044" y="3654"/>
                  </a:lnTo>
                  <a:lnTo>
                    <a:pt x="2043" y="3646"/>
                  </a:lnTo>
                  <a:lnTo>
                    <a:pt x="2042" y="3636"/>
                  </a:lnTo>
                  <a:lnTo>
                    <a:pt x="2041" y="3627"/>
                  </a:lnTo>
                  <a:lnTo>
                    <a:pt x="2040" y="3618"/>
                  </a:lnTo>
                  <a:lnTo>
                    <a:pt x="1973" y="3609"/>
                  </a:lnTo>
                  <a:lnTo>
                    <a:pt x="1904" y="3598"/>
                  </a:lnTo>
                  <a:lnTo>
                    <a:pt x="1870" y="3593"/>
                  </a:lnTo>
                  <a:lnTo>
                    <a:pt x="1836" y="3589"/>
                  </a:lnTo>
                  <a:lnTo>
                    <a:pt x="1803" y="3586"/>
                  </a:lnTo>
                  <a:lnTo>
                    <a:pt x="1769" y="3583"/>
                  </a:lnTo>
                  <a:lnTo>
                    <a:pt x="1735" y="3581"/>
                  </a:lnTo>
                  <a:lnTo>
                    <a:pt x="1702" y="3582"/>
                  </a:lnTo>
                  <a:lnTo>
                    <a:pt x="1686" y="3583"/>
                  </a:lnTo>
                  <a:lnTo>
                    <a:pt x="1670" y="3584"/>
                  </a:lnTo>
                  <a:lnTo>
                    <a:pt x="1653" y="3587"/>
                  </a:lnTo>
                  <a:lnTo>
                    <a:pt x="1637" y="3589"/>
                  </a:lnTo>
                  <a:lnTo>
                    <a:pt x="1621" y="3592"/>
                  </a:lnTo>
                  <a:lnTo>
                    <a:pt x="1605" y="3596"/>
                  </a:lnTo>
                  <a:lnTo>
                    <a:pt x="1590" y="3600"/>
                  </a:lnTo>
                  <a:lnTo>
                    <a:pt x="1574" y="3605"/>
                  </a:lnTo>
                  <a:lnTo>
                    <a:pt x="1558" y="3611"/>
                  </a:lnTo>
                  <a:lnTo>
                    <a:pt x="1543" y="3617"/>
                  </a:lnTo>
                  <a:lnTo>
                    <a:pt x="1528" y="3625"/>
                  </a:lnTo>
                  <a:lnTo>
                    <a:pt x="1514" y="3633"/>
                  </a:lnTo>
                  <a:lnTo>
                    <a:pt x="1489" y="3652"/>
                  </a:lnTo>
                  <a:lnTo>
                    <a:pt x="1468" y="3670"/>
                  </a:lnTo>
                  <a:lnTo>
                    <a:pt x="1448" y="3684"/>
                  </a:lnTo>
                  <a:lnTo>
                    <a:pt x="1430" y="3697"/>
                  </a:lnTo>
                  <a:lnTo>
                    <a:pt x="1413" y="3706"/>
                  </a:lnTo>
                  <a:lnTo>
                    <a:pt x="1398" y="3713"/>
                  </a:lnTo>
                  <a:lnTo>
                    <a:pt x="1384" y="3720"/>
                  </a:lnTo>
                  <a:lnTo>
                    <a:pt x="1371" y="3723"/>
                  </a:lnTo>
                  <a:lnTo>
                    <a:pt x="1358" y="3725"/>
                  </a:lnTo>
                  <a:lnTo>
                    <a:pt x="1348" y="3726"/>
                  </a:lnTo>
                  <a:lnTo>
                    <a:pt x="1337" y="3725"/>
                  </a:lnTo>
                  <a:lnTo>
                    <a:pt x="1328" y="3722"/>
                  </a:lnTo>
                  <a:lnTo>
                    <a:pt x="1318" y="3719"/>
                  </a:lnTo>
                  <a:lnTo>
                    <a:pt x="1310" y="3713"/>
                  </a:lnTo>
                  <a:lnTo>
                    <a:pt x="1301" y="3707"/>
                  </a:lnTo>
                  <a:lnTo>
                    <a:pt x="1293" y="3701"/>
                  </a:lnTo>
                  <a:lnTo>
                    <a:pt x="1259" y="3668"/>
                  </a:lnTo>
                  <a:lnTo>
                    <a:pt x="1220" y="3630"/>
                  </a:lnTo>
                  <a:lnTo>
                    <a:pt x="1209" y="3621"/>
                  </a:lnTo>
                  <a:lnTo>
                    <a:pt x="1196" y="3613"/>
                  </a:lnTo>
                  <a:lnTo>
                    <a:pt x="1183" y="3605"/>
                  </a:lnTo>
                  <a:lnTo>
                    <a:pt x="1169" y="3597"/>
                  </a:lnTo>
                  <a:lnTo>
                    <a:pt x="1152" y="3591"/>
                  </a:lnTo>
                  <a:lnTo>
                    <a:pt x="1135" y="3584"/>
                  </a:lnTo>
                  <a:lnTo>
                    <a:pt x="1116" y="3580"/>
                  </a:lnTo>
                  <a:lnTo>
                    <a:pt x="1095" y="3576"/>
                  </a:lnTo>
                  <a:lnTo>
                    <a:pt x="1062" y="3589"/>
                  </a:lnTo>
                  <a:lnTo>
                    <a:pt x="1028" y="3601"/>
                  </a:lnTo>
                  <a:lnTo>
                    <a:pt x="1011" y="3607"/>
                  </a:lnTo>
                  <a:lnTo>
                    <a:pt x="995" y="3611"/>
                  </a:lnTo>
                  <a:lnTo>
                    <a:pt x="980" y="3614"/>
                  </a:lnTo>
                  <a:lnTo>
                    <a:pt x="964" y="3615"/>
                  </a:lnTo>
                  <a:close/>
                  <a:moveTo>
                    <a:pt x="2136" y="3586"/>
                  </a:moveTo>
                  <a:lnTo>
                    <a:pt x="2136" y="3560"/>
                  </a:lnTo>
                  <a:lnTo>
                    <a:pt x="2137" y="3534"/>
                  </a:lnTo>
                  <a:lnTo>
                    <a:pt x="2138" y="3507"/>
                  </a:lnTo>
                  <a:lnTo>
                    <a:pt x="2139" y="3481"/>
                  </a:lnTo>
                  <a:lnTo>
                    <a:pt x="2154" y="3474"/>
                  </a:lnTo>
                  <a:lnTo>
                    <a:pt x="2168" y="3466"/>
                  </a:lnTo>
                  <a:lnTo>
                    <a:pt x="2183" y="3461"/>
                  </a:lnTo>
                  <a:lnTo>
                    <a:pt x="2197" y="3456"/>
                  </a:lnTo>
                  <a:lnTo>
                    <a:pt x="2212" y="3452"/>
                  </a:lnTo>
                  <a:lnTo>
                    <a:pt x="2228" y="3449"/>
                  </a:lnTo>
                  <a:lnTo>
                    <a:pt x="2243" y="3447"/>
                  </a:lnTo>
                  <a:lnTo>
                    <a:pt x="2259" y="3445"/>
                  </a:lnTo>
                  <a:lnTo>
                    <a:pt x="2290" y="3443"/>
                  </a:lnTo>
                  <a:lnTo>
                    <a:pt x="2323" y="3442"/>
                  </a:lnTo>
                  <a:lnTo>
                    <a:pt x="2356" y="3441"/>
                  </a:lnTo>
                  <a:lnTo>
                    <a:pt x="2389" y="3440"/>
                  </a:lnTo>
                  <a:lnTo>
                    <a:pt x="2394" y="3431"/>
                  </a:lnTo>
                  <a:lnTo>
                    <a:pt x="2398" y="3423"/>
                  </a:lnTo>
                  <a:lnTo>
                    <a:pt x="2403" y="3414"/>
                  </a:lnTo>
                  <a:lnTo>
                    <a:pt x="2407" y="3407"/>
                  </a:lnTo>
                  <a:lnTo>
                    <a:pt x="2415" y="3411"/>
                  </a:lnTo>
                  <a:lnTo>
                    <a:pt x="2427" y="3423"/>
                  </a:lnTo>
                  <a:lnTo>
                    <a:pt x="2446" y="3441"/>
                  </a:lnTo>
                  <a:lnTo>
                    <a:pt x="2468" y="3461"/>
                  </a:lnTo>
                  <a:lnTo>
                    <a:pt x="2509" y="3503"/>
                  </a:lnTo>
                  <a:lnTo>
                    <a:pt x="2536" y="3530"/>
                  </a:lnTo>
                  <a:lnTo>
                    <a:pt x="2488" y="3546"/>
                  </a:lnTo>
                  <a:lnTo>
                    <a:pt x="2442" y="3562"/>
                  </a:lnTo>
                  <a:lnTo>
                    <a:pt x="2399" y="3575"/>
                  </a:lnTo>
                  <a:lnTo>
                    <a:pt x="2358" y="3587"/>
                  </a:lnTo>
                  <a:lnTo>
                    <a:pt x="2337" y="3591"/>
                  </a:lnTo>
                  <a:lnTo>
                    <a:pt x="2317" y="3595"/>
                  </a:lnTo>
                  <a:lnTo>
                    <a:pt x="2296" y="3599"/>
                  </a:lnTo>
                  <a:lnTo>
                    <a:pt x="2274" y="3602"/>
                  </a:lnTo>
                  <a:lnTo>
                    <a:pt x="2252" y="3606"/>
                  </a:lnTo>
                  <a:lnTo>
                    <a:pt x="2230" y="3608"/>
                  </a:lnTo>
                  <a:lnTo>
                    <a:pt x="2206" y="3610"/>
                  </a:lnTo>
                  <a:lnTo>
                    <a:pt x="2182" y="3611"/>
                  </a:lnTo>
                  <a:lnTo>
                    <a:pt x="2170" y="3605"/>
                  </a:lnTo>
                  <a:lnTo>
                    <a:pt x="2158" y="3598"/>
                  </a:lnTo>
                  <a:lnTo>
                    <a:pt x="2147" y="3592"/>
                  </a:lnTo>
                  <a:lnTo>
                    <a:pt x="2136" y="3586"/>
                  </a:lnTo>
                  <a:close/>
                  <a:moveTo>
                    <a:pt x="2279" y="3649"/>
                  </a:moveTo>
                  <a:lnTo>
                    <a:pt x="2288" y="3644"/>
                  </a:lnTo>
                  <a:lnTo>
                    <a:pt x="2298" y="3638"/>
                  </a:lnTo>
                  <a:lnTo>
                    <a:pt x="2307" y="3634"/>
                  </a:lnTo>
                  <a:lnTo>
                    <a:pt x="2318" y="3631"/>
                  </a:lnTo>
                  <a:lnTo>
                    <a:pt x="2338" y="3627"/>
                  </a:lnTo>
                  <a:lnTo>
                    <a:pt x="2358" y="3625"/>
                  </a:lnTo>
                  <a:lnTo>
                    <a:pt x="2379" y="3623"/>
                  </a:lnTo>
                  <a:lnTo>
                    <a:pt x="2401" y="3621"/>
                  </a:lnTo>
                  <a:lnTo>
                    <a:pt x="2423" y="3618"/>
                  </a:lnTo>
                  <a:lnTo>
                    <a:pt x="2447" y="3615"/>
                  </a:lnTo>
                  <a:lnTo>
                    <a:pt x="2470" y="3606"/>
                  </a:lnTo>
                  <a:lnTo>
                    <a:pt x="2491" y="3595"/>
                  </a:lnTo>
                  <a:lnTo>
                    <a:pt x="2512" y="3586"/>
                  </a:lnTo>
                  <a:lnTo>
                    <a:pt x="2533" y="3578"/>
                  </a:lnTo>
                  <a:lnTo>
                    <a:pt x="2545" y="3575"/>
                  </a:lnTo>
                  <a:lnTo>
                    <a:pt x="2555" y="3573"/>
                  </a:lnTo>
                  <a:lnTo>
                    <a:pt x="2566" y="3572"/>
                  </a:lnTo>
                  <a:lnTo>
                    <a:pt x="2576" y="3572"/>
                  </a:lnTo>
                  <a:lnTo>
                    <a:pt x="2588" y="3574"/>
                  </a:lnTo>
                  <a:lnTo>
                    <a:pt x="2598" y="3577"/>
                  </a:lnTo>
                  <a:lnTo>
                    <a:pt x="2610" y="3581"/>
                  </a:lnTo>
                  <a:lnTo>
                    <a:pt x="2621" y="3588"/>
                  </a:lnTo>
                  <a:lnTo>
                    <a:pt x="2588" y="3614"/>
                  </a:lnTo>
                  <a:lnTo>
                    <a:pt x="2556" y="3639"/>
                  </a:lnTo>
                  <a:lnTo>
                    <a:pt x="2526" y="3664"/>
                  </a:lnTo>
                  <a:lnTo>
                    <a:pt x="2495" y="3686"/>
                  </a:lnTo>
                  <a:lnTo>
                    <a:pt x="2479" y="3695"/>
                  </a:lnTo>
                  <a:lnTo>
                    <a:pt x="2463" y="3705"/>
                  </a:lnTo>
                  <a:lnTo>
                    <a:pt x="2447" y="3713"/>
                  </a:lnTo>
                  <a:lnTo>
                    <a:pt x="2431" y="3720"/>
                  </a:lnTo>
                  <a:lnTo>
                    <a:pt x="2413" y="3725"/>
                  </a:lnTo>
                  <a:lnTo>
                    <a:pt x="2394" y="3729"/>
                  </a:lnTo>
                  <a:lnTo>
                    <a:pt x="2374" y="3731"/>
                  </a:lnTo>
                  <a:lnTo>
                    <a:pt x="2353" y="3732"/>
                  </a:lnTo>
                  <a:lnTo>
                    <a:pt x="2344" y="3729"/>
                  </a:lnTo>
                  <a:lnTo>
                    <a:pt x="2337" y="3725"/>
                  </a:lnTo>
                  <a:lnTo>
                    <a:pt x="2330" y="3722"/>
                  </a:lnTo>
                  <a:lnTo>
                    <a:pt x="2324" y="3718"/>
                  </a:lnTo>
                  <a:lnTo>
                    <a:pt x="2313" y="3708"/>
                  </a:lnTo>
                  <a:lnTo>
                    <a:pt x="2305" y="3699"/>
                  </a:lnTo>
                  <a:lnTo>
                    <a:pt x="2298" y="3688"/>
                  </a:lnTo>
                  <a:lnTo>
                    <a:pt x="2291" y="3676"/>
                  </a:lnTo>
                  <a:lnTo>
                    <a:pt x="2285" y="3663"/>
                  </a:lnTo>
                  <a:lnTo>
                    <a:pt x="2279" y="3649"/>
                  </a:lnTo>
                  <a:close/>
                  <a:moveTo>
                    <a:pt x="3015" y="3210"/>
                  </a:moveTo>
                  <a:lnTo>
                    <a:pt x="3013" y="3300"/>
                  </a:lnTo>
                  <a:lnTo>
                    <a:pt x="3008" y="3299"/>
                  </a:lnTo>
                  <a:lnTo>
                    <a:pt x="3005" y="3299"/>
                  </a:lnTo>
                  <a:lnTo>
                    <a:pt x="2988" y="3298"/>
                  </a:lnTo>
                  <a:lnTo>
                    <a:pt x="2972" y="3297"/>
                  </a:lnTo>
                  <a:lnTo>
                    <a:pt x="2957" y="3294"/>
                  </a:lnTo>
                  <a:lnTo>
                    <a:pt x="2943" y="3292"/>
                  </a:lnTo>
                  <a:lnTo>
                    <a:pt x="2917" y="3284"/>
                  </a:lnTo>
                  <a:lnTo>
                    <a:pt x="2890" y="3276"/>
                  </a:lnTo>
                  <a:lnTo>
                    <a:pt x="2889" y="3274"/>
                  </a:lnTo>
                  <a:lnTo>
                    <a:pt x="2890" y="3272"/>
                  </a:lnTo>
                  <a:lnTo>
                    <a:pt x="2891" y="3270"/>
                  </a:lnTo>
                  <a:lnTo>
                    <a:pt x="2892" y="3267"/>
                  </a:lnTo>
                  <a:lnTo>
                    <a:pt x="2897" y="3262"/>
                  </a:lnTo>
                  <a:lnTo>
                    <a:pt x="2903" y="3257"/>
                  </a:lnTo>
                  <a:lnTo>
                    <a:pt x="2921" y="3245"/>
                  </a:lnTo>
                  <a:lnTo>
                    <a:pt x="2942" y="3234"/>
                  </a:lnTo>
                  <a:lnTo>
                    <a:pt x="2966" y="3223"/>
                  </a:lnTo>
                  <a:lnTo>
                    <a:pt x="2987" y="3216"/>
                  </a:lnTo>
                  <a:lnTo>
                    <a:pt x="2996" y="3213"/>
                  </a:lnTo>
                  <a:lnTo>
                    <a:pt x="3004" y="3210"/>
                  </a:lnTo>
                  <a:lnTo>
                    <a:pt x="3010" y="3209"/>
                  </a:lnTo>
                  <a:lnTo>
                    <a:pt x="3015" y="3210"/>
                  </a:lnTo>
                  <a:close/>
                  <a:moveTo>
                    <a:pt x="2899" y="3215"/>
                  </a:moveTo>
                  <a:lnTo>
                    <a:pt x="2892" y="3204"/>
                  </a:lnTo>
                  <a:lnTo>
                    <a:pt x="2884" y="3195"/>
                  </a:lnTo>
                  <a:lnTo>
                    <a:pt x="2879" y="3185"/>
                  </a:lnTo>
                  <a:lnTo>
                    <a:pt x="2874" y="3177"/>
                  </a:lnTo>
                  <a:lnTo>
                    <a:pt x="2871" y="3168"/>
                  </a:lnTo>
                  <a:lnTo>
                    <a:pt x="2867" y="3160"/>
                  </a:lnTo>
                  <a:lnTo>
                    <a:pt x="2865" y="3152"/>
                  </a:lnTo>
                  <a:lnTo>
                    <a:pt x="2863" y="3145"/>
                  </a:lnTo>
                  <a:lnTo>
                    <a:pt x="2863" y="3139"/>
                  </a:lnTo>
                  <a:lnTo>
                    <a:pt x="2863" y="3131"/>
                  </a:lnTo>
                  <a:lnTo>
                    <a:pt x="2864" y="3126"/>
                  </a:lnTo>
                  <a:lnTo>
                    <a:pt x="2866" y="3120"/>
                  </a:lnTo>
                  <a:lnTo>
                    <a:pt x="2869" y="3114"/>
                  </a:lnTo>
                  <a:lnTo>
                    <a:pt x="2872" y="3108"/>
                  </a:lnTo>
                  <a:lnTo>
                    <a:pt x="2876" y="3103"/>
                  </a:lnTo>
                  <a:lnTo>
                    <a:pt x="2880" y="3098"/>
                  </a:lnTo>
                  <a:lnTo>
                    <a:pt x="2891" y="3088"/>
                  </a:lnTo>
                  <a:lnTo>
                    <a:pt x="2902" y="3079"/>
                  </a:lnTo>
                  <a:lnTo>
                    <a:pt x="2917" y="3070"/>
                  </a:lnTo>
                  <a:lnTo>
                    <a:pt x="2932" y="3060"/>
                  </a:lnTo>
                  <a:lnTo>
                    <a:pt x="2966" y="3041"/>
                  </a:lnTo>
                  <a:lnTo>
                    <a:pt x="3001" y="3019"/>
                  </a:lnTo>
                  <a:lnTo>
                    <a:pt x="3005" y="3020"/>
                  </a:lnTo>
                  <a:lnTo>
                    <a:pt x="3007" y="3022"/>
                  </a:lnTo>
                  <a:lnTo>
                    <a:pt x="3010" y="3024"/>
                  </a:lnTo>
                  <a:lnTo>
                    <a:pt x="3012" y="3029"/>
                  </a:lnTo>
                  <a:lnTo>
                    <a:pt x="3017" y="3038"/>
                  </a:lnTo>
                  <a:lnTo>
                    <a:pt x="3024" y="3048"/>
                  </a:lnTo>
                  <a:lnTo>
                    <a:pt x="3025" y="3070"/>
                  </a:lnTo>
                  <a:lnTo>
                    <a:pt x="3026" y="3088"/>
                  </a:lnTo>
                  <a:lnTo>
                    <a:pt x="3025" y="3105"/>
                  </a:lnTo>
                  <a:lnTo>
                    <a:pt x="3023" y="3120"/>
                  </a:lnTo>
                  <a:lnTo>
                    <a:pt x="3019" y="3131"/>
                  </a:lnTo>
                  <a:lnTo>
                    <a:pt x="3014" y="3142"/>
                  </a:lnTo>
                  <a:lnTo>
                    <a:pt x="3008" y="3151"/>
                  </a:lnTo>
                  <a:lnTo>
                    <a:pt x="3000" y="3160"/>
                  </a:lnTo>
                  <a:lnTo>
                    <a:pt x="2992" y="3167"/>
                  </a:lnTo>
                  <a:lnTo>
                    <a:pt x="2982" y="3174"/>
                  </a:lnTo>
                  <a:lnTo>
                    <a:pt x="2971" y="3181"/>
                  </a:lnTo>
                  <a:lnTo>
                    <a:pt x="2959" y="3186"/>
                  </a:lnTo>
                  <a:lnTo>
                    <a:pt x="2932" y="3200"/>
                  </a:lnTo>
                  <a:lnTo>
                    <a:pt x="2899" y="3215"/>
                  </a:lnTo>
                  <a:close/>
                  <a:moveTo>
                    <a:pt x="3008" y="2836"/>
                  </a:moveTo>
                  <a:lnTo>
                    <a:pt x="3014" y="2863"/>
                  </a:lnTo>
                  <a:lnTo>
                    <a:pt x="3020" y="2890"/>
                  </a:lnTo>
                  <a:lnTo>
                    <a:pt x="3023" y="2905"/>
                  </a:lnTo>
                  <a:lnTo>
                    <a:pt x="3025" y="2920"/>
                  </a:lnTo>
                  <a:lnTo>
                    <a:pt x="3024" y="2936"/>
                  </a:lnTo>
                  <a:lnTo>
                    <a:pt x="3023" y="2953"/>
                  </a:lnTo>
                  <a:lnTo>
                    <a:pt x="3000" y="2968"/>
                  </a:lnTo>
                  <a:lnTo>
                    <a:pt x="2972" y="2991"/>
                  </a:lnTo>
                  <a:lnTo>
                    <a:pt x="2939" y="3018"/>
                  </a:lnTo>
                  <a:lnTo>
                    <a:pt x="2903" y="3046"/>
                  </a:lnTo>
                  <a:lnTo>
                    <a:pt x="2869" y="3073"/>
                  </a:lnTo>
                  <a:lnTo>
                    <a:pt x="2837" y="3096"/>
                  </a:lnTo>
                  <a:lnTo>
                    <a:pt x="2823" y="3106"/>
                  </a:lnTo>
                  <a:lnTo>
                    <a:pt x="2810" y="3113"/>
                  </a:lnTo>
                  <a:lnTo>
                    <a:pt x="2801" y="3118"/>
                  </a:lnTo>
                  <a:lnTo>
                    <a:pt x="2793" y="3121"/>
                  </a:lnTo>
                  <a:lnTo>
                    <a:pt x="2778" y="3091"/>
                  </a:lnTo>
                  <a:lnTo>
                    <a:pt x="2764" y="3061"/>
                  </a:lnTo>
                  <a:lnTo>
                    <a:pt x="2751" y="3034"/>
                  </a:lnTo>
                  <a:lnTo>
                    <a:pt x="2739" y="3006"/>
                  </a:lnTo>
                  <a:lnTo>
                    <a:pt x="2761" y="2992"/>
                  </a:lnTo>
                  <a:lnTo>
                    <a:pt x="2795" y="2968"/>
                  </a:lnTo>
                  <a:lnTo>
                    <a:pt x="2836" y="2939"/>
                  </a:lnTo>
                  <a:lnTo>
                    <a:pt x="2881" y="2908"/>
                  </a:lnTo>
                  <a:lnTo>
                    <a:pt x="2924" y="2879"/>
                  </a:lnTo>
                  <a:lnTo>
                    <a:pt x="2963" y="2854"/>
                  </a:lnTo>
                  <a:lnTo>
                    <a:pt x="2979" y="2846"/>
                  </a:lnTo>
                  <a:lnTo>
                    <a:pt x="2993" y="2840"/>
                  </a:lnTo>
                  <a:lnTo>
                    <a:pt x="2998" y="2837"/>
                  </a:lnTo>
                  <a:lnTo>
                    <a:pt x="3003" y="2836"/>
                  </a:lnTo>
                  <a:lnTo>
                    <a:pt x="3006" y="2836"/>
                  </a:lnTo>
                  <a:lnTo>
                    <a:pt x="3008" y="2836"/>
                  </a:lnTo>
                  <a:close/>
                  <a:moveTo>
                    <a:pt x="2879" y="2868"/>
                  </a:moveTo>
                  <a:lnTo>
                    <a:pt x="2853" y="2888"/>
                  </a:lnTo>
                  <a:lnTo>
                    <a:pt x="2824" y="2909"/>
                  </a:lnTo>
                  <a:lnTo>
                    <a:pt x="2796" y="2931"/>
                  </a:lnTo>
                  <a:lnTo>
                    <a:pt x="2766" y="2952"/>
                  </a:lnTo>
                  <a:lnTo>
                    <a:pt x="2750" y="2961"/>
                  </a:lnTo>
                  <a:lnTo>
                    <a:pt x="2736" y="2971"/>
                  </a:lnTo>
                  <a:lnTo>
                    <a:pt x="2720" y="2979"/>
                  </a:lnTo>
                  <a:lnTo>
                    <a:pt x="2705" y="2986"/>
                  </a:lnTo>
                  <a:lnTo>
                    <a:pt x="2689" y="2993"/>
                  </a:lnTo>
                  <a:lnTo>
                    <a:pt x="2673" y="2998"/>
                  </a:lnTo>
                  <a:lnTo>
                    <a:pt x="2657" y="3003"/>
                  </a:lnTo>
                  <a:lnTo>
                    <a:pt x="2642" y="3006"/>
                  </a:lnTo>
                  <a:lnTo>
                    <a:pt x="2631" y="2975"/>
                  </a:lnTo>
                  <a:lnTo>
                    <a:pt x="2619" y="2942"/>
                  </a:lnTo>
                  <a:lnTo>
                    <a:pt x="2609" y="2910"/>
                  </a:lnTo>
                  <a:lnTo>
                    <a:pt x="2600" y="2883"/>
                  </a:lnTo>
                  <a:lnTo>
                    <a:pt x="2632" y="2861"/>
                  </a:lnTo>
                  <a:lnTo>
                    <a:pt x="2672" y="2831"/>
                  </a:lnTo>
                  <a:lnTo>
                    <a:pt x="2695" y="2815"/>
                  </a:lnTo>
                  <a:lnTo>
                    <a:pt x="2719" y="2800"/>
                  </a:lnTo>
                  <a:lnTo>
                    <a:pt x="2742" y="2788"/>
                  </a:lnTo>
                  <a:lnTo>
                    <a:pt x="2765" y="2776"/>
                  </a:lnTo>
                  <a:lnTo>
                    <a:pt x="2777" y="2772"/>
                  </a:lnTo>
                  <a:lnTo>
                    <a:pt x="2788" y="2768"/>
                  </a:lnTo>
                  <a:lnTo>
                    <a:pt x="2799" y="2766"/>
                  </a:lnTo>
                  <a:lnTo>
                    <a:pt x="2809" y="2764"/>
                  </a:lnTo>
                  <a:lnTo>
                    <a:pt x="2819" y="2763"/>
                  </a:lnTo>
                  <a:lnTo>
                    <a:pt x="2828" y="2764"/>
                  </a:lnTo>
                  <a:lnTo>
                    <a:pt x="2837" y="2767"/>
                  </a:lnTo>
                  <a:lnTo>
                    <a:pt x="2845" y="2771"/>
                  </a:lnTo>
                  <a:lnTo>
                    <a:pt x="2853" y="2776"/>
                  </a:lnTo>
                  <a:lnTo>
                    <a:pt x="2860" y="2784"/>
                  </a:lnTo>
                  <a:lnTo>
                    <a:pt x="2865" y="2793"/>
                  </a:lnTo>
                  <a:lnTo>
                    <a:pt x="2871" y="2804"/>
                  </a:lnTo>
                  <a:lnTo>
                    <a:pt x="2874" y="2816"/>
                  </a:lnTo>
                  <a:lnTo>
                    <a:pt x="2877" y="2831"/>
                  </a:lnTo>
                  <a:lnTo>
                    <a:pt x="2879" y="2849"/>
                  </a:lnTo>
                  <a:lnTo>
                    <a:pt x="2879" y="2868"/>
                  </a:lnTo>
                  <a:close/>
                  <a:moveTo>
                    <a:pt x="2808" y="2367"/>
                  </a:moveTo>
                  <a:lnTo>
                    <a:pt x="2804" y="2396"/>
                  </a:lnTo>
                  <a:lnTo>
                    <a:pt x="2798" y="2426"/>
                  </a:lnTo>
                  <a:lnTo>
                    <a:pt x="2789" y="2459"/>
                  </a:lnTo>
                  <a:lnTo>
                    <a:pt x="2779" y="2494"/>
                  </a:lnTo>
                  <a:lnTo>
                    <a:pt x="2766" y="2529"/>
                  </a:lnTo>
                  <a:lnTo>
                    <a:pt x="2751" y="2565"/>
                  </a:lnTo>
                  <a:lnTo>
                    <a:pt x="2735" y="2600"/>
                  </a:lnTo>
                  <a:lnTo>
                    <a:pt x="2717" y="2635"/>
                  </a:lnTo>
                  <a:lnTo>
                    <a:pt x="2706" y="2651"/>
                  </a:lnTo>
                  <a:lnTo>
                    <a:pt x="2697" y="2668"/>
                  </a:lnTo>
                  <a:lnTo>
                    <a:pt x="2686" y="2684"/>
                  </a:lnTo>
                  <a:lnTo>
                    <a:pt x="2674" y="2700"/>
                  </a:lnTo>
                  <a:lnTo>
                    <a:pt x="2663" y="2715"/>
                  </a:lnTo>
                  <a:lnTo>
                    <a:pt x="2651" y="2729"/>
                  </a:lnTo>
                  <a:lnTo>
                    <a:pt x="2640" y="2741"/>
                  </a:lnTo>
                  <a:lnTo>
                    <a:pt x="2627" y="2754"/>
                  </a:lnTo>
                  <a:lnTo>
                    <a:pt x="2614" y="2766"/>
                  </a:lnTo>
                  <a:lnTo>
                    <a:pt x="2600" y="2776"/>
                  </a:lnTo>
                  <a:lnTo>
                    <a:pt x="2588" y="2786"/>
                  </a:lnTo>
                  <a:lnTo>
                    <a:pt x="2574" y="2794"/>
                  </a:lnTo>
                  <a:lnTo>
                    <a:pt x="2560" y="2800"/>
                  </a:lnTo>
                  <a:lnTo>
                    <a:pt x="2546" y="2807"/>
                  </a:lnTo>
                  <a:lnTo>
                    <a:pt x="2532" y="2811"/>
                  </a:lnTo>
                  <a:lnTo>
                    <a:pt x="2517" y="2814"/>
                  </a:lnTo>
                  <a:lnTo>
                    <a:pt x="2493" y="2811"/>
                  </a:lnTo>
                  <a:lnTo>
                    <a:pt x="2469" y="2808"/>
                  </a:lnTo>
                  <a:lnTo>
                    <a:pt x="2445" y="2805"/>
                  </a:lnTo>
                  <a:lnTo>
                    <a:pt x="2421" y="2801"/>
                  </a:lnTo>
                  <a:lnTo>
                    <a:pt x="2422" y="2789"/>
                  </a:lnTo>
                  <a:lnTo>
                    <a:pt x="2423" y="2777"/>
                  </a:lnTo>
                  <a:lnTo>
                    <a:pt x="2425" y="2767"/>
                  </a:lnTo>
                  <a:lnTo>
                    <a:pt x="2428" y="2756"/>
                  </a:lnTo>
                  <a:lnTo>
                    <a:pt x="2432" y="2748"/>
                  </a:lnTo>
                  <a:lnTo>
                    <a:pt x="2436" y="2739"/>
                  </a:lnTo>
                  <a:lnTo>
                    <a:pt x="2440" y="2731"/>
                  </a:lnTo>
                  <a:lnTo>
                    <a:pt x="2445" y="2723"/>
                  </a:lnTo>
                  <a:lnTo>
                    <a:pt x="2452" y="2717"/>
                  </a:lnTo>
                  <a:lnTo>
                    <a:pt x="2458" y="2711"/>
                  </a:lnTo>
                  <a:lnTo>
                    <a:pt x="2464" y="2704"/>
                  </a:lnTo>
                  <a:lnTo>
                    <a:pt x="2472" y="2699"/>
                  </a:lnTo>
                  <a:lnTo>
                    <a:pt x="2488" y="2688"/>
                  </a:lnTo>
                  <a:lnTo>
                    <a:pt x="2504" y="2679"/>
                  </a:lnTo>
                  <a:lnTo>
                    <a:pt x="2540" y="2660"/>
                  </a:lnTo>
                  <a:lnTo>
                    <a:pt x="2577" y="2639"/>
                  </a:lnTo>
                  <a:lnTo>
                    <a:pt x="2595" y="2626"/>
                  </a:lnTo>
                  <a:lnTo>
                    <a:pt x="2613" y="2611"/>
                  </a:lnTo>
                  <a:lnTo>
                    <a:pt x="2622" y="2603"/>
                  </a:lnTo>
                  <a:lnTo>
                    <a:pt x="2630" y="2594"/>
                  </a:lnTo>
                  <a:lnTo>
                    <a:pt x="2637" y="2585"/>
                  </a:lnTo>
                  <a:lnTo>
                    <a:pt x="2646" y="2574"/>
                  </a:lnTo>
                  <a:lnTo>
                    <a:pt x="2656" y="2540"/>
                  </a:lnTo>
                  <a:lnTo>
                    <a:pt x="2667" y="2508"/>
                  </a:lnTo>
                  <a:lnTo>
                    <a:pt x="2678" y="2475"/>
                  </a:lnTo>
                  <a:lnTo>
                    <a:pt x="2687" y="2442"/>
                  </a:lnTo>
                  <a:lnTo>
                    <a:pt x="2699" y="2410"/>
                  </a:lnTo>
                  <a:lnTo>
                    <a:pt x="2710" y="2379"/>
                  </a:lnTo>
                  <a:lnTo>
                    <a:pt x="2723" y="2348"/>
                  </a:lnTo>
                  <a:lnTo>
                    <a:pt x="2737" y="2318"/>
                  </a:lnTo>
                  <a:lnTo>
                    <a:pt x="2748" y="2319"/>
                  </a:lnTo>
                  <a:lnTo>
                    <a:pt x="2758" y="2322"/>
                  </a:lnTo>
                  <a:lnTo>
                    <a:pt x="2766" y="2326"/>
                  </a:lnTo>
                  <a:lnTo>
                    <a:pt x="2775" y="2331"/>
                  </a:lnTo>
                  <a:lnTo>
                    <a:pt x="2789" y="2347"/>
                  </a:lnTo>
                  <a:lnTo>
                    <a:pt x="2808" y="2367"/>
                  </a:lnTo>
                  <a:close/>
                  <a:moveTo>
                    <a:pt x="2666" y="2254"/>
                  </a:moveTo>
                  <a:lnTo>
                    <a:pt x="2671" y="2255"/>
                  </a:lnTo>
                  <a:lnTo>
                    <a:pt x="2675" y="2255"/>
                  </a:lnTo>
                  <a:lnTo>
                    <a:pt x="2680" y="2257"/>
                  </a:lnTo>
                  <a:lnTo>
                    <a:pt x="2684" y="2258"/>
                  </a:lnTo>
                  <a:lnTo>
                    <a:pt x="2687" y="2260"/>
                  </a:lnTo>
                  <a:lnTo>
                    <a:pt x="2689" y="2264"/>
                  </a:lnTo>
                  <a:lnTo>
                    <a:pt x="2691" y="2266"/>
                  </a:lnTo>
                  <a:lnTo>
                    <a:pt x="2693" y="2269"/>
                  </a:lnTo>
                  <a:lnTo>
                    <a:pt x="2695" y="2276"/>
                  </a:lnTo>
                  <a:lnTo>
                    <a:pt x="2695" y="2285"/>
                  </a:lnTo>
                  <a:lnTo>
                    <a:pt x="2694" y="2294"/>
                  </a:lnTo>
                  <a:lnTo>
                    <a:pt x="2692" y="2304"/>
                  </a:lnTo>
                  <a:lnTo>
                    <a:pt x="2686" y="2324"/>
                  </a:lnTo>
                  <a:lnTo>
                    <a:pt x="2679" y="2344"/>
                  </a:lnTo>
                  <a:lnTo>
                    <a:pt x="2670" y="2362"/>
                  </a:lnTo>
                  <a:lnTo>
                    <a:pt x="2664" y="2376"/>
                  </a:lnTo>
                  <a:lnTo>
                    <a:pt x="2654" y="2376"/>
                  </a:lnTo>
                  <a:lnTo>
                    <a:pt x="2649" y="2375"/>
                  </a:lnTo>
                  <a:lnTo>
                    <a:pt x="2645" y="2374"/>
                  </a:lnTo>
                  <a:lnTo>
                    <a:pt x="2643" y="2352"/>
                  </a:lnTo>
                  <a:lnTo>
                    <a:pt x="2642" y="2335"/>
                  </a:lnTo>
                  <a:lnTo>
                    <a:pt x="2643" y="2322"/>
                  </a:lnTo>
                  <a:lnTo>
                    <a:pt x="2644" y="2309"/>
                  </a:lnTo>
                  <a:lnTo>
                    <a:pt x="2647" y="2297"/>
                  </a:lnTo>
                  <a:lnTo>
                    <a:pt x="2651" y="2285"/>
                  </a:lnTo>
                  <a:lnTo>
                    <a:pt x="2657" y="2271"/>
                  </a:lnTo>
                  <a:lnTo>
                    <a:pt x="2666" y="2254"/>
                  </a:lnTo>
                  <a:close/>
                  <a:moveTo>
                    <a:pt x="2593" y="2322"/>
                  </a:moveTo>
                  <a:lnTo>
                    <a:pt x="2599" y="2325"/>
                  </a:lnTo>
                  <a:lnTo>
                    <a:pt x="2604" y="2329"/>
                  </a:lnTo>
                  <a:lnTo>
                    <a:pt x="2609" y="2333"/>
                  </a:lnTo>
                  <a:lnTo>
                    <a:pt x="2613" y="2338"/>
                  </a:lnTo>
                  <a:lnTo>
                    <a:pt x="2621" y="2349"/>
                  </a:lnTo>
                  <a:lnTo>
                    <a:pt x="2626" y="2361"/>
                  </a:lnTo>
                  <a:lnTo>
                    <a:pt x="2630" y="2376"/>
                  </a:lnTo>
                  <a:lnTo>
                    <a:pt x="2633" y="2390"/>
                  </a:lnTo>
                  <a:lnTo>
                    <a:pt x="2635" y="2406"/>
                  </a:lnTo>
                  <a:lnTo>
                    <a:pt x="2636" y="2422"/>
                  </a:lnTo>
                  <a:lnTo>
                    <a:pt x="2635" y="2439"/>
                  </a:lnTo>
                  <a:lnTo>
                    <a:pt x="2634" y="2456"/>
                  </a:lnTo>
                  <a:lnTo>
                    <a:pt x="2631" y="2472"/>
                  </a:lnTo>
                  <a:lnTo>
                    <a:pt x="2628" y="2489"/>
                  </a:lnTo>
                  <a:lnTo>
                    <a:pt x="2624" y="2505"/>
                  </a:lnTo>
                  <a:lnTo>
                    <a:pt x="2618" y="2519"/>
                  </a:lnTo>
                  <a:lnTo>
                    <a:pt x="2613" y="2533"/>
                  </a:lnTo>
                  <a:lnTo>
                    <a:pt x="2607" y="2545"/>
                  </a:lnTo>
                  <a:lnTo>
                    <a:pt x="2604" y="2545"/>
                  </a:lnTo>
                  <a:lnTo>
                    <a:pt x="2599" y="2534"/>
                  </a:lnTo>
                  <a:lnTo>
                    <a:pt x="2597" y="2523"/>
                  </a:lnTo>
                  <a:lnTo>
                    <a:pt x="2594" y="2510"/>
                  </a:lnTo>
                  <a:lnTo>
                    <a:pt x="2592" y="2496"/>
                  </a:lnTo>
                  <a:lnTo>
                    <a:pt x="2589" y="2468"/>
                  </a:lnTo>
                  <a:lnTo>
                    <a:pt x="2587" y="2438"/>
                  </a:lnTo>
                  <a:lnTo>
                    <a:pt x="2586" y="2408"/>
                  </a:lnTo>
                  <a:lnTo>
                    <a:pt x="2586" y="2381"/>
                  </a:lnTo>
                  <a:lnTo>
                    <a:pt x="2585" y="2354"/>
                  </a:lnTo>
                  <a:lnTo>
                    <a:pt x="2584" y="2332"/>
                  </a:lnTo>
                  <a:lnTo>
                    <a:pt x="2593" y="2322"/>
                  </a:lnTo>
                  <a:close/>
                  <a:moveTo>
                    <a:pt x="2493" y="2250"/>
                  </a:moveTo>
                  <a:lnTo>
                    <a:pt x="2494" y="2237"/>
                  </a:lnTo>
                  <a:lnTo>
                    <a:pt x="2495" y="2226"/>
                  </a:lnTo>
                  <a:lnTo>
                    <a:pt x="2497" y="2214"/>
                  </a:lnTo>
                  <a:lnTo>
                    <a:pt x="2499" y="2203"/>
                  </a:lnTo>
                  <a:lnTo>
                    <a:pt x="2503" y="2194"/>
                  </a:lnTo>
                  <a:lnTo>
                    <a:pt x="2508" y="2185"/>
                  </a:lnTo>
                  <a:lnTo>
                    <a:pt x="2513" y="2177"/>
                  </a:lnTo>
                  <a:lnTo>
                    <a:pt x="2518" y="2170"/>
                  </a:lnTo>
                  <a:lnTo>
                    <a:pt x="2525" y="2163"/>
                  </a:lnTo>
                  <a:lnTo>
                    <a:pt x="2532" y="2158"/>
                  </a:lnTo>
                  <a:lnTo>
                    <a:pt x="2540" y="2154"/>
                  </a:lnTo>
                  <a:lnTo>
                    <a:pt x="2550" y="2149"/>
                  </a:lnTo>
                  <a:lnTo>
                    <a:pt x="2559" y="2147"/>
                  </a:lnTo>
                  <a:lnTo>
                    <a:pt x="2570" y="2145"/>
                  </a:lnTo>
                  <a:lnTo>
                    <a:pt x="2581" y="2144"/>
                  </a:lnTo>
                  <a:lnTo>
                    <a:pt x="2593" y="2145"/>
                  </a:lnTo>
                  <a:lnTo>
                    <a:pt x="2604" y="2159"/>
                  </a:lnTo>
                  <a:lnTo>
                    <a:pt x="2611" y="2172"/>
                  </a:lnTo>
                  <a:lnTo>
                    <a:pt x="2617" y="2185"/>
                  </a:lnTo>
                  <a:lnTo>
                    <a:pt x="2623" y="2200"/>
                  </a:lnTo>
                  <a:lnTo>
                    <a:pt x="2626" y="2215"/>
                  </a:lnTo>
                  <a:lnTo>
                    <a:pt x="2629" y="2232"/>
                  </a:lnTo>
                  <a:lnTo>
                    <a:pt x="2632" y="2251"/>
                  </a:lnTo>
                  <a:lnTo>
                    <a:pt x="2634" y="2272"/>
                  </a:lnTo>
                  <a:lnTo>
                    <a:pt x="2618" y="2279"/>
                  </a:lnTo>
                  <a:lnTo>
                    <a:pt x="2604" y="2288"/>
                  </a:lnTo>
                  <a:lnTo>
                    <a:pt x="2584" y="2286"/>
                  </a:lnTo>
                  <a:lnTo>
                    <a:pt x="2567" y="2284"/>
                  </a:lnTo>
                  <a:lnTo>
                    <a:pt x="2553" y="2281"/>
                  </a:lnTo>
                  <a:lnTo>
                    <a:pt x="2540" y="2277"/>
                  </a:lnTo>
                  <a:lnTo>
                    <a:pt x="2529" y="2273"/>
                  </a:lnTo>
                  <a:lnTo>
                    <a:pt x="2518" y="2268"/>
                  </a:lnTo>
                  <a:lnTo>
                    <a:pt x="2507" y="2260"/>
                  </a:lnTo>
                  <a:lnTo>
                    <a:pt x="2493" y="2250"/>
                  </a:lnTo>
                  <a:close/>
                  <a:moveTo>
                    <a:pt x="2547" y="2332"/>
                  </a:moveTo>
                  <a:lnTo>
                    <a:pt x="2550" y="2349"/>
                  </a:lnTo>
                  <a:lnTo>
                    <a:pt x="2553" y="2366"/>
                  </a:lnTo>
                  <a:lnTo>
                    <a:pt x="2555" y="2384"/>
                  </a:lnTo>
                  <a:lnTo>
                    <a:pt x="2557" y="2401"/>
                  </a:lnTo>
                  <a:lnTo>
                    <a:pt x="2560" y="2438"/>
                  </a:lnTo>
                  <a:lnTo>
                    <a:pt x="2561" y="2475"/>
                  </a:lnTo>
                  <a:lnTo>
                    <a:pt x="2561" y="2513"/>
                  </a:lnTo>
                  <a:lnTo>
                    <a:pt x="2563" y="2550"/>
                  </a:lnTo>
                  <a:lnTo>
                    <a:pt x="2563" y="2586"/>
                  </a:lnTo>
                  <a:lnTo>
                    <a:pt x="2564" y="2620"/>
                  </a:lnTo>
                  <a:lnTo>
                    <a:pt x="2548" y="2626"/>
                  </a:lnTo>
                  <a:lnTo>
                    <a:pt x="2533" y="2633"/>
                  </a:lnTo>
                  <a:lnTo>
                    <a:pt x="2517" y="2640"/>
                  </a:lnTo>
                  <a:lnTo>
                    <a:pt x="2502" y="2647"/>
                  </a:lnTo>
                  <a:lnTo>
                    <a:pt x="2492" y="2638"/>
                  </a:lnTo>
                  <a:lnTo>
                    <a:pt x="2494" y="2604"/>
                  </a:lnTo>
                  <a:lnTo>
                    <a:pt x="2496" y="2565"/>
                  </a:lnTo>
                  <a:lnTo>
                    <a:pt x="2499" y="2521"/>
                  </a:lnTo>
                  <a:lnTo>
                    <a:pt x="2502" y="2478"/>
                  </a:lnTo>
                  <a:lnTo>
                    <a:pt x="2506" y="2457"/>
                  </a:lnTo>
                  <a:lnTo>
                    <a:pt x="2509" y="2436"/>
                  </a:lnTo>
                  <a:lnTo>
                    <a:pt x="2513" y="2416"/>
                  </a:lnTo>
                  <a:lnTo>
                    <a:pt x="2517" y="2396"/>
                  </a:lnTo>
                  <a:lnTo>
                    <a:pt x="2523" y="2378"/>
                  </a:lnTo>
                  <a:lnTo>
                    <a:pt x="2530" y="2361"/>
                  </a:lnTo>
                  <a:lnTo>
                    <a:pt x="2537" y="2346"/>
                  </a:lnTo>
                  <a:lnTo>
                    <a:pt x="2547" y="2332"/>
                  </a:lnTo>
                  <a:close/>
                  <a:moveTo>
                    <a:pt x="2474" y="2291"/>
                  </a:moveTo>
                  <a:lnTo>
                    <a:pt x="2487" y="2300"/>
                  </a:lnTo>
                  <a:lnTo>
                    <a:pt x="2499" y="2308"/>
                  </a:lnTo>
                  <a:lnTo>
                    <a:pt x="2513" y="2316"/>
                  </a:lnTo>
                  <a:lnTo>
                    <a:pt x="2526" y="2326"/>
                  </a:lnTo>
                  <a:lnTo>
                    <a:pt x="2523" y="2342"/>
                  </a:lnTo>
                  <a:lnTo>
                    <a:pt x="2516" y="2383"/>
                  </a:lnTo>
                  <a:lnTo>
                    <a:pt x="2507" y="2440"/>
                  </a:lnTo>
                  <a:lnTo>
                    <a:pt x="2493" y="2506"/>
                  </a:lnTo>
                  <a:lnTo>
                    <a:pt x="2484" y="2538"/>
                  </a:lnTo>
                  <a:lnTo>
                    <a:pt x="2476" y="2569"/>
                  </a:lnTo>
                  <a:lnTo>
                    <a:pt x="2468" y="2598"/>
                  </a:lnTo>
                  <a:lnTo>
                    <a:pt x="2458" y="2623"/>
                  </a:lnTo>
                  <a:lnTo>
                    <a:pt x="2454" y="2633"/>
                  </a:lnTo>
                  <a:lnTo>
                    <a:pt x="2449" y="2643"/>
                  </a:lnTo>
                  <a:lnTo>
                    <a:pt x="2444" y="2650"/>
                  </a:lnTo>
                  <a:lnTo>
                    <a:pt x="2439" y="2657"/>
                  </a:lnTo>
                  <a:lnTo>
                    <a:pt x="2434" y="2662"/>
                  </a:lnTo>
                  <a:lnTo>
                    <a:pt x="2430" y="2664"/>
                  </a:lnTo>
                  <a:lnTo>
                    <a:pt x="2424" y="2665"/>
                  </a:lnTo>
                  <a:lnTo>
                    <a:pt x="2419" y="2663"/>
                  </a:lnTo>
                  <a:lnTo>
                    <a:pt x="2417" y="2659"/>
                  </a:lnTo>
                  <a:lnTo>
                    <a:pt x="2415" y="2654"/>
                  </a:lnTo>
                  <a:lnTo>
                    <a:pt x="2415" y="2647"/>
                  </a:lnTo>
                  <a:lnTo>
                    <a:pt x="2415" y="2639"/>
                  </a:lnTo>
                  <a:lnTo>
                    <a:pt x="2418" y="2621"/>
                  </a:lnTo>
                  <a:lnTo>
                    <a:pt x="2424" y="2599"/>
                  </a:lnTo>
                  <a:lnTo>
                    <a:pt x="2443" y="2546"/>
                  </a:lnTo>
                  <a:lnTo>
                    <a:pt x="2465" y="2489"/>
                  </a:lnTo>
                  <a:lnTo>
                    <a:pt x="2477" y="2459"/>
                  </a:lnTo>
                  <a:lnTo>
                    <a:pt x="2487" y="2431"/>
                  </a:lnTo>
                  <a:lnTo>
                    <a:pt x="2495" y="2403"/>
                  </a:lnTo>
                  <a:lnTo>
                    <a:pt x="2501" y="2378"/>
                  </a:lnTo>
                  <a:lnTo>
                    <a:pt x="2503" y="2366"/>
                  </a:lnTo>
                  <a:lnTo>
                    <a:pt x="2504" y="2356"/>
                  </a:lnTo>
                  <a:lnTo>
                    <a:pt x="2504" y="2345"/>
                  </a:lnTo>
                  <a:lnTo>
                    <a:pt x="2503" y="2335"/>
                  </a:lnTo>
                  <a:lnTo>
                    <a:pt x="2502" y="2328"/>
                  </a:lnTo>
                  <a:lnTo>
                    <a:pt x="2499" y="2321"/>
                  </a:lnTo>
                  <a:lnTo>
                    <a:pt x="2495" y="2314"/>
                  </a:lnTo>
                  <a:lnTo>
                    <a:pt x="2490" y="2310"/>
                  </a:lnTo>
                  <a:lnTo>
                    <a:pt x="2484" y="2314"/>
                  </a:lnTo>
                  <a:lnTo>
                    <a:pt x="2480" y="2321"/>
                  </a:lnTo>
                  <a:lnTo>
                    <a:pt x="2476" y="2327"/>
                  </a:lnTo>
                  <a:lnTo>
                    <a:pt x="2472" y="2334"/>
                  </a:lnTo>
                  <a:lnTo>
                    <a:pt x="2463" y="2351"/>
                  </a:lnTo>
                  <a:lnTo>
                    <a:pt x="2456" y="2371"/>
                  </a:lnTo>
                  <a:lnTo>
                    <a:pt x="2447" y="2393"/>
                  </a:lnTo>
                  <a:lnTo>
                    <a:pt x="2440" y="2417"/>
                  </a:lnTo>
                  <a:lnTo>
                    <a:pt x="2433" y="2442"/>
                  </a:lnTo>
                  <a:lnTo>
                    <a:pt x="2425" y="2469"/>
                  </a:lnTo>
                  <a:lnTo>
                    <a:pt x="2411" y="2523"/>
                  </a:lnTo>
                  <a:lnTo>
                    <a:pt x="2397" y="2574"/>
                  </a:lnTo>
                  <a:lnTo>
                    <a:pt x="2389" y="2599"/>
                  </a:lnTo>
                  <a:lnTo>
                    <a:pt x="2382" y="2621"/>
                  </a:lnTo>
                  <a:lnTo>
                    <a:pt x="2375" y="2641"/>
                  </a:lnTo>
                  <a:lnTo>
                    <a:pt x="2366" y="2659"/>
                  </a:lnTo>
                  <a:lnTo>
                    <a:pt x="2360" y="2658"/>
                  </a:lnTo>
                  <a:lnTo>
                    <a:pt x="2357" y="2657"/>
                  </a:lnTo>
                  <a:lnTo>
                    <a:pt x="2356" y="2655"/>
                  </a:lnTo>
                  <a:lnTo>
                    <a:pt x="2355" y="2652"/>
                  </a:lnTo>
                  <a:lnTo>
                    <a:pt x="2362" y="2612"/>
                  </a:lnTo>
                  <a:lnTo>
                    <a:pt x="2370" y="2565"/>
                  </a:lnTo>
                  <a:lnTo>
                    <a:pt x="2381" y="2511"/>
                  </a:lnTo>
                  <a:lnTo>
                    <a:pt x="2394" y="2457"/>
                  </a:lnTo>
                  <a:lnTo>
                    <a:pt x="2400" y="2431"/>
                  </a:lnTo>
                  <a:lnTo>
                    <a:pt x="2408" y="2404"/>
                  </a:lnTo>
                  <a:lnTo>
                    <a:pt x="2417" y="2380"/>
                  </a:lnTo>
                  <a:lnTo>
                    <a:pt x="2426" y="2357"/>
                  </a:lnTo>
                  <a:lnTo>
                    <a:pt x="2437" y="2337"/>
                  </a:lnTo>
                  <a:lnTo>
                    <a:pt x="2447" y="2318"/>
                  </a:lnTo>
                  <a:lnTo>
                    <a:pt x="2454" y="2310"/>
                  </a:lnTo>
                  <a:lnTo>
                    <a:pt x="2460" y="2303"/>
                  </a:lnTo>
                  <a:lnTo>
                    <a:pt x="2466" y="2296"/>
                  </a:lnTo>
                  <a:lnTo>
                    <a:pt x="2474" y="2291"/>
                  </a:lnTo>
                  <a:close/>
                  <a:moveTo>
                    <a:pt x="2208" y="2401"/>
                  </a:moveTo>
                  <a:lnTo>
                    <a:pt x="2224" y="2395"/>
                  </a:lnTo>
                  <a:lnTo>
                    <a:pt x="2237" y="2390"/>
                  </a:lnTo>
                  <a:lnTo>
                    <a:pt x="2249" y="2388"/>
                  </a:lnTo>
                  <a:lnTo>
                    <a:pt x="2261" y="2388"/>
                  </a:lnTo>
                  <a:lnTo>
                    <a:pt x="2270" y="2390"/>
                  </a:lnTo>
                  <a:lnTo>
                    <a:pt x="2280" y="2394"/>
                  </a:lnTo>
                  <a:lnTo>
                    <a:pt x="2288" y="2399"/>
                  </a:lnTo>
                  <a:lnTo>
                    <a:pt x="2296" y="2406"/>
                  </a:lnTo>
                  <a:lnTo>
                    <a:pt x="2304" y="2415"/>
                  </a:lnTo>
                  <a:lnTo>
                    <a:pt x="2311" y="2425"/>
                  </a:lnTo>
                  <a:lnTo>
                    <a:pt x="2320" y="2437"/>
                  </a:lnTo>
                  <a:lnTo>
                    <a:pt x="2328" y="2449"/>
                  </a:lnTo>
                  <a:lnTo>
                    <a:pt x="2347" y="2476"/>
                  </a:lnTo>
                  <a:lnTo>
                    <a:pt x="2370" y="2507"/>
                  </a:lnTo>
                  <a:lnTo>
                    <a:pt x="2370" y="2513"/>
                  </a:lnTo>
                  <a:lnTo>
                    <a:pt x="2368" y="2523"/>
                  </a:lnTo>
                  <a:lnTo>
                    <a:pt x="2365" y="2533"/>
                  </a:lnTo>
                  <a:lnTo>
                    <a:pt x="2362" y="2546"/>
                  </a:lnTo>
                  <a:lnTo>
                    <a:pt x="2353" y="2573"/>
                  </a:lnTo>
                  <a:lnTo>
                    <a:pt x="2341" y="2603"/>
                  </a:lnTo>
                  <a:lnTo>
                    <a:pt x="2330" y="2630"/>
                  </a:lnTo>
                  <a:lnTo>
                    <a:pt x="2320" y="2654"/>
                  </a:lnTo>
                  <a:lnTo>
                    <a:pt x="2316" y="2663"/>
                  </a:lnTo>
                  <a:lnTo>
                    <a:pt x="2311" y="2669"/>
                  </a:lnTo>
                  <a:lnTo>
                    <a:pt x="2309" y="2674"/>
                  </a:lnTo>
                  <a:lnTo>
                    <a:pt x="2307" y="2675"/>
                  </a:lnTo>
                  <a:lnTo>
                    <a:pt x="2302" y="2670"/>
                  </a:lnTo>
                  <a:lnTo>
                    <a:pt x="2298" y="2667"/>
                  </a:lnTo>
                  <a:lnTo>
                    <a:pt x="2294" y="2663"/>
                  </a:lnTo>
                  <a:lnTo>
                    <a:pt x="2292" y="2660"/>
                  </a:lnTo>
                  <a:lnTo>
                    <a:pt x="2290" y="2656"/>
                  </a:lnTo>
                  <a:lnTo>
                    <a:pt x="2289" y="2652"/>
                  </a:lnTo>
                  <a:lnTo>
                    <a:pt x="2289" y="2649"/>
                  </a:lnTo>
                  <a:lnTo>
                    <a:pt x="2289" y="2646"/>
                  </a:lnTo>
                  <a:lnTo>
                    <a:pt x="2293" y="2632"/>
                  </a:lnTo>
                  <a:lnTo>
                    <a:pt x="2300" y="2618"/>
                  </a:lnTo>
                  <a:lnTo>
                    <a:pt x="2287" y="2593"/>
                  </a:lnTo>
                  <a:lnTo>
                    <a:pt x="2272" y="2567"/>
                  </a:lnTo>
                  <a:lnTo>
                    <a:pt x="2256" y="2539"/>
                  </a:lnTo>
                  <a:lnTo>
                    <a:pt x="2242" y="2511"/>
                  </a:lnTo>
                  <a:lnTo>
                    <a:pt x="2235" y="2496"/>
                  </a:lnTo>
                  <a:lnTo>
                    <a:pt x="2229" y="2482"/>
                  </a:lnTo>
                  <a:lnTo>
                    <a:pt x="2223" y="2468"/>
                  </a:lnTo>
                  <a:lnTo>
                    <a:pt x="2218" y="2454"/>
                  </a:lnTo>
                  <a:lnTo>
                    <a:pt x="2214" y="2440"/>
                  </a:lnTo>
                  <a:lnTo>
                    <a:pt x="2211" y="2426"/>
                  </a:lnTo>
                  <a:lnTo>
                    <a:pt x="2209" y="2414"/>
                  </a:lnTo>
                  <a:lnTo>
                    <a:pt x="2208" y="2401"/>
                  </a:lnTo>
                  <a:close/>
                  <a:moveTo>
                    <a:pt x="2291" y="2793"/>
                  </a:moveTo>
                  <a:lnTo>
                    <a:pt x="2287" y="2793"/>
                  </a:lnTo>
                  <a:lnTo>
                    <a:pt x="2282" y="2790"/>
                  </a:lnTo>
                  <a:lnTo>
                    <a:pt x="2277" y="2787"/>
                  </a:lnTo>
                  <a:lnTo>
                    <a:pt x="2278" y="2776"/>
                  </a:lnTo>
                  <a:lnTo>
                    <a:pt x="2280" y="2764"/>
                  </a:lnTo>
                  <a:lnTo>
                    <a:pt x="2283" y="2754"/>
                  </a:lnTo>
                  <a:lnTo>
                    <a:pt x="2287" y="2743"/>
                  </a:lnTo>
                  <a:lnTo>
                    <a:pt x="2296" y="2722"/>
                  </a:lnTo>
                  <a:lnTo>
                    <a:pt x="2303" y="2702"/>
                  </a:lnTo>
                  <a:lnTo>
                    <a:pt x="2308" y="2706"/>
                  </a:lnTo>
                  <a:lnTo>
                    <a:pt x="2313" y="2711"/>
                  </a:lnTo>
                  <a:lnTo>
                    <a:pt x="2312" y="2721"/>
                  </a:lnTo>
                  <a:lnTo>
                    <a:pt x="2311" y="2733"/>
                  </a:lnTo>
                  <a:lnTo>
                    <a:pt x="2309" y="2742"/>
                  </a:lnTo>
                  <a:lnTo>
                    <a:pt x="2307" y="2753"/>
                  </a:lnTo>
                  <a:lnTo>
                    <a:pt x="2304" y="2762"/>
                  </a:lnTo>
                  <a:lnTo>
                    <a:pt x="2301" y="2773"/>
                  </a:lnTo>
                  <a:lnTo>
                    <a:pt x="2297" y="2782"/>
                  </a:lnTo>
                  <a:lnTo>
                    <a:pt x="2291" y="2793"/>
                  </a:lnTo>
                  <a:close/>
                  <a:moveTo>
                    <a:pt x="2336" y="2772"/>
                  </a:moveTo>
                  <a:lnTo>
                    <a:pt x="2334" y="2772"/>
                  </a:lnTo>
                  <a:lnTo>
                    <a:pt x="2332" y="2773"/>
                  </a:lnTo>
                  <a:lnTo>
                    <a:pt x="2329" y="2767"/>
                  </a:lnTo>
                  <a:lnTo>
                    <a:pt x="2327" y="2761"/>
                  </a:lnTo>
                  <a:lnTo>
                    <a:pt x="2325" y="2756"/>
                  </a:lnTo>
                  <a:lnTo>
                    <a:pt x="2325" y="2751"/>
                  </a:lnTo>
                  <a:lnTo>
                    <a:pt x="2325" y="2745"/>
                  </a:lnTo>
                  <a:lnTo>
                    <a:pt x="2326" y="2740"/>
                  </a:lnTo>
                  <a:lnTo>
                    <a:pt x="2327" y="2735"/>
                  </a:lnTo>
                  <a:lnTo>
                    <a:pt x="2329" y="2731"/>
                  </a:lnTo>
                  <a:lnTo>
                    <a:pt x="2341" y="2713"/>
                  </a:lnTo>
                  <a:lnTo>
                    <a:pt x="2354" y="2696"/>
                  </a:lnTo>
                  <a:lnTo>
                    <a:pt x="2362" y="2700"/>
                  </a:lnTo>
                  <a:lnTo>
                    <a:pt x="2370" y="2704"/>
                  </a:lnTo>
                  <a:lnTo>
                    <a:pt x="2365" y="2715"/>
                  </a:lnTo>
                  <a:lnTo>
                    <a:pt x="2355" y="2735"/>
                  </a:lnTo>
                  <a:lnTo>
                    <a:pt x="2344" y="2757"/>
                  </a:lnTo>
                  <a:lnTo>
                    <a:pt x="2336" y="2772"/>
                  </a:lnTo>
                  <a:close/>
                  <a:moveTo>
                    <a:pt x="2395" y="2710"/>
                  </a:moveTo>
                  <a:lnTo>
                    <a:pt x="2397" y="2710"/>
                  </a:lnTo>
                  <a:lnTo>
                    <a:pt x="2398" y="2717"/>
                  </a:lnTo>
                  <a:lnTo>
                    <a:pt x="2398" y="2724"/>
                  </a:lnTo>
                  <a:lnTo>
                    <a:pt x="2397" y="2731"/>
                  </a:lnTo>
                  <a:lnTo>
                    <a:pt x="2394" y="2737"/>
                  </a:lnTo>
                  <a:lnTo>
                    <a:pt x="2385" y="2750"/>
                  </a:lnTo>
                  <a:lnTo>
                    <a:pt x="2375" y="2764"/>
                  </a:lnTo>
                  <a:lnTo>
                    <a:pt x="2367" y="2752"/>
                  </a:lnTo>
                  <a:lnTo>
                    <a:pt x="2374" y="2741"/>
                  </a:lnTo>
                  <a:lnTo>
                    <a:pt x="2381" y="2731"/>
                  </a:lnTo>
                  <a:lnTo>
                    <a:pt x="2387" y="2720"/>
                  </a:lnTo>
                  <a:lnTo>
                    <a:pt x="2395" y="2710"/>
                  </a:lnTo>
                  <a:close/>
                  <a:moveTo>
                    <a:pt x="2273" y="2875"/>
                  </a:moveTo>
                  <a:lnTo>
                    <a:pt x="2265" y="2870"/>
                  </a:lnTo>
                  <a:lnTo>
                    <a:pt x="2256" y="2864"/>
                  </a:lnTo>
                  <a:lnTo>
                    <a:pt x="2252" y="2861"/>
                  </a:lnTo>
                  <a:lnTo>
                    <a:pt x="2249" y="2857"/>
                  </a:lnTo>
                  <a:lnTo>
                    <a:pt x="2247" y="2854"/>
                  </a:lnTo>
                  <a:lnTo>
                    <a:pt x="2246" y="2850"/>
                  </a:lnTo>
                  <a:lnTo>
                    <a:pt x="2247" y="2845"/>
                  </a:lnTo>
                  <a:lnTo>
                    <a:pt x="2248" y="2841"/>
                  </a:lnTo>
                  <a:lnTo>
                    <a:pt x="2250" y="2836"/>
                  </a:lnTo>
                  <a:lnTo>
                    <a:pt x="2253" y="2833"/>
                  </a:lnTo>
                  <a:lnTo>
                    <a:pt x="2256" y="2830"/>
                  </a:lnTo>
                  <a:lnTo>
                    <a:pt x="2260" y="2828"/>
                  </a:lnTo>
                  <a:lnTo>
                    <a:pt x="2264" y="2826"/>
                  </a:lnTo>
                  <a:lnTo>
                    <a:pt x="2269" y="2825"/>
                  </a:lnTo>
                  <a:lnTo>
                    <a:pt x="2280" y="2823"/>
                  </a:lnTo>
                  <a:lnTo>
                    <a:pt x="2291" y="2822"/>
                  </a:lnTo>
                  <a:lnTo>
                    <a:pt x="2305" y="2822"/>
                  </a:lnTo>
                  <a:lnTo>
                    <a:pt x="2320" y="2824"/>
                  </a:lnTo>
                  <a:lnTo>
                    <a:pt x="2350" y="2828"/>
                  </a:lnTo>
                  <a:lnTo>
                    <a:pt x="2382" y="2834"/>
                  </a:lnTo>
                  <a:lnTo>
                    <a:pt x="2412" y="2841"/>
                  </a:lnTo>
                  <a:lnTo>
                    <a:pt x="2438" y="2845"/>
                  </a:lnTo>
                  <a:lnTo>
                    <a:pt x="2412" y="2849"/>
                  </a:lnTo>
                  <a:lnTo>
                    <a:pt x="2385" y="2854"/>
                  </a:lnTo>
                  <a:lnTo>
                    <a:pt x="2359" y="2860"/>
                  </a:lnTo>
                  <a:lnTo>
                    <a:pt x="2334" y="2865"/>
                  </a:lnTo>
                  <a:lnTo>
                    <a:pt x="2311" y="2869"/>
                  </a:lnTo>
                  <a:lnTo>
                    <a:pt x="2293" y="2872"/>
                  </a:lnTo>
                  <a:lnTo>
                    <a:pt x="2280" y="2874"/>
                  </a:lnTo>
                  <a:lnTo>
                    <a:pt x="2273" y="2875"/>
                  </a:lnTo>
                  <a:close/>
                  <a:moveTo>
                    <a:pt x="2513" y="3071"/>
                  </a:moveTo>
                  <a:lnTo>
                    <a:pt x="2484" y="3054"/>
                  </a:lnTo>
                  <a:lnTo>
                    <a:pt x="2459" y="3037"/>
                  </a:lnTo>
                  <a:lnTo>
                    <a:pt x="2436" y="3020"/>
                  </a:lnTo>
                  <a:lnTo>
                    <a:pt x="2415" y="3004"/>
                  </a:lnTo>
                  <a:lnTo>
                    <a:pt x="2395" y="2986"/>
                  </a:lnTo>
                  <a:lnTo>
                    <a:pt x="2375" y="2968"/>
                  </a:lnTo>
                  <a:lnTo>
                    <a:pt x="2355" y="2948"/>
                  </a:lnTo>
                  <a:lnTo>
                    <a:pt x="2332" y="2926"/>
                  </a:lnTo>
                  <a:lnTo>
                    <a:pt x="2346" y="2921"/>
                  </a:lnTo>
                  <a:lnTo>
                    <a:pt x="2359" y="2917"/>
                  </a:lnTo>
                  <a:lnTo>
                    <a:pt x="2372" y="2912"/>
                  </a:lnTo>
                  <a:lnTo>
                    <a:pt x="2384" y="2909"/>
                  </a:lnTo>
                  <a:lnTo>
                    <a:pt x="2397" y="2907"/>
                  </a:lnTo>
                  <a:lnTo>
                    <a:pt x="2409" y="2905"/>
                  </a:lnTo>
                  <a:lnTo>
                    <a:pt x="2422" y="2904"/>
                  </a:lnTo>
                  <a:lnTo>
                    <a:pt x="2435" y="2904"/>
                  </a:lnTo>
                  <a:lnTo>
                    <a:pt x="2461" y="2903"/>
                  </a:lnTo>
                  <a:lnTo>
                    <a:pt x="2488" y="2904"/>
                  </a:lnTo>
                  <a:lnTo>
                    <a:pt x="2515" y="2905"/>
                  </a:lnTo>
                  <a:lnTo>
                    <a:pt x="2542" y="2906"/>
                  </a:lnTo>
                  <a:lnTo>
                    <a:pt x="2557" y="2930"/>
                  </a:lnTo>
                  <a:lnTo>
                    <a:pt x="2578" y="2968"/>
                  </a:lnTo>
                  <a:lnTo>
                    <a:pt x="2588" y="2990"/>
                  </a:lnTo>
                  <a:lnTo>
                    <a:pt x="2595" y="3009"/>
                  </a:lnTo>
                  <a:lnTo>
                    <a:pt x="2597" y="3018"/>
                  </a:lnTo>
                  <a:lnTo>
                    <a:pt x="2599" y="3027"/>
                  </a:lnTo>
                  <a:lnTo>
                    <a:pt x="2599" y="3033"/>
                  </a:lnTo>
                  <a:lnTo>
                    <a:pt x="2598" y="3039"/>
                  </a:lnTo>
                  <a:lnTo>
                    <a:pt x="2577" y="3048"/>
                  </a:lnTo>
                  <a:lnTo>
                    <a:pt x="2553" y="3057"/>
                  </a:lnTo>
                  <a:lnTo>
                    <a:pt x="2540" y="3062"/>
                  </a:lnTo>
                  <a:lnTo>
                    <a:pt x="2530" y="3067"/>
                  </a:lnTo>
                  <a:lnTo>
                    <a:pt x="2520" y="3070"/>
                  </a:lnTo>
                  <a:lnTo>
                    <a:pt x="2513" y="3071"/>
                  </a:lnTo>
                  <a:close/>
                  <a:moveTo>
                    <a:pt x="2846" y="3245"/>
                  </a:moveTo>
                  <a:lnTo>
                    <a:pt x="2840" y="3245"/>
                  </a:lnTo>
                  <a:lnTo>
                    <a:pt x="2824" y="3240"/>
                  </a:lnTo>
                  <a:lnTo>
                    <a:pt x="2810" y="3234"/>
                  </a:lnTo>
                  <a:lnTo>
                    <a:pt x="2797" y="3228"/>
                  </a:lnTo>
                  <a:lnTo>
                    <a:pt x="2785" y="3221"/>
                  </a:lnTo>
                  <a:lnTo>
                    <a:pt x="2774" y="3215"/>
                  </a:lnTo>
                  <a:lnTo>
                    <a:pt x="2763" y="3207"/>
                  </a:lnTo>
                  <a:lnTo>
                    <a:pt x="2752" y="3200"/>
                  </a:lnTo>
                  <a:lnTo>
                    <a:pt x="2742" y="3191"/>
                  </a:lnTo>
                  <a:lnTo>
                    <a:pt x="2743" y="3186"/>
                  </a:lnTo>
                  <a:lnTo>
                    <a:pt x="2744" y="3182"/>
                  </a:lnTo>
                  <a:lnTo>
                    <a:pt x="2746" y="3177"/>
                  </a:lnTo>
                  <a:lnTo>
                    <a:pt x="2750" y="3172"/>
                  </a:lnTo>
                  <a:lnTo>
                    <a:pt x="2754" y="3169"/>
                  </a:lnTo>
                  <a:lnTo>
                    <a:pt x="2759" y="3166"/>
                  </a:lnTo>
                  <a:lnTo>
                    <a:pt x="2764" y="3163"/>
                  </a:lnTo>
                  <a:lnTo>
                    <a:pt x="2769" y="3160"/>
                  </a:lnTo>
                  <a:lnTo>
                    <a:pt x="2782" y="3157"/>
                  </a:lnTo>
                  <a:lnTo>
                    <a:pt x="2796" y="3154"/>
                  </a:lnTo>
                  <a:lnTo>
                    <a:pt x="2810" y="3154"/>
                  </a:lnTo>
                  <a:lnTo>
                    <a:pt x="2824" y="3155"/>
                  </a:lnTo>
                  <a:lnTo>
                    <a:pt x="2831" y="3158"/>
                  </a:lnTo>
                  <a:lnTo>
                    <a:pt x="2837" y="3160"/>
                  </a:lnTo>
                  <a:lnTo>
                    <a:pt x="2843" y="3162"/>
                  </a:lnTo>
                  <a:lnTo>
                    <a:pt x="2848" y="3165"/>
                  </a:lnTo>
                  <a:lnTo>
                    <a:pt x="2853" y="3168"/>
                  </a:lnTo>
                  <a:lnTo>
                    <a:pt x="2857" y="3172"/>
                  </a:lnTo>
                  <a:lnTo>
                    <a:pt x="2861" y="3178"/>
                  </a:lnTo>
                  <a:lnTo>
                    <a:pt x="2863" y="3183"/>
                  </a:lnTo>
                  <a:lnTo>
                    <a:pt x="2865" y="3188"/>
                  </a:lnTo>
                  <a:lnTo>
                    <a:pt x="2866" y="3195"/>
                  </a:lnTo>
                  <a:lnTo>
                    <a:pt x="2866" y="3202"/>
                  </a:lnTo>
                  <a:lnTo>
                    <a:pt x="2864" y="3209"/>
                  </a:lnTo>
                  <a:lnTo>
                    <a:pt x="2862" y="3218"/>
                  </a:lnTo>
                  <a:lnTo>
                    <a:pt x="2858" y="3226"/>
                  </a:lnTo>
                  <a:lnTo>
                    <a:pt x="2853" y="3236"/>
                  </a:lnTo>
                  <a:lnTo>
                    <a:pt x="2846" y="3245"/>
                  </a:lnTo>
                  <a:close/>
                  <a:moveTo>
                    <a:pt x="2724" y="3185"/>
                  </a:moveTo>
                  <a:lnTo>
                    <a:pt x="2721" y="3185"/>
                  </a:lnTo>
                  <a:lnTo>
                    <a:pt x="2719" y="3185"/>
                  </a:lnTo>
                  <a:lnTo>
                    <a:pt x="2694" y="3176"/>
                  </a:lnTo>
                  <a:lnTo>
                    <a:pt x="2673" y="3167"/>
                  </a:lnTo>
                  <a:lnTo>
                    <a:pt x="2654" y="3157"/>
                  </a:lnTo>
                  <a:lnTo>
                    <a:pt x="2636" y="3147"/>
                  </a:lnTo>
                  <a:lnTo>
                    <a:pt x="2618" y="3135"/>
                  </a:lnTo>
                  <a:lnTo>
                    <a:pt x="2603" y="3124"/>
                  </a:lnTo>
                  <a:lnTo>
                    <a:pt x="2585" y="3110"/>
                  </a:lnTo>
                  <a:lnTo>
                    <a:pt x="2567" y="3096"/>
                  </a:lnTo>
                  <a:lnTo>
                    <a:pt x="2618" y="3064"/>
                  </a:lnTo>
                  <a:lnTo>
                    <a:pt x="2656" y="3038"/>
                  </a:lnTo>
                  <a:lnTo>
                    <a:pt x="2670" y="3029"/>
                  </a:lnTo>
                  <a:lnTo>
                    <a:pt x="2683" y="3022"/>
                  </a:lnTo>
                  <a:lnTo>
                    <a:pt x="2688" y="3020"/>
                  </a:lnTo>
                  <a:lnTo>
                    <a:pt x="2693" y="3018"/>
                  </a:lnTo>
                  <a:lnTo>
                    <a:pt x="2698" y="3017"/>
                  </a:lnTo>
                  <a:lnTo>
                    <a:pt x="2702" y="3017"/>
                  </a:lnTo>
                  <a:lnTo>
                    <a:pt x="2705" y="3018"/>
                  </a:lnTo>
                  <a:lnTo>
                    <a:pt x="2708" y="3019"/>
                  </a:lnTo>
                  <a:lnTo>
                    <a:pt x="2711" y="3021"/>
                  </a:lnTo>
                  <a:lnTo>
                    <a:pt x="2714" y="3024"/>
                  </a:lnTo>
                  <a:lnTo>
                    <a:pt x="2720" y="3033"/>
                  </a:lnTo>
                  <a:lnTo>
                    <a:pt x="2724" y="3046"/>
                  </a:lnTo>
                  <a:lnTo>
                    <a:pt x="2735" y="3082"/>
                  </a:lnTo>
                  <a:lnTo>
                    <a:pt x="2746" y="3135"/>
                  </a:lnTo>
                  <a:lnTo>
                    <a:pt x="2739" y="3141"/>
                  </a:lnTo>
                  <a:lnTo>
                    <a:pt x="2733" y="3146"/>
                  </a:lnTo>
                  <a:lnTo>
                    <a:pt x="2729" y="3150"/>
                  </a:lnTo>
                  <a:lnTo>
                    <a:pt x="2726" y="3155"/>
                  </a:lnTo>
                  <a:lnTo>
                    <a:pt x="2725" y="3161"/>
                  </a:lnTo>
                  <a:lnTo>
                    <a:pt x="2725" y="3167"/>
                  </a:lnTo>
                  <a:lnTo>
                    <a:pt x="2724" y="3176"/>
                  </a:lnTo>
                  <a:lnTo>
                    <a:pt x="2724" y="3185"/>
                  </a:lnTo>
                  <a:close/>
                  <a:moveTo>
                    <a:pt x="2258" y="2775"/>
                  </a:moveTo>
                  <a:lnTo>
                    <a:pt x="2250" y="2775"/>
                  </a:lnTo>
                  <a:lnTo>
                    <a:pt x="2232" y="2771"/>
                  </a:lnTo>
                  <a:lnTo>
                    <a:pt x="2217" y="2767"/>
                  </a:lnTo>
                  <a:lnTo>
                    <a:pt x="2203" y="2761"/>
                  </a:lnTo>
                  <a:lnTo>
                    <a:pt x="2190" y="2755"/>
                  </a:lnTo>
                  <a:lnTo>
                    <a:pt x="2178" y="2749"/>
                  </a:lnTo>
                  <a:lnTo>
                    <a:pt x="2169" y="2741"/>
                  </a:lnTo>
                  <a:lnTo>
                    <a:pt x="2159" y="2734"/>
                  </a:lnTo>
                  <a:lnTo>
                    <a:pt x="2151" y="2725"/>
                  </a:lnTo>
                  <a:lnTo>
                    <a:pt x="2143" y="2717"/>
                  </a:lnTo>
                  <a:lnTo>
                    <a:pt x="2135" y="2706"/>
                  </a:lnTo>
                  <a:lnTo>
                    <a:pt x="2127" y="2696"/>
                  </a:lnTo>
                  <a:lnTo>
                    <a:pt x="2119" y="2685"/>
                  </a:lnTo>
                  <a:lnTo>
                    <a:pt x="2102" y="2660"/>
                  </a:lnTo>
                  <a:lnTo>
                    <a:pt x="2084" y="2632"/>
                  </a:lnTo>
                  <a:lnTo>
                    <a:pt x="1998" y="2629"/>
                  </a:lnTo>
                  <a:lnTo>
                    <a:pt x="1997" y="2627"/>
                  </a:lnTo>
                  <a:lnTo>
                    <a:pt x="1995" y="2626"/>
                  </a:lnTo>
                  <a:lnTo>
                    <a:pt x="2018" y="2617"/>
                  </a:lnTo>
                  <a:lnTo>
                    <a:pt x="2036" y="2609"/>
                  </a:lnTo>
                  <a:lnTo>
                    <a:pt x="2051" y="2605"/>
                  </a:lnTo>
                  <a:lnTo>
                    <a:pt x="2061" y="2603"/>
                  </a:lnTo>
                  <a:lnTo>
                    <a:pt x="2070" y="2602"/>
                  </a:lnTo>
                  <a:lnTo>
                    <a:pt x="2076" y="2604"/>
                  </a:lnTo>
                  <a:lnTo>
                    <a:pt x="2081" y="2606"/>
                  </a:lnTo>
                  <a:lnTo>
                    <a:pt x="2084" y="2610"/>
                  </a:lnTo>
                  <a:lnTo>
                    <a:pt x="2089" y="2614"/>
                  </a:lnTo>
                  <a:lnTo>
                    <a:pt x="2092" y="2619"/>
                  </a:lnTo>
                  <a:lnTo>
                    <a:pt x="2096" y="2624"/>
                  </a:lnTo>
                  <a:lnTo>
                    <a:pt x="2102" y="2628"/>
                  </a:lnTo>
                  <a:lnTo>
                    <a:pt x="2111" y="2631"/>
                  </a:lnTo>
                  <a:lnTo>
                    <a:pt x="2121" y="2633"/>
                  </a:lnTo>
                  <a:lnTo>
                    <a:pt x="2135" y="2636"/>
                  </a:lnTo>
                  <a:lnTo>
                    <a:pt x="2153" y="2635"/>
                  </a:lnTo>
                  <a:lnTo>
                    <a:pt x="2143" y="2621"/>
                  </a:lnTo>
                  <a:lnTo>
                    <a:pt x="2132" y="2607"/>
                  </a:lnTo>
                  <a:lnTo>
                    <a:pt x="2121" y="2592"/>
                  </a:lnTo>
                  <a:lnTo>
                    <a:pt x="2111" y="2579"/>
                  </a:lnTo>
                  <a:lnTo>
                    <a:pt x="2079" y="2582"/>
                  </a:lnTo>
                  <a:lnTo>
                    <a:pt x="2048" y="2585"/>
                  </a:lnTo>
                  <a:lnTo>
                    <a:pt x="2017" y="2587"/>
                  </a:lnTo>
                  <a:lnTo>
                    <a:pt x="1985" y="2590"/>
                  </a:lnTo>
                  <a:lnTo>
                    <a:pt x="1980" y="2585"/>
                  </a:lnTo>
                  <a:lnTo>
                    <a:pt x="1974" y="2579"/>
                  </a:lnTo>
                  <a:lnTo>
                    <a:pt x="1995" y="2572"/>
                  </a:lnTo>
                  <a:lnTo>
                    <a:pt x="2014" y="2567"/>
                  </a:lnTo>
                  <a:lnTo>
                    <a:pt x="2031" y="2562"/>
                  </a:lnTo>
                  <a:lnTo>
                    <a:pt x="2048" y="2557"/>
                  </a:lnTo>
                  <a:lnTo>
                    <a:pt x="2065" y="2554"/>
                  </a:lnTo>
                  <a:lnTo>
                    <a:pt x="2084" y="2551"/>
                  </a:lnTo>
                  <a:lnTo>
                    <a:pt x="2107" y="2550"/>
                  </a:lnTo>
                  <a:lnTo>
                    <a:pt x="2132" y="2549"/>
                  </a:lnTo>
                  <a:lnTo>
                    <a:pt x="2159" y="2584"/>
                  </a:lnTo>
                  <a:lnTo>
                    <a:pt x="2173" y="2583"/>
                  </a:lnTo>
                  <a:lnTo>
                    <a:pt x="2187" y="2583"/>
                  </a:lnTo>
                  <a:lnTo>
                    <a:pt x="2166" y="2563"/>
                  </a:lnTo>
                  <a:lnTo>
                    <a:pt x="2149" y="2547"/>
                  </a:lnTo>
                  <a:lnTo>
                    <a:pt x="2141" y="2542"/>
                  </a:lnTo>
                  <a:lnTo>
                    <a:pt x="2134" y="2536"/>
                  </a:lnTo>
                  <a:lnTo>
                    <a:pt x="2127" y="2532"/>
                  </a:lnTo>
                  <a:lnTo>
                    <a:pt x="2120" y="2529"/>
                  </a:lnTo>
                  <a:lnTo>
                    <a:pt x="2107" y="2524"/>
                  </a:lnTo>
                  <a:lnTo>
                    <a:pt x="2090" y="2519"/>
                  </a:lnTo>
                  <a:lnTo>
                    <a:pt x="2071" y="2516"/>
                  </a:lnTo>
                  <a:lnTo>
                    <a:pt x="2046" y="2513"/>
                  </a:lnTo>
                  <a:lnTo>
                    <a:pt x="2046" y="2505"/>
                  </a:lnTo>
                  <a:lnTo>
                    <a:pt x="2051" y="2501"/>
                  </a:lnTo>
                  <a:lnTo>
                    <a:pt x="2056" y="2498"/>
                  </a:lnTo>
                  <a:lnTo>
                    <a:pt x="2063" y="2496"/>
                  </a:lnTo>
                  <a:lnTo>
                    <a:pt x="2071" y="2495"/>
                  </a:lnTo>
                  <a:lnTo>
                    <a:pt x="2087" y="2493"/>
                  </a:lnTo>
                  <a:lnTo>
                    <a:pt x="2105" y="2493"/>
                  </a:lnTo>
                  <a:lnTo>
                    <a:pt x="2140" y="2494"/>
                  </a:lnTo>
                  <a:lnTo>
                    <a:pt x="2173" y="2495"/>
                  </a:lnTo>
                  <a:lnTo>
                    <a:pt x="2192" y="2532"/>
                  </a:lnTo>
                  <a:lnTo>
                    <a:pt x="2211" y="2565"/>
                  </a:lnTo>
                  <a:lnTo>
                    <a:pt x="2227" y="2595"/>
                  </a:lnTo>
                  <a:lnTo>
                    <a:pt x="2242" y="2625"/>
                  </a:lnTo>
                  <a:lnTo>
                    <a:pt x="2247" y="2640"/>
                  </a:lnTo>
                  <a:lnTo>
                    <a:pt x="2252" y="2656"/>
                  </a:lnTo>
                  <a:lnTo>
                    <a:pt x="2256" y="2673"/>
                  </a:lnTo>
                  <a:lnTo>
                    <a:pt x="2259" y="2691"/>
                  </a:lnTo>
                  <a:lnTo>
                    <a:pt x="2261" y="2708"/>
                  </a:lnTo>
                  <a:lnTo>
                    <a:pt x="2261" y="2730"/>
                  </a:lnTo>
                  <a:lnTo>
                    <a:pt x="2260" y="2751"/>
                  </a:lnTo>
                  <a:lnTo>
                    <a:pt x="2258" y="2775"/>
                  </a:lnTo>
                  <a:close/>
                  <a:moveTo>
                    <a:pt x="2220" y="2308"/>
                  </a:moveTo>
                  <a:lnTo>
                    <a:pt x="2208" y="2318"/>
                  </a:lnTo>
                  <a:lnTo>
                    <a:pt x="2196" y="2326"/>
                  </a:lnTo>
                  <a:lnTo>
                    <a:pt x="2185" y="2332"/>
                  </a:lnTo>
                  <a:lnTo>
                    <a:pt x="2174" y="2339"/>
                  </a:lnTo>
                  <a:lnTo>
                    <a:pt x="2154" y="2350"/>
                  </a:lnTo>
                  <a:lnTo>
                    <a:pt x="2133" y="2361"/>
                  </a:lnTo>
                  <a:lnTo>
                    <a:pt x="2147" y="2384"/>
                  </a:lnTo>
                  <a:lnTo>
                    <a:pt x="2162" y="2408"/>
                  </a:lnTo>
                  <a:lnTo>
                    <a:pt x="2175" y="2433"/>
                  </a:lnTo>
                  <a:lnTo>
                    <a:pt x="2190" y="2456"/>
                  </a:lnTo>
                  <a:lnTo>
                    <a:pt x="2185" y="2463"/>
                  </a:lnTo>
                  <a:lnTo>
                    <a:pt x="2181" y="2471"/>
                  </a:lnTo>
                  <a:lnTo>
                    <a:pt x="2158" y="2471"/>
                  </a:lnTo>
                  <a:lnTo>
                    <a:pt x="2138" y="2472"/>
                  </a:lnTo>
                  <a:lnTo>
                    <a:pt x="2120" y="2474"/>
                  </a:lnTo>
                  <a:lnTo>
                    <a:pt x="2105" y="2476"/>
                  </a:lnTo>
                  <a:lnTo>
                    <a:pt x="2073" y="2482"/>
                  </a:lnTo>
                  <a:lnTo>
                    <a:pt x="2040" y="2489"/>
                  </a:lnTo>
                  <a:lnTo>
                    <a:pt x="2039" y="2493"/>
                  </a:lnTo>
                  <a:lnTo>
                    <a:pt x="2038" y="2497"/>
                  </a:lnTo>
                  <a:lnTo>
                    <a:pt x="2035" y="2502"/>
                  </a:lnTo>
                  <a:lnTo>
                    <a:pt x="2032" y="2507"/>
                  </a:lnTo>
                  <a:lnTo>
                    <a:pt x="2024" y="2516"/>
                  </a:lnTo>
                  <a:lnTo>
                    <a:pt x="2014" y="2525"/>
                  </a:lnTo>
                  <a:lnTo>
                    <a:pt x="2003" y="2532"/>
                  </a:lnTo>
                  <a:lnTo>
                    <a:pt x="1993" y="2539"/>
                  </a:lnTo>
                  <a:lnTo>
                    <a:pt x="1982" y="2545"/>
                  </a:lnTo>
                  <a:lnTo>
                    <a:pt x="1974" y="2548"/>
                  </a:lnTo>
                  <a:lnTo>
                    <a:pt x="1973" y="2526"/>
                  </a:lnTo>
                  <a:lnTo>
                    <a:pt x="1972" y="2505"/>
                  </a:lnTo>
                  <a:lnTo>
                    <a:pt x="1971" y="2483"/>
                  </a:lnTo>
                  <a:lnTo>
                    <a:pt x="1968" y="2462"/>
                  </a:lnTo>
                  <a:lnTo>
                    <a:pt x="1962" y="2421"/>
                  </a:lnTo>
                  <a:lnTo>
                    <a:pt x="1955" y="2381"/>
                  </a:lnTo>
                  <a:lnTo>
                    <a:pt x="1947" y="2342"/>
                  </a:lnTo>
                  <a:lnTo>
                    <a:pt x="1939" y="2302"/>
                  </a:lnTo>
                  <a:lnTo>
                    <a:pt x="1931" y="2263"/>
                  </a:lnTo>
                  <a:lnTo>
                    <a:pt x="1924" y="2223"/>
                  </a:lnTo>
                  <a:lnTo>
                    <a:pt x="1930" y="2217"/>
                  </a:lnTo>
                  <a:lnTo>
                    <a:pt x="1937" y="2213"/>
                  </a:lnTo>
                  <a:lnTo>
                    <a:pt x="1943" y="2210"/>
                  </a:lnTo>
                  <a:lnTo>
                    <a:pt x="1949" y="2207"/>
                  </a:lnTo>
                  <a:lnTo>
                    <a:pt x="1956" y="2205"/>
                  </a:lnTo>
                  <a:lnTo>
                    <a:pt x="1962" y="2204"/>
                  </a:lnTo>
                  <a:lnTo>
                    <a:pt x="1969" y="2204"/>
                  </a:lnTo>
                  <a:lnTo>
                    <a:pt x="1977" y="2205"/>
                  </a:lnTo>
                  <a:lnTo>
                    <a:pt x="1984" y="2207"/>
                  </a:lnTo>
                  <a:lnTo>
                    <a:pt x="1991" y="2210"/>
                  </a:lnTo>
                  <a:lnTo>
                    <a:pt x="1998" y="2212"/>
                  </a:lnTo>
                  <a:lnTo>
                    <a:pt x="2005" y="2216"/>
                  </a:lnTo>
                  <a:lnTo>
                    <a:pt x="2020" y="2225"/>
                  </a:lnTo>
                  <a:lnTo>
                    <a:pt x="2035" y="2235"/>
                  </a:lnTo>
                  <a:lnTo>
                    <a:pt x="2050" y="2247"/>
                  </a:lnTo>
                  <a:lnTo>
                    <a:pt x="2063" y="2259"/>
                  </a:lnTo>
                  <a:lnTo>
                    <a:pt x="2077" y="2273"/>
                  </a:lnTo>
                  <a:lnTo>
                    <a:pt x="2091" y="2287"/>
                  </a:lnTo>
                  <a:lnTo>
                    <a:pt x="2115" y="2312"/>
                  </a:lnTo>
                  <a:lnTo>
                    <a:pt x="2135" y="2333"/>
                  </a:lnTo>
                  <a:lnTo>
                    <a:pt x="2156" y="2325"/>
                  </a:lnTo>
                  <a:lnTo>
                    <a:pt x="2175" y="2319"/>
                  </a:lnTo>
                  <a:lnTo>
                    <a:pt x="2195" y="2313"/>
                  </a:lnTo>
                  <a:lnTo>
                    <a:pt x="2220" y="2308"/>
                  </a:lnTo>
                  <a:close/>
                  <a:moveTo>
                    <a:pt x="2040" y="2105"/>
                  </a:moveTo>
                  <a:lnTo>
                    <a:pt x="2041" y="2105"/>
                  </a:lnTo>
                  <a:lnTo>
                    <a:pt x="2043" y="2106"/>
                  </a:lnTo>
                  <a:lnTo>
                    <a:pt x="2043" y="2117"/>
                  </a:lnTo>
                  <a:lnTo>
                    <a:pt x="2041" y="2129"/>
                  </a:lnTo>
                  <a:lnTo>
                    <a:pt x="2038" y="2142"/>
                  </a:lnTo>
                  <a:lnTo>
                    <a:pt x="2033" y="2155"/>
                  </a:lnTo>
                  <a:lnTo>
                    <a:pt x="2027" y="2167"/>
                  </a:lnTo>
                  <a:lnTo>
                    <a:pt x="2020" y="2179"/>
                  </a:lnTo>
                  <a:lnTo>
                    <a:pt x="2017" y="2183"/>
                  </a:lnTo>
                  <a:lnTo>
                    <a:pt x="2013" y="2189"/>
                  </a:lnTo>
                  <a:lnTo>
                    <a:pt x="2008" y="2193"/>
                  </a:lnTo>
                  <a:lnTo>
                    <a:pt x="2003" y="2196"/>
                  </a:lnTo>
                  <a:lnTo>
                    <a:pt x="1997" y="2191"/>
                  </a:lnTo>
                  <a:lnTo>
                    <a:pt x="1992" y="2185"/>
                  </a:lnTo>
                  <a:lnTo>
                    <a:pt x="2040" y="2105"/>
                  </a:lnTo>
                  <a:close/>
                  <a:moveTo>
                    <a:pt x="1972" y="2120"/>
                  </a:moveTo>
                  <a:lnTo>
                    <a:pt x="1975" y="2120"/>
                  </a:lnTo>
                  <a:lnTo>
                    <a:pt x="1979" y="2122"/>
                  </a:lnTo>
                  <a:lnTo>
                    <a:pt x="1984" y="2124"/>
                  </a:lnTo>
                  <a:lnTo>
                    <a:pt x="1992" y="2128"/>
                  </a:lnTo>
                  <a:lnTo>
                    <a:pt x="1979" y="2143"/>
                  </a:lnTo>
                  <a:lnTo>
                    <a:pt x="1969" y="2158"/>
                  </a:lnTo>
                  <a:lnTo>
                    <a:pt x="1960" y="2175"/>
                  </a:lnTo>
                  <a:lnTo>
                    <a:pt x="1950" y="2192"/>
                  </a:lnTo>
                  <a:lnTo>
                    <a:pt x="1947" y="2192"/>
                  </a:lnTo>
                  <a:lnTo>
                    <a:pt x="1943" y="2193"/>
                  </a:lnTo>
                  <a:lnTo>
                    <a:pt x="1939" y="2193"/>
                  </a:lnTo>
                  <a:lnTo>
                    <a:pt x="1945" y="2173"/>
                  </a:lnTo>
                  <a:lnTo>
                    <a:pt x="1953" y="2154"/>
                  </a:lnTo>
                  <a:lnTo>
                    <a:pt x="1961" y="2136"/>
                  </a:lnTo>
                  <a:lnTo>
                    <a:pt x="1972" y="2120"/>
                  </a:lnTo>
                  <a:close/>
                  <a:moveTo>
                    <a:pt x="2207" y="2268"/>
                  </a:moveTo>
                  <a:lnTo>
                    <a:pt x="2197" y="2272"/>
                  </a:lnTo>
                  <a:lnTo>
                    <a:pt x="2189" y="2275"/>
                  </a:lnTo>
                  <a:lnTo>
                    <a:pt x="2179" y="2279"/>
                  </a:lnTo>
                  <a:lnTo>
                    <a:pt x="2171" y="2285"/>
                  </a:lnTo>
                  <a:lnTo>
                    <a:pt x="2146" y="2277"/>
                  </a:lnTo>
                  <a:lnTo>
                    <a:pt x="2125" y="2272"/>
                  </a:lnTo>
                  <a:lnTo>
                    <a:pt x="2116" y="2268"/>
                  </a:lnTo>
                  <a:lnTo>
                    <a:pt x="2108" y="2265"/>
                  </a:lnTo>
                  <a:lnTo>
                    <a:pt x="2100" y="2260"/>
                  </a:lnTo>
                  <a:lnTo>
                    <a:pt x="2093" y="2256"/>
                  </a:lnTo>
                  <a:lnTo>
                    <a:pt x="2087" y="2252"/>
                  </a:lnTo>
                  <a:lnTo>
                    <a:pt x="2080" y="2246"/>
                  </a:lnTo>
                  <a:lnTo>
                    <a:pt x="2074" y="2239"/>
                  </a:lnTo>
                  <a:lnTo>
                    <a:pt x="2069" y="2232"/>
                  </a:lnTo>
                  <a:lnTo>
                    <a:pt x="2056" y="2214"/>
                  </a:lnTo>
                  <a:lnTo>
                    <a:pt x="2042" y="2191"/>
                  </a:lnTo>
                  <a:lnTo>
                    <a:pt x="2050" y="2174"/>
                  </a:lnTo>
                  <a:lnTo>
                    <a:pt x="2057" y="2157"/>
                  </a:lnTo>
                  <a:lnTo>
                    <a:pt x="2064" y="2140"/>
                  </a:lnTo>
                  <a:lnTo>
                    <a:pt x="2072" y="2124"/>
                  </a:lnTo>
                  <a:lnTo>
                    <a:pt x="2079" y="2123"/>
                  </a:lnTo>
                  <a:lnTo>
                    <a:pt x="2088" y="2123"/>
                  </a:lnTo>
                  <a:lnTo>
                    <a:pt x="2087" y="2145"/>
                  </a:lnTo>
                  <a:lnTo>
                    <a:pt x="2086" y="2164"/>
                  </a:lnTo>
                  <a:lnTo>
                    <a:pt x="2084" y="2179"/>
                  </a:lnTo>
                  <a:lnTo>
                    <a:pt x="2084" y="2192"/>
                  </a:lnTo>
                  <a:lnTo>
                    <a:pt x="2087" y="2197"/>
                  </a:lnTo>
                  <a:lnTo>
                    <a:pt x="2089" y="2202"/>
                  </a:lnTo>
                  <a:lnTo>
                    <a:pt x="2093" y="2208"/>
                  </a:lnTo>
                  <a:lnTo>
                    <a:pt x="2098" y="2212"/>
                  </a:lnTo>
                  <a:lnTo>
                    <a:pt x="2105" y="2217"/>
                  </a:lnTo>
                  <a:lnTo>
                    <a:pt x="2112" y="2221"/>
                  </a:lnTo>
                  <a:lnTo>
                    <a:pt x="2121" y="2227"/>
                  </a:lnTo>
                  <a:lnTo>
                    <a:pt x="2133" y="2232"/>
                  </a:lnTo>
                  <a:lnTo>
                    <a:pt x="2133" y="2225"/>
                  </a:lnTo>
                  <a:lnTo>
                    <a:pt x="2132" y="2218"/>
                  </a:lnTo>
                  <a:lnTo>
                    <a:pt x="2130" y="2213"/>
                  </a:lnTo>
                  <a:lnTo>
                    <a:pt x="2128" y="2208"/>
                  </a:lnTo>
                  <a:lnTo>
                    <a:pt x="2121" y="2200"/>
                  </a:lnTo>
                  <a:lnTo>
                    <a:pt x="2116" y="2195"/>
                  </a:lnTo>
                  <a:lnTo>
                    <a:pt x="2118" y="2185"/>
                  </a:lnTo>
                  <a:lnTo>
                    <a:pt x="2121" y="2176"/>
                  </a:lnTo>
                  <a:lnTo>
                    <a:pt x="2126" y="2167"/>
                  </a:lnTo>
                  <a:lnTo>
                    <a:pt x="2131" y="2159"/>
                  </a:lnTo>
                  <a:lnTo>
                    <a:pt x="2141" y="2143"/>
                  </a:lnTo>
                  <a:lnTo>
                    <a:pt x="2152" y="2127"/>
                  </a:lnTo>
                  <a:lnTo>
                    <a:pt x="2131" y="2109"/>
                  </a:lnTo>
                  <a:lnTo>
                    <a:pt x="2114" y="2093"/>
                  </a:lnTo>
                  <a:lnTo>
                    <a:pt x="2106" y="2086"/>
                  </a:lnTo>
                  <a:lnTo>
                    <a:pt x="2097" y="2080"/>
                  </a:lnTo>
                  <a:lnTo>
                    <a:pt x="2088" y="2072"/>
                  </a:lnTo>
                  <a:lnTo>
                    <a:pt x="2077" y="2066"/>
                  </a:lnTo>
                  <a:lnTo>
                    <a:pt x="2062" y="2067"/>
                  </a:lnTo>
                  <a:lnTo>
                    <a:pt x="2045" y="2071"/>
                  </a:lnTo>
                  <a:lnTo>
                    <a:pt x="2027" y="2076"/>
                  </a:lnTo>
                  <a:lnTo>
                    <a:pt x="2010" y="2080"/>
                  </a:lnTo>
                  <a:lnTo>
                    <a:pt x="1992" y="2084"/>
                  </a:lnTo>
                  <a:lnTo>
                    <a:pt x="1976" y="2086"/>
                  </a:lnTo>
                  <a:lnTo>
                    <a:pt x="1968" y="2086"/>
                  </a:lnTo>
                  <a:lnTo>
                    <a:pt x="1962" y="2086"/>
                  </a:lnTo>
                  <a:lnTo>
                    <a:pt x="1956" y="2086"/>
                  </a:lnTo>
                  <a:lnTo>
                    <a:pt x="1952" y="2084"/>
                  </a:lnTo>
                  <a:lnTo>
                    <a:pt x="1950" y="2077"/>
                  </a:lnTo>
                  <a:lnTo>
                    <a:pt x="1950" y="2069"/>
                  </a:lnTo>
                  <a:lnTo>
                    <a:pt x="1960" y="2062"/>
                  </a:lnTo>
                  <a:lnTo>
                    <a:pt x="1969" y="2055"/>
                  </a:lnTo>
                  <a:lnTo>
                    <a:pt x="1979" y="2050"/>
                  </a:lnTo>
                  <a:lnTo>
                    <a:pt x="1987" y="2046"/>
                  </a:lnTo>
                  <a:lnTo>
                    <a:pt x="1997" y="2042"/>
                  </a:lnTo>
                  <a:lnTo>
                    <a:pt x="2005" y="2039"/>
                  </a:lnTo>
                  <a:lnTo>
                    <a:pt x="2014" y="2036"/>
                  </a:lnTo>
                  <a:lnTo>
                    <a:pt x="2023" y="2034"/>
                  </a:lnTo>
                  <a:lnTo>
                    <a:pt x="2042" y="2032"/>
                  </a:lnTo>
                  <a:lnTo>
                    <a:pt x="2061" y="2031"/>
                  </a:lnTo>
                  <a:lnTo>
                    <a:pt x="2083" y="2030"/>
                  </a:lnTo>
                  <a:lnTo>
                    <a:pt x="2107" y="2028"/>
                  </a:lnTo>
                  <a:lnTo>
                    <a:pt x="2100" y="2014"/>
                  </a:lnTo>
                  <a:lnTo>
                    <a:pt x="2093" y="2000"/>
                  </a:lnTo>
                  <a:lnTo>
                    <a:pt x="2084" y="1989"/>
                  </a:lnTo>
                  <a:lnTo>
                    <a:pt x="2075" y="1978"/>
                  </a:lnTo>
                  <a:lnTo>
                    <a:pt x="2065" y="1969"/>
                  </a:lnTo>
                  <a:lnTo>
                    <a:pt x="2055" y="1960"/>
                  </a:lnTo>
                  <a:lnTo>
                    <a:pt x="2044" y="1953"/>
                  </a:lnTo>
                  <a:lnTo>
                    <a:pt x="2033" y="1946"/>
                  </a:lnTo>
                  <a:lnTo>
                    <a:pt x="2010" y="1933"/>
                  </a:lnTo>
                  <a:lnTo>
                    <a:pt x="1985" y="1921"/>
                  </a:lnTo>
                  <a:lnTo>
                    <a:pt x="1960" y="1910"/>
                  </a:lnTo>
                  <a:lnTo>
                    <a:pt x="1936" y="1898"/>
                  </a:lnTo>
                  <a:lnTo>
                    <a:pt x="1935" y="1895"/>
                  </a:lnTo>
                  <a:lnTo>
                    <a:pt x="1936" y="1893"/>
                  </a:lnTo>
                  <a:lnTo>
                    <a:pt x="1937" y="1890"/>
                  </a:lnTo>
                  <a:lnTo>
                    <a:pt x="1939" y="1884"/>
                  </a:lnTo>
                  <a:lnTo>
                    <a:pt x="1957" y="1888"/>
                  </a:lnTo>
                  <a:lnTo>
                    <a:pt x="1974" y="1895"/>
                  </a:lnTo>
                  <a:lnTo>
                    <a:pt x="1991" y="1900"/>
                  </a:lnTo>
                  <a:lnTo>
                    <a:pt x="2006" y="1906"/>
                  </a:lnTo>
                  <a:lnTo>
                    <a:pt x="2021" y="1913"/>
                  </a:lnTo>
                  <a:lnTo>
                    <a:pt x="2035" y="1920"/>
                  </a:lnTo>
                  <a:lnTo>
                    <a:pt x="2049" y="1928"/>
                  </a:lnTo>
                  <a:lnTo>
                    <a:pt x="2061" y="1935"/>
                  </a:lnTo>
                  <a:lnTo>
                    <a:pt x="2073" y="1943"/>
                  </a:lnTo>
                  <a:lnTo>
                    <a:pt x="2084" y="1952"/>
                  </a:lnTo>
                  <a:lnTo>
                    <a:pt x="2095" y="1961"/>
                  </a:lnTo>
                  <a:lnTo>
                    <a:pt x="2105" y="1971"/>
                  </a:lnTo>
                  <a:lnTo>
                    <a:pt x="2114" y="1980"/>
                  </a:lnTo>
                  <a:lnTo>
                    <a:pt x="2124" y="1991"/>
                  </a:lnTo>
                  <a:lnTo>
                    <a:pt x="2132" y="2002"/>
                  </a:lnTo>
                  <a:lnTo>
                    <a:pt x="2139" y="2013"/>
                  </a:lnTo>
                  <a:lnTo>
                    <a:pt x="2147" y="2025"/>
                  </a:lnTo>
                  <a:lnTo>
                    <a:pt x="2153" y="2037"/>
                  </a:lnTo>
                  <a:lnTo>
                    <a:pt x="2159" y="2050"/>
                  </a:lnTo>
                  <a:lnTo>
                    <a:pt x="2166" y="2064"/>
                  </a:lnTo>
                  <a:lnTo>
                    <a:pt x="2171" y="2078"/>
                  </a:lnTo>
                  <a:lnTo>
                    <a:pt x="2175" y="2092"/>
                  </a:lnTo>
                  <a:lnTo>
                    <a:pt x="2181" y="2107"/>
                  </a:lnTo>
                  <a:lnTo>
                    <a:pt x="2185" y="2122"/>
                  </a:lnTo>
                  <a:lnTo>
                    <a:pt x="2192" y="2155"/>
                  </a:lnTo>
                  <a:lnTo>
                    <a:pt x="2197" y="2191"/>
                  </a:lnTo>
                  <a:lnTo>
                    <a:pt x="2203" y="2228"/>
                  </a:lnTo>
                  <a:lnTo>
                    <a:pt x="2207" y="2268"/>
                  </a:lnTo>
                  <a:close/>
                  <a:moveTo>
                    <a:pt x="2063" y="1838"/>
                  </a:moveTo>
                  <a:lnTo>
                    <a:pt x="2062" y="1842"/>
                  </a:lnTo>
                  <a:lnTo>
                    <a:pt x="2059" y="1844"/>
                  </a:lnTo>
                  <a:lnTo>
                    <a:pt x="2053" y="1847"/>
                  </a:lnTo>
                  <a:lnTo>
                    <a:pt x="2041" y="1853"/>
                  </a:lnTo>
                  <a:lnTo>
                    <a:pt x="2032" y="1847"/>
                  </a:lnTo>
                  <a:lnTo>
                    <a:pt x="2023" y="1842"/>
                  </a:lnTo>
                  <a:lnTo>
                    <a:pt x="2015" y="1837"/>
                  </a:lnTo>
                  <a:lnTo>
                    <a:pt x="2006" y="1832"/>
                  </a:lnTo>
                  <a:lnTo>
                    <a:pt x="2017" y="1825"/>
                  </a:lnTo>
                  <a:lnTo>
                    <a:pt x="2027" y="1818"/>
                  </a:lnTo>
                  <a:lnTo>
                    <a:pt x="2036" y="1823"/>
                  </a:lnTo>
                  <a:lnTo>
                    <a:pt x="2045" y="1827"/>
                  </a:lnTo>
                  <a:lnTo>
                    <a:pt x="2054" y="1832"/>
                  </a:lnTo>
                  <a:lnTo>
                    <a:pt x="2063" y="1838"/>
                  </a:lnTo>
                  <a:close/>
                  <a:moveTo>
                    <a:pt x="2035" y="1785"/>
                  </a:moveTo>
                  <a:lnTo>
                    <a:pt x="2039" y="1797"/>
                  </a:lnTo>
                  <a:lnTo>
                    <a:pt x="1973" y="1797"/>
                  </a:lnTo>
                  <a:lnTo>
                    <a:pt x="1974" y="1791"/>
                  </a:lnTo>
                  <a:lnTo>
                    <a:pt x="1975" y="1787"/>
                  </a:lnTo>
                  <a:lnTo>
                    <a:pt x="1991" y="1786"/>
                  </a:lnTo>
                  <a:lnTo>
                    <a:pt x="2005" y="1786"/>
                  </a:lnTo>
                  <a:lnTo>
                    <a:pt x="2020" y="1785"/>
                  </a:lnTo>
                  <a:lnTo>
                    <a:pt x="2035" y="1785"/>
                  </a:lnTo>
                  <a:close/>
                  <a:moveTo>
                    <a:pt x="2014" y="1753"/>
                  </a:moveTo>
                  <a:lnTo>
                    <a:pt x="1999" y="1757"/>
                  </a:lnTo>
                  <a:lnTo>
                    <a:pt x="1984" y="1762"/>
                  </a:lnTo>
                  <a:lnTo>
                    <a:pt x="1973" y="1754"/>
                  </a:lnTo>
                  <a:lnTo>
                    <a:pt x="1961" y="1747"/>
                  </a:lnTo>
                  <a:lnTo>
                    <a:pt x="1957" y="1743"/>
                  </a:lnTo>
                  <a:lnTo>
                    <a:pt x="1954" y="1739"/>
                  </a:lnTo>
                  <a:lnTo>
                    <a:pt x="1953" y="1735"/>
                  </a:lnTo>
                  <a:lnTo>
                    <a:pt x="1953" y="1731"/>
                  </a:lnTo>
                  <a:lnTo>
                    <a:pt x="1974" y="1730"/>
                  </a:lnTo>
                  <a:lnTo>
                    <a:pt x="1988" y="1731"/>
                  </a:lnTo>
                  <a:lnTo>
                    <a:pt x="1994" y="1733"/>
                  </a:lnTo>
                  <a:lnTo>
                    <a:pt x="2000" y="1737"/>
                  </a:lnTo>
                  <a:lnTo>
                    <a:pt x="2006" y="1744"/>
                  </a:lnTo>
                  <a:lnTo>
                    <a:pt x="2014" y="1753"/>
                  </a:lnTo>
                  <a:close/>
                  <a:moveTo>
                    <a:pt x="2005" y="1697"/>
                  </a:moveTo>
                  <a:lnTo>
                    <a:pt x="2005" y="1701"/>
                  </a:lnTo>
                  <a:lnTo>
                    <a:pt x="2006" y="1707"/>
                  </a:lnTo>
                  <a:lnTo>
                    <a:pt x="2002" y="1711"/>
                  </a:lnTo>
                  <a:lnTo>
                    <a:pt x="1998" y="1716"/>
                  </a:lnTo>
                  <a:lnTo>
                    <a:pt x="1995" y="1718"/>
                  </a:lnTo>
                  <a:lnTo>
                    <a:pt x="1993" y="1720"/>
                  </a:lnTo>
                  <a:lnTo>
                    <a:pt x="1990" y="1722"/>
                  </a:lnTo>
                  <a:lnTo>
                    <a:pt x="1986" y="1722"/>
                  </a:lnTo>
                  <a:lnTo>
                    <a:pt x="1971" y="1719"/>
                  </a:lnTo>
                  <a:lnTo>
                    <a:pt x="1959" y="1716"/>
                  </a:lnTo>
                  <a:lnTo>
                    <a:pt x="1954" y="1714"/>
                  </a:lnTo>
                  <a:lnTo>
                    <a:pt x="1950" y="1712"/>
                  </a:lnTo>
                  <a:lnTo>
                    <a:pt x="1947" y="1708"/>
                  </a:lnTo>
                  <a:lnTo>
                    <a:pt x="1945" y="1704"/>
                  </a:lnTo>
                  <a:lnTo>
                    <a:pt x="1959" y="1697"/>
                  </a:lnTo>
                  <a:lnTo>
                    <a:pt x="1972" y="1693"/>
                  </a:lnTo>
                  <a:lnTo>
                    <a:pt x="1979" y="1691"/>
                  </a:lnTo>
                  <a:lnTo>
                    <a:pt x="1987" y="1691"/>
                  </a:lnTo>
                  <a:lnTo>
                    <a:pt x="1996" y="1693"/>
                  </a:lnTo>
                  <a:lnTo>
                    <a:pt x="2005" y="1697"/>
                  </a:lnTo>
                  <a:close/>
                  <a:moveTo>
                    <a:pt x="1984" y="1660"/>
                  </a:moveTo>
                  <a:lnTo>
                    <a:pt x="1979" y="1667"/>
                  </a:lnTo>
                  <a:lnTo>
                    <a:pt x="1974" y="1674"/>
                  </a:lnTo>
                  <a:lnTo>
                    <a:pt x="1966" y="1674"/>
                  </a:lnTo>
                  <a:lnTo>
                    <a:pt x="1952" y="1669"/>
                  </a:lnTo>
                  <a:lnTo>
                    <a:pt x="1938" y="1663"/>
                  </a:lnTo>
                  <a:lnTo>
                    <a:pt x="1924" y="1658"/>
                  </a:lnTo>
                  <a:lnTo>
                    <a:pt x="1910" y="1654"/>
                  </a:lnTo>
                  <a:lnTo>
                    <a:pt x="1914" y="1651"/>
                  </a:lnTo>
                  <a:lnTo>
                    <a:pt x="1917" y="1649"/>
                  </a:lnTo>
                  <a:lnTo>
                    <a:pt x="1920" y="1648"/>
                  </a:lnTo>
                  <a:lnTo>
                    <a:pt x="1924" y="1646"/>
                  </a:lnTo>
                  <a:lnTo>
                    <a:pt x="1934" y="1645"/>
                  </a:lnTo>
                  <a:lnTo>
                    <a:pt x="1943" y="1646"/>
                  </a:lnTo>
                  <a:lnTo>
                    <a:pt x="1953" y="1649"/>
                  </a:lnTo>
                  <a:lnTo>
                    <a:pt x="1963" y="1652"/>
                  </a:lnTo>
                  <a:lnTo>
                    <a:pt x="1974" y="1656"/>
                  </a:lnTo>
                  <a:lnTo>
                    <a:pt x="1984" y="1660"/>
                  </a:lnTo>
                  <a:close/>
                  <a:moveTo>
                    <a:pt x="1957" y="1618"/>
                  </a:moveTo>
                  <a:lnTo>
                    <a:pt x="1946" y="1626"/>
                  </a:lnTo>
                  <a:lnTo>
                    <a:pt x="1939" y="1625"/>
                  </a:lnTo>
                  <a:lnTo>
                    <a:pt x="1933" y="1623"/>
                  </a:lnTo>
                  <a:lnTo>
                    <a:pt x="1926" y="1622"/>
                  </a:lnTo>
                  <a:lnTo>
                    <a:pt x="1922" y="1620"/>
                  </a:lnTo>
                  <a:lnTo>
                    <a:pt x="1915" y="1614"/>
                  </a:lnTo>
                  <a:lnTo>
                    <a:pt x="1907" y="1607"/>
                  </a:lnTo>
                  <a:lnTo>
                    <a:pt x="1912" y="1600"/>
                  </a:lnTo>
                  <a:lnTo>
                    <a:pt x="1918" y="1593"/>
                  </a:lnTo>
                  <a:lnTo>
                    <a:pt x="1921" y="1589"/>
                  </a:lnTo>
                  <a:lnTo>
                    <a:pt x="1924" y="1586"/>
                  </a:lnTo>
                  <a:lnTo>
                    <a:pt x="1927" y="1584"/>
                  </a:lnTo>
                  <a:lnTo>
                    <a:pt x="1930" y="1584"/>
                  </a:lnTo>
                  <a:lnTo>
                    <a:pt x="1937" y="1589"/>
                  </a:lnTo>
                  <a:lnTo>
                    <a:pt x="1943" y="1597"/>
                  </a:lnTo>
                  <a:lnTo>
                    <a:pt x="1947" y="1601"/>
                  </a:lnTo>
                  <a:lnTo>
                    <a:pt x="1950" y="1606"/>
                  </a:lnTo>
                  <a:lnTo>
                    <a:pt x="1954" y="1612"/>
                  </a:lnTo>
                  <a:lnTo>
                    <a:pt x="1957" y="1618"/>
                  </a:lnTo>
                  <a:close/>
                  <a:moveTo>
                    <a:pt x="1930" y="1565"/>
                  </a:moveTo>
                  <a:lnTo>
                    <a:pt x="1927" y="1569"/>
                  </a:lnTo>
                  <a:lnTo>
                    <a:pt x="1924" y="1575"/>
                  </a:lnTo>
                  <a:lnTo>
                    <a:pt x="1912" y="1575"/>
                  </a:lnTo>
                  <a:lnTo>
                    <a:pt x="1899" y="1565"/>
                  </a:lnTo>
                  <a:lnTo>
                    <a:pt x="1885" y="1556"/>
                  </a:lnTo>
                  <a:lnTo>
                    <a:pt x="1889" y="1550"/>
                  </a:lnTo>
                  <a:lnTo>
                    <a:pt x="1895" y="1546"/>
                  </a:lnTo>
                  <a:lnTo>
                    <a:pt x="1900" y="1544"/>
                  </a:lnTo>
                  <a:lnTo>
                    <a:pt x="1906" y="1543"/>
                  </a:lnTo>
                  <a:lnTo>
                    <a:pt x="1909" y="1543"/>
                  </a:lnTo>
                  <a:lnTo>
                    <a:pt x="1914" y="1544"/>
                  </a:lnTo>
                  <a:lnTo>
                    <a:pt x="1917" y="1546"/>
                  </a:lnTo>
                  <a:lnTo>
                    <a:pt x="1920" y="1548"/>
                  </a:lnTo>
                  <a:lnTo>
                    <a:pt x="1923" y="1551"/>
                  </a:lnTo>
                  <a:lnTo>
                    <a:pt x="1925" y="1555"/>
                  </a:lnTo>
                  <a:lnTo>
                    <a:pt x="1928" y="1560"/>
                  </a:lnTo>
                  <a:lnTo>
                    <a:pt x="1930" y="1565"/>
                  </a:lnTo>
                  <a:close/>
                  <a:moveTo>
                    <a:pt x="1920" y="1514"/>
                  </a:moveTo>
                  <a:lnTo>
                    <a:pt x="1916" y="1517"/>
                  </a:lnTo>
                  <a:lnTo>
                    <a:pt x="1910" y="1520"/>
                  </a:lnTo>
                  <a:lnTo>
                    <a:pt x="1905" y="1521"/>
                  </a:lnTo>
                  <a:lnTo>
                    <a:pt x="1899" y="1522"/>
                  </a:lnTo>
                  <a:lnTo>
                    <a:pt x="1886" y="1523"/>
                  </a:lnTo>
                  <a:lnTo>
                    <a:pt x="1879" y="1523"/>
                  </a:lnTo>
                  <a:lnTo>
                    <a:pt x="1846" y="1508"/>
                  </a:lnTo>
                  <a:lnTo>
                    <a:pt x="1848" y="1499"/>
                  </a:lnTo>
                  <a:lnTo>
                    <a:pt x="1850" y="1491"/>
                  </a:lnTo>
                  <a:lnTo>
                    <a:pt x="1867" y="1496"/>
                  </a:lnTo>
                  <a:lnTo>
                    <a:pt x="1884" y="1503"/>
                  </a:lnTo>
                  <a:lnTo>
                    <a:pt x="1902" y="1508"/>
                  </a:lnTo>
                  <a:lnTo>
                    <a:pt x="1920" y="1514"/>
                  </a:lnTo>
                  <a:close/>
                  <a:moveTo>
                    <a:pt x="1900" y="1476"/>
                  </a:moveTo>
                  <a:lnTo>
                    <a:pt x="1836" y="1475"/>
                  </a:lnTo>
                  <a:lnTo>
                    <a:pt x="1828" y="1466"/>
                  </a:lnTo>
                  <a:lnTo>
                    <a:pt x="1839" y="1459"/>
                  </a:lnTo>
                  <a:lnTo>
                    <a:pt x="1848" y="1455"/>
                  </a:lnTo>
                  <a:lnTo>
                    <a:pt x="1855" y="1452"/>
                  </a:lnTo>
                  <a:lnTo>
                    <a:pt x="1863" y="1452"/>
                  </a:lnTo>
                  <a:lnTo>
                    <a:pt x="1870" y="1454"/>
                  </a:lnTo>
                  <a:lnTo>
                    <a:pt x="1879" y="1458"/>
                  </a:lnTo>
                  <a:lnTo>
                    <a:pt x="1888" y="1466"/>
                  </a:lnTo>
                  <a:lnTo>
                    <a:pt x="1900" y="1476"/>
                  </a:lnTo>
                  <a:close/>
                  <a:moveTo>
                    <a:pt x="1877" y="1414"/>
                  </a:moveTo>
                  <a:lnTo>
                    <a:pt x="1877" y="1424"/>
                  </a:lnTo>
                  <a:lnTo>
                    <a:pt x="1872" y="1428"/>
                  </a:lnTo>
                  <a:lnTo>
                    <a:pt x="1867" y="1431"/>
                  </a:lnTo>
                  <a:lnTo>
                    <a:pt x="1861" y="1432"/>
                  </a:lnTo>
                  <a:lnTo>
                    <a:pt x="1855" y="1433"/>
                  </a:lnTo>
                  <a:lnTo>
                    <a:pt x="1844" y="1432"/>
                  </a:lnTo>
                  <a:lnTo>
                    <a:pt x="1832" y="1431"/>
                  </a:lnTo>
                  <a:lnTo>
                    <a:pt x="1817" y="1398"/>
                  </a:lnTo>
                  <a:lnTo>
                    <a:pt x="1824" y="1396"/>
                  </a:lnTo>
                  <a:lnTo>
                    <a:pt x="1831" y="1396"/>
                  </a:lnTo>
                  <a:lnTo>
                    <a:pt x="1839" y="1397"/>
                  </a:lnTo>
                  <a:lnTo>
                    <a:pt x="1846" y="1399"/>
                  </a:lnTo>
                  <a:lnTo>
                    <a:pt x="1862" y="1406"/>
                  </a:lnTo>
                  <a:lnTo>
                    <a:pt x="1877" y="1414"/>
                  </a:lnTo>
                  <a:close/>
                  <a:moveTo>
                    <a:pt x="1861" y="1352"/>
                  </a:moveTo>
                  <a:lnTo>
                    <a:pt x="1860" y="1364"/>
                  </a:lnTo>
                  <a:lnTo>
                    <a:pt x="1859" y="1377"/>
                  </a:lnTo>
                  <a:lnTo>
                    <a:pt x="1851" y="1377"/>
                  </a:lnTo>
                  <a:lnTo>
                    <a:pt x="1843" y="1378"/>
                  </a:lnTo>
                  <a:lnTo>
                    <a:pt x="1824" y="1377"/>
                  </a:lnTo>
                  <a:lnTo>
                    <a:pt x="1810" y="1376"/>
                  </a:lnTo>
                  <a:lnTo>
                    <a:pt x="1805" y="1376"/>
                  </a:lnTo>
                  <a:lnTo>
                    <a:pt x="1801" y="1375"/>
                  </a:lnTo>
                  <a:lnTo>
                    <a:pt x="1795" y="1372"/>
                  </a:lnTo>
                  <a:lnTo>
                    <a:pt x="1790" y="1368"/>
                  </a:lnTo>
                  <a:lnTo>
                    <a:pt x="1795" y="1358"/>
                  </a:lnTo>
                  <a:lnTo>
                    <a:pt x="1801" y="1350"/>
                  </a:lnTo>
                  <a:lnTo>
                    <a:pt x="1806" y="1341"/>
                  </a:lnTo>
                  <a:lnTo>
                    <a:pt x="1811" y="1333"/>
                  </a:lnTo>
                  <a:lnTo>
                    <a:pt x="1817" y="1336"/>
                  </a:lnTo>
                  <a:lnTo>
                    <a:pt x="1823" y="1339"/>
                  </a:lnTo>
                  <a:lnTo>
                    <a:pt x="1829" y="1340"/>
                  </a:lnTo>
                  <a:lnTo>
                    <a:pt x="1835" y="1342"/>
                  </a:lnTo>
                  <a:lnTo>
                    <a:pt x="1842" y="1343"/>
                  </a:lnTo>
                  <a:lnTo>
                    <a:pt x="1848" y="1344"/>
                  </a:lnTo>
                  <a:lnTo>
                    <a:pt x="1854" y="1347"/>
                  </a:lnTo>
                  <a:lnTo>
                    <a:pt x="1861" y="1352"/>
                  </a:lnTo>
                  <a:close/>
                  <a:moveTo>
                    <a:pt x="1839" y="1315"/>
                  </a:moveTo>
                  <a:lnTo>
                    <a:pt x="1840" y="1316"/>
                  </a:lnTo>
                  <a:lnTo>
                    <a:pt x="1838" y="1317"/>
                  </a:lnTo>
                  <a:lnTo>
                    <a:pt x="1835" y="1318"/>
                  </a:lnTo>
                  <a:lnTo>
                    <a:pt x="1832" y="1319"/>
                  </a:lnTo>
                  <a:lnTo>
                    <a:pt x="1824" y="1319"/>
                  </a:lnTo>
                  <a:lnTo>
                    <a:pt x="1817" y="1319"/>
                  </a:lnTo>
                  <a:lnTo>
                    <a:pt x="1809" y="1317"/>
                  </a:lnTo>
                  <a:lnTo>
                    <a:pt x="1801" y="1314"/>
                  </a:lnTo>
                  <a:lnTo>
                    <a:pt x="1792" y="1309"/>
                  </a:lnTo>
                  <a:lnTo>
                    <a:pt x="1785" y="1306"/>
                  </a:lnTo>
                  <a:lnTo>
                    <a:pt x="1777" y="1303"/>
                  </a:lnTo>
                  <a:lnTo>
                    <a:pt x="1771" y="1301"/>
                  </a:lnTo>
                  <a:lnTo>
                    <a:pt x="1769" y="1301"/>
                  </a:lnTo>
                  <a:lnTo>
                    <a:pt x="1767" y="1301"/>
                  </a:lnTo>
                  <a:lnTo>
                    <a:pt x="1765" y="1302"/>
                  </a:lnTo>
                  <a:lnTo>
                    <a:pt x="1763" y="1303"/>
                  </a:lnTo>
                  <a:lnTo>
                    <a:pt x="1767" y="1299"/>
                  </a:lnTo>
                  <a:lnTo>
                    <a:pt x="1772" y="1295"/>
                  </a:lnTo>
                  <a:lnTo>
                    <a:pt x="1776" y="1290"/>
                  </a:lnTo>
                  <a:lnTo>
                    <a:pt x="1782" y="1288"/>
                  </a:lnTo>
                  <a:lnTo>
                    <a:pt x="1786" y="1287"/>
                  </a:lnTo>
                  <a:lnTo>
                    <a:pt x="1791" y="1286"/>
                  </a:lnTo>
                  <a:lnTo>
                    <a:pt x="1796" y="1286"/>
                  </a:lnTo>
                  <a:lnTo>
                    <a:pt x="1802" y="1287"/>
                  </a:lnTo>
                  <a:lnTo>
                    <a:pt x="1807" y="1288"/>
                  </a:lnTo>
                  <a:lnTo>
                    <a:pt x="1812" y="1290"/>
                  </a:lnTo>
                  <a:lnTo>
                    <a:pt x="1816" y="1294"/>
                  </a:lnTo>
                  <a:lnTo>
                    <a:pt x="1822" y="1297"/>
                  </a:lnTo>
                  <a:lnTo>
                    <a:pt x="1831" y="1305"/>
                  </a:lnTo>
                  <a:lnTo>
                    <a:pt x="1839" y="1315"/>
                  </a:lnTo>
                  <a:close/>
                  <a:moveTo>
                    <a:pt x="1816" y="1253"/>
                  </a:moveTo>
                  <a:lnTo>
                    <a:pt x="1815" y="1258"/>
                  </a:lnTo>
                  <a:lnTo>
                    <a:pt x="1815" y="1263"/>
                  </a:lnTo>
                  <a:lnTo>
                    <a:pt x="1782" y="1273"/>
                  </a:lnTo>
                  <a:lnTo>
                    <a:pt x="1766" y="1270"/>
                  </a:lnTo>
                  <a:lnTo>
                    <a:pt x="1754" y="1267"/>
                  </a:lnTo>
                  <a:lnTo>
                    <a:pt x="1750" y="1265"/>
                  </a:lnTo>
                  <a:lnTo>
                    <a:pt x="1747" y="1263"/>
                  </a:lnTo>
                  <a:lnTo>
                    <a:pt x="1745" y="1261"/>
                  </a:lnTo>
                  <a:lnTo>
                    <a:pt x="1744" y="1258"/>
                  </a:lnTo>
                  <a:lnTo>
                    <a:pt x="1744" y="1256"/>
                  </a:lnTo>
                  <a:lnTo>
                    <a:pt x="1745" y="1252"/>
                  </a:lnTo>
                  <a:lnTo>
                    <a:pt x="1746" y="1249"/>
                  </a:lnTo>
                  <a:lnTo>
                    <a:pt x="1749" y="1246"/>
                  </a:lnTo>
                  <a:lnTo>
                    <a:pt x="1756" y="1240"/>
                  </a:lnTo>
                  <a:lnTo>
                    <a:pt x="1766" y="1231"/>
                  </a:lnTo>
                  <a:lnTo>
                    <a:pt x="1776" y="1236"/>
                  </a:lnTo>
                  <a:lnTo>
                    <a:pt x="1786" y="1243"/>
                  </a:lnTo>
                  <a:lnTo>
                    <a:pt x="1792" y="1245"/>
                  </a:lnTo>
                  <a:lnTo>
                    <a:pt x="1799" y="1248"/>
                  </a:lnTo>
                  <a:lnTo>
                    <a:pt x="1807" y="1251"/>
                  </a:lnTo>
                  <a:lnTo>
                    <a:pt x="1816" y="1253"/>
                  </a:lnTo>
                  <a:close/>
                  <a:moveTo>
                    <a:pt x="1797" y="1202"/>
                  </a:moveTo>
                  <a:lnTo>
                    <a:pt x="1791" y="1208"/>
                  </a:lnTo>
                  <a:lnTo>
                    <a:pt x="1784" y="1213"/>
                  </a:lnTo>
                  <a:lnTo>
                    <a:pt x="1781" y="1216"/>
                  </a:lnTo>
                  <a:lnTo>
                    <a:pt x="1777" y="1219"/>
                  </a:lnTo>
                  <a:lnTo>
                    <a:pt x="1774" y="1220"/>
                  </a:lnTo>
                  <a:lnTo>
                    <a:pt x="1771" y="1220"/>
                  </a:lnTo>
                  <a:lnTo>
                    <a:pt x="1764" y="1217"/>
                  </a:lnTo>
                  <a:lnTo>
                    <a:pt x="1758" y="1215"/>
                  </a:lnTo>
                  <a:lnTo>
                    <a:pt x="1754" y="1213"/>
                  </a:lnTo>
                  <a:lnTo>
                    <a:pt x="1750" y="1210"/>
                  </a:lnTo>
                  <a:lnTo>
                    <a:pt x="1745" y="1204"/>
                  </a:lnTo>
                  <a:lnTo>
                    <a:pt x="1739" y="1196"/>
                  </a:lnTo>
                  <a:lnTo>
                    <a:pt x="1755" y="1191"/>
                  </a:lnTo>
                  <a:lnTo>
                    <a:pt x="1769" y="1187"/>
                  </a:lnTo>
                  <a:lnTo>
                    <a:pt x="1775" y="1187"/>
                  </a:lnTo>
                  <a:lnTo>
                    <a:pt x="1782" y="1189"/>
                  </a:lnTo>
                  <a:lnTo>
                    <a:pt x="1789" y="1194"/>
                  </a:lnTo>
                  <a:lnTo>
                    <a:pt x="1797" y="1202"/>
                  </a:lnTo>
                  <a:close/>
                  <a:moveTo>
                    <a:pt x="1790" y="1165"/>
                  </a:moveTo>
                  <a:lnTo>
                    <a:pt x="1784" y="1170"/>
                  </a:lnTo>
                  <a:lnTo>
                    <a:pt x="1778" y="1173"/>
                  </a:lnTo>
                  <a:lnTo>
                    <a:pt x="1773" y="1175"/>
                  </a:lnTo>
                  <a:lnTo>
                    <a:pt x="1765" y="1177"/>
                  </a:lnTo>
                  <a:lnTo>
                    <a:pt x="1735" y="1170"/>
                  </a:lnTo>
                  <a:lnTo>
                    <a:pt x="1713" y="1164"/>
                  </a:lnTo>
                  <a:lnTo>
                    <a:pt x="1710" y="1161"/>
                  </a:lnTo>
                  <a:lnTo>
                    <a:pt x="1708" y="1159"/>
                  </a:lnTo>
                  <a:lnTo>
                    <a:pt x="1707" y="1157"/>
                  </a:lnTo>
                  <a:lnTo>
                    <a:pt x="1708" y="1155"/>
                  </a:lnTo>
                  <a:lnTo>
                    <a:pt x="1711" y="1152"/>
                  </a:lnTo>
                  <a:lnTo>
                    <a:pt x="1715" y="1150"/>
                  </a:lnTo>
                  <a:lnTo>
                    <a:pt x="1721" y="1147"/>
                  </a:lnTo>
                  <a:lnTo>
                    <a:pt x="1730" y="1144"/>
                  </a:lnTo>
                  <a:lnTo>
                    <a:pt x="1747" y="1150"/>
                  </a:lnTo>
                  <a:lnTo>
                    <a:pt x="1762" y="1155"/>
                  </a:lnTo>
                  <a:lnTo>
                    <a:pt x="1775" y="1159"/>
                  </a:lnTo>
                  <a:lnTo>
                    <a:pt x="1790" y="1165"/>
                  </a:lnTo>
                  <a:close/>
                  <a:moveTo>
                    <a:pt x="1751" y="1110"/>
                  </a:moveTo>
                  <a:lnTo>
                    <a:pt x="1743" y="1118"/>
                  </a:lnTo>
                  <a:lnTo>
                    <a:pt x="1735" y="1128"/>
                  </a:lnTo>
                  <a:lnTo>
                    <a:pt x="1725" y="1120"/>
                  </a:lnTo>
                  <a:lnTo>
                    <a:pt x="1713" y="1113"/>
                  </a:lnTo>
                  <a:lnTo>
                    <a:pt x="1702" y="1107"/>
                  </a:lnTo>
                  <a:lnTo>
                    <a:pt x="1692" y="1100"/>
                  </a:lnTo>
                  <a:lnTo>
                    <a:pt x="1699" y="1097"/>
                  </a:lnTo>
                  <a:lnTo>
                    <a:pt x="1707" y="1095"/>
                  </a:lnTo>
                  <a:lnTo>
                    <a:pt x="1715" y="1094"/>
                  </a:lnTo>
                  <a:lnTo>
                    <a:pt x="1725" y="1094"/>
                  </a:lnTo>
                  <a:lnTo>
                    <a:pt x="1733" y="1095"/>
                  </a:lnTo>
                  <a:lnTo>
                    <a:pt x="1740" y="1098"/>
                  </a:lnTo>
                  <a:lnTo>
                    <a:pt x="1744" y="1100"/>
                  </a:lnTo>
                  <a:lnTo>
                    <a:pt x="1747" y="1102"/>
                  </a:lnTo>
                  <a:lnTo>
                    <a:pt x="1749" y="1107"/>
                  </a:lnTo>
                  <a:lnTo>
                    <a:pt x="1751" y="1110"/>
                  </a:lnTo>
                  <a:close/>
                  <a:moveTo>
                    <a:pt x="1676" y="1039"/>
                  </a:moveTo>
                  <a:lnTo>
                    <a:pt x="1685" y="1043"/>
                  </a:lnTo>
                  <a:lnTo>
                    <a:pt x="1695" y="1048"/>
                  </a:lnTo>
                  <a:lnTo>
                    <a:pt x="1705" y="1053"/>
                  </a:lnTo>
                  <a:lnTo>
                    <a:pt x="1714" y="1057"/>
                  </a:lnTo>
                  <a:lnTo>
                    <a:pt x="1713" y="1066"/>
                  </a:lnTo>
                  <a:lnTo>
                    <a:pt x="1713" y="1076"/>
                  </a:lnTo>
                  <a:lnTo>
                    <a:pt x="1707" y="1076"/>
                  </a:lnTo>
                  <a:lnTo>
                    <a:pt x="1701" y="1077"/>
                  </a:lnTo>
                  <a:lnTo>
                    <a:pt x="1696" y="1075"/>
                  </a:lnTo>
                  <a:lnTo>
                    <a:pt x="1690" y="1073"/>
                  </a:lnTo>
                  <a:lnTo>
                    <a:pt x="1683" y="1068"/>
                  </a:lnTo>
                  <a:lnTo>
                    <a:pt x="1678" y="1063"/>
                  </a:lnTo>
                  <a:lnTo>
                    <a:pt x="1674" y="1058"/>
                  </a:lnTo>
                  <a:lnTo>
                    <a:pt x="1672" y="1052"/>
                  </a:lnTo>
                  <a:lnTo>
                    <a:pt x="1671" y="1048"/>
                  </a:lnTo>
                  <a:lnTo>
                    <a:pt x="1672" y="1045"/>
                  </a:lnTo>
                  <a:lnTo>
                    <a:pt x="1673" y="1042"/>
                  </a:lnTo>
                  <a:lnTo>
                    <a:pt x="1676" y="1039"/>
                  </a:lnTo>
                  <a:close/>
                  <a:moveTo>
                    <a:pt x="1656" y="1049"/>
                  </a:moveTo>
                  <a:lnTo>
                    <a:pt x="1660" y="1054"/>
                  </a:lnTo>
                  <a:lnTo>
                    <a:pt x="1664" y="1060"/>
                  </a:lnTo>
                  <a:lnTo>
                    <a:pt x="1669" y="1066"/>
                  </a:lnTo>
                  <a:lnTo>
                    <a:pt x="1672" y="1075"/>
                  </a:lnTo>
                  <a:lnTo>
                    <a:pt x="1674" y="1082"/>
                  </a:lnTo>
                  <a:lnTo>
                    <a:pt x="1673" y="1090"/>
                  </a:lnTo>
                  <a:lnTo>
                    <a:pt x="1672" y="1093"/>
                  </a:lnTo>
                  <a:lnTo>
                    <a:pt x="1671" y="1096"/>
                  </a:lnTo>
                  <a:lnTo>
                    <a:pt x="1668" y="1098"/>
                  </a:lnTo>
                  <a:lnTo>
                    <a:pt x="1664" y="1100"/>
                  </a:lnTo>
                  <a:lnTo>
                    <a:pt x="1658" y="1084"/>
                  </a:lnTo>
                  <a:lnTo>
                    <a:pt x="1653" y="1071"/>
                  </a:lnTo>
                  <a:lnTo>
                    <a:pt x="1652" y="1064"/>
                  </a:lnTo>
                  <a:lnTo>
                    <a:pt x="1652" y="1059"/>
                  </a:lnTo>
                  <a:lnTo>
                    <a:pt x="1653" y="1054"/>
                  </a:lnTo>
                  <a:lnTo>
                    <a:pt x="1656" y="1049"/>
                  </a:lnTo>
                  <a:close/>
                  <a:moveTo>
                    <a:pt x="1562" y="900"/>
                  </a:moveTo>
                  <a:lnTo>
                    <a:pt x="1575" y="895"/>
                  </a:lnTo>
                  <a:lnTo>
                    <a:pt x="1586" y="892"/>
                  </a:lnTo>
                  <a:lnTo>
                    <a:pt x="1593" y="891"/>
                  </a:lnTo>
                  <a:lnTo>
                    <a:pt x="1600" y="890"/>
                  </a:lnTo>
                  <a:lnTo>
                    <a:pt x="1608" y="890"/>
                  </a:lnTo>
                  <a:lnTo>
                    <a:pt x="1617" y="890"/>
                  </a:lnTo>
                  <a:lnTo>
                    <a:pt x="1623" y="922"/>
                  </a:lnTo>
                  <a:lnTo>
                    <a:pt x="1630" y="959"/>
                  </a:lnTo>
                  <a:lnTo>
                    <a:pt x="1635" y="1000"/>
                  </a:lnTo>
                  <a:lnTo>
                    <a:pt x="1640" y="1045"/>
                  </a:lnTo>
                  <a:lnTo>
                    <a:pt x="1645" y="1093"/>
                  </a:lnTo>
                  <a:lnTo>
                    <a:pt x="1649" y="1142"/>
                  </a:lnTo>
                  <a:lnTo>
                    <a:pt x="1653" y="1195"/>
                  </a:lnTo>
                  <a:lnTo>
                    <a:pt x="1655" y="1248"/>
                  </a:lnTo>
                  <a:lnTo>
                    <a:pt x="1657" y="1302"/>
                  </a:lnTo>
                  <a:lnTo>
                    <a:pt x="1657" y="1355"/>
                  </a:lnTo>
                  <a:lnTo>
                    <a:pt x="1657" y="1408"/>
                  </a:lnTo>
                  <a:lnTo>
                    <a:pt x="1656" y="1459"/>
                  </a:lnTo>
                  <a:lnTo>
                    <a:pt x="1653" y="1509"/>
                  </a:lnTo>
                  <a:lnTo>
                    <a:pt x="1650" y="1556"/>
                  </a:lnTo>
                  <a:lnTo>
                    <a:pt x="1644" y="1599"/>
                  </a:lnTo>
                  <a:lnTo>
                    <a:pt x="1637" y="1638"/>
                  </a:lnTo>
                  <a:lnTo>
                    <a:pt x="1624" y="1638"/>
                  </a:lnTo>
                  <a:lnTo>
                    <a:pt x="1612" y="1638"/>
                  </a:lnTo>
                  <a:lnTo>
                    <a:pt x="1598" y="1639"/>
                  </a:lnTo>
                  <a:lnTo>
                    <a:pt x="1585" y="1639"/>
                  </a:lnTo>
                  <a:lnTo>
                    <a:pt x="1577" y="1635"/>
                  </a:lnTo>
                  <a:lnTo>
                    <a:pt x="1567" y="1632"/>
                  </a:lnTo>
                  <a:lnTo>
                    <a:pt x="1559" y="1627"/>
                  </a:lnTo>
                  <a:lnTo>
                    <a:pt x="1549" y="1624"/>
                  </a:lnTo>
                  <a:lnTo>
                    <a:pt x="1543" y="1583"/>
                  </a:lnTo>
                  <a:lnTo>
                    <a:pt x="1538" y="1541"/>
                  </a:lnTo>
                  <a:lnTo>
                    <a:pt x="1535" y="1496"/>
                  </a:lnTo>
                  <a:lnTo>
                    <a:pt x="1533" y="1451"/>
                  </a:lnTo>
                  <a:lnTo>
                    <a:pt x="1533" y="1406"/>
                  </a:lnTo>
                  <a:lnTo>
                    <a:pt x="1533" y="1358"/>
                  </a:lnTo>
                  <a:lnTo>
                    <a:pt x="1535" y="1310"/>
                  </a:lnTo>
                  <a:lnTo>
                    <a:pt x="1537" y="1263"/>
                  </a:lnTo>
                  <a:lnTo>
                    <a:pt x="1542" y="1168"/>
                  </a:lnTo>
                  <a:lnTo>
                    <a:pt x="1549" y="1074"/>
                  </a:lnTo>
                  <a:lnTo>
                    <a:pt x="1557" y="984"/>
                  </a:lnTo>
                  <a:lnTo>
                    <a:pt x="1562" y="900"/>
                  </a:lnTo>
                  <a:close/>
                  <a:moveTo>
                    <a:pt x="1489" y="1021"/>
                  </a:moveTo>
                  <a:lnTo>
                    <a:pt x="1511" y="1021"/>
                  </a:lnTo>
                  <a:lnTo>
                    <a:pt x="1521" y="1030"/>
                  </a:lnTo>
                  <a:lnTo>
                    <a:pt x="1529" y="1041"/>
                  </a:lnTo>
                  <a:lnTo>
                    <a:pt x="1533" y="1046"/>
                  </a:lnTo>
                  <a:lnTo>
                    <a:pt x="1534" y="1053"/>
                  </a:lnTo>
                  <a:lnTo>
                    <a:pt x="1533" y="1056"/>
                  </a:lnTo>
                  <a:lnTo>
                    <a:pt x="1532" y="1059"/>
                  </a:lnTo>
                  <a:lnTo>
                    <a:pt x="1529" y="1062"/>
                  </a:lnTo>
                  <a:lnTo>
                    <a:pt x="1527" y="1066"/>
                  </a:lnTo>
                  <a:lnTo>
                    <a:pt x="1517" y="1060"/>
                  </a:lnTo>
                  <a:lnTo>
                    <a:pt x="1510" y="1055"/>
                  </a:lnTo>
                  <a:lnTo>
                    <a:pt x="1505" y="1051"/>
                  </a:lnTo>
                  <a:lnTo>
                    <a:pt x="1501" y="1045"/>
                  </a:lnTo>
                  <a:lnTo>
                    <a:pt x="1495" y="1035"/>
                  </a:lnTo>
                  <a:lnTo>
                    <a:pt x="1489" y="1021"/>
                  </a:lnTo>
                  <a:close/>
                  <a:moveTo>
                    <a:pt x="1480" y="1078"/>
                  </a:moveTo>
                  <a:lnTo>
                    <a:pt x="1485" y="1074"/>
                  </a:lnTo>
                  <a:lnTo>
                    <a:pt x="1491" y="1071"/>
                  </a:lnTo>
                  <a:lnTo>
                    <a:pt x="1499" y="1078"/>
                  </a:lnTo>
                  <a:lnTo>
                    <a:pt x="1507" y="1086"/>
                  </a:lnTo>
                  <a:lnTo>
                    <a:pt x="1518" y="1094"/>
                  </a:lnTo>
                  <a:lnTo>
                    <a:pt x="1532" y="1102"/>
                  </a:lnTo>
                  <a:lnTo>
                    <a:pt x="1528" y="1110"/>
                  </a:lnTo>
                  <a:lnTo>
                    <a:pt x="1525" y="1116"/>
                  </a:lnTo>
                  <a:lnTo>
                    <a:pt x="1519" y="1116"/>
                  </a:lnTo>
                  <a:lnTo>
                    <a:pt x="1505" y="1105"/>
                  </a:lnTo>
                  <a:lnTo>
                    <a:pt x="1495" y="1097"/>
                  </a:lnTo>
                  <a:lnTo>
                    <a:pt x="1487" y="1087"/>
                  </a:lnTo>
                  <a:lnTo>
                    <a:pt x="1480" y="1078"/>
                  </a:lnTo>
                  <a:close/>
                  <a:moveTo>
                    <a:pt x="1472" y="997"/>
                  </a:moveTo>
                  <a:lnTo>
                    <a:pt x="1467" y="997"/>
                  </a:lnTo>
                  <a:lnTo>
                    <a:pt x="1465" y="995"/>
                  </a:lnTo>
                  <a:lnTo>
                    <a:pt x="1463" y="995"/>
                  </a:lnTo>
                  <a:lnTo>
                    <a:pt x="1467" y="984"/>
                  </a:lnTo>
                  <a:lnTo>
                    <a:pt x="1471" y="973"/>
                  </a:lnTo>
                  <a:lnTo>
                    <a:pt x="1475" y="974"/>
                  </a:lnTo>
                  <a:lnTo>
                    <a:pt x="1478" y="975"/>
                  </a:lnTo>
                  <a:lnTo>
                    <a:pt x="1479" y="978"/>
                  </a:lnTo>
                  <a:lnTo>
                    <a:pt x="1479" y="981"/>
                  </a:lnTo>
                  <a:lnTo>
                    <a:pt x="1479" y="984"/>
                  </a:lnTo>
                  <a:lnTo>
                    <a:pt x="1477" y="987"/>
                  </a:lnTo>
                  <a:lnTo>
                    <a:pt x="1475" y="991"/>
                  </a:lnTo>
                  <a:lnTo>
                    <a:pt x="1472" y="997"/>
                  </a:lnTo>
                  <a:close/>
                  <a:moveTo>
                    <a:pt x="1517" y="1180"/>
                  </a:moveTo>
                  <a:lnTo>
                    <a:pt x="1511" y="1180"/>
                  </a:lnTo>
                  <a:lnTo>
                    <a:pt x="1506" y="1182"/>
                  </a:lnTo>
                  <a:lnTo>
                    <a:pt x="1496" y="1172"/>
                  </a:lnTo>
                  <a:lnTo>
                    <a:pt x="1485" y="1163"/>
                  </a:lnTo>
                  <a:lnTo>
                    <a:pt x="1476" y="1152"/>
                  </a:lnTo>
                  <a:lnTo>
                    <a:pt x="1465" y="1142"/>
                  </a:lnTo>
                  <a:lnTo>
                    <a:pt x="1466" y="1139"/>
                  </a:lnTo>
                  <a:lnTo>
                    <a:pt x="1467" y="1136"/>
                  </a:lnTo>
                  <a:lnTo>
                    <a:pt x="1469" y="1135"/>
                  </a:lnTo>
                  <a:lnTo>
                    <a:pt x="1472" y="1134"/>
                  </a:lnTo>
                  <a:lnTo>
                    <a:pt x="1477" y="1135"/>
                  </a:lnTo>
                  <a:lnTo>
                    <a:pt x="1481" y="1136"/>
                  </a:lnTo>
                  <a:lnTo>
                    <a:pt x="1485" y="1138"/>
                  </a:lnTo>
                  <a:lnTo>
                    <a:pt x="1489" y="1140"/>
                  </a:lnTo>
                  <a:lnTo>
                    <a:pt x="1494" y="1144"/>
                  </a:lnTo>
                  <a:lnTo>
                    <a:pt x="1499" y="1148"/>
                  </a:lnTo>
                  <a:lnTo>
                    <a:pt x="1503" y="1152"/>
                  </a:lnTo>
                  <a:lnTo>
                    <a:pt x="1507" y="1157"/>
                  </a:lnTo>
                  <a:lnTo>
                    <a:pt x="1510" y="1163"/>
                  </a:lnTo>
                  <a:lnTo>
                    <a:pt x="1514" y="1169"/>
                  </a:lnTo>
                  <a:lnTo>
                    <a:pt x="1516" y="1174"/>
                  </a:lnTo>
                  <a:lnTo>
                    <a:pt x="1517" y="1180"/>
                  </a:lnTo>
                  <a:close/>
                  <a:moveTo>
                    <a:pt x="1454" y="1209"/>
                  </a:moveTo>
                  <a:lnTo>
                    <a:pt x="1459" y="1205"/>
                  </a:lnTo>
                  <a:lnTo>
                    <a:pt x="1463" y="1202"/>
                  </a:lnTo>
                  <a:lnTo>
                    <a:pt x="1467" y="1202"/>
                  </a:lnTo>
                  <a:lnTo>
                    <a:pt x="1471" y="1202"/>
                  </a:lnTo>
                  <a:lnTo>
                    <a:pt x="1482" y="1207"/>
                  </a:lnTo>
                  <a:lnTo>
                    <a:pt x="1498" y="1215"/>
                  </a:lnTo>
                  <a:lnTo>
                    <a:pt x="1502" y="1256"/>
                  </a:lnTo>
                  <a:lnTo>
                    <a:pt x="1501" y="1256"/>
                  </a:lnTo>
                  <a:lnTo>
                    <a:pt x="1499" y="1258"/>
                  </a:lnTo>
                  <a:lnTo>
                    <a:pt x="1475" y="1232"/>
                  </a:lnTo>
                  <a:lnTo>
                    <a:pt x="1462" y="1219"/>
                  </a:lnTo>
                  <a:lnTo>
                    <a:pt x="1457" y="1212"/>
                  </a:lnTo>
                  <a:lnTo>
                    <a:pt x="1454" y="1209"/>
                  </a:lnTo>
                  <a:close/>
                  <a:moveTo>
                    <a:pt x="1451" y="1257"/>
                  </a:moveTo>
                  <a:lnTo>
                    <a:pt x="1459" y="1260"/>
                  </a:lnTo>
                  <a:lnTo>
                    <a:pt x="1469" y="1268"/>
                  </a:lnTo>
                  <a:lnTo>
                    <a:pt x="1482" y="1279"/>
                  </a:lnTo>
                  <a:lnTo>
                    <a:pt x="1492" y="1288"/>
                  </a:lnTo>
                  <a:lnTo>
                    <a:pt x="1492" y="1301"/>
                  </a:lnTo>
                  <a:lnTo>
                    <a:pt x="1494" y="1314"/>
                  </a:lnTo>
                  <a:lnTo>
                    <a:pt x="1489" y="1314"/>
                  </a:lnTo>
                  <a:lnTo>
                    <a:pt x="1486" y="1313"/>
                  </a:lnTo>
                  <a:lnTo>
                    <a:pt x="1483" y="1313"/>
                  </a:lnTo>
                  <a:lnTo>
                    <a:pt x="1480" y="1310"/>
                  </a:lnTo>
                  <a:lnTo>
                    <a:pt x="1477" y="1308"/>
                  </a:lnTo>
                  <a:lnTo>
                    <a:pt x="1475" y="1304"/>
                  </a:lnTo>
                  <a:lnTo>
                    <a:pt x="1468" y="1296"/>
                  </a:lnTo>
                  <a:lnTo>
                    <a:pt x="1463" y="1286"/>
                  </a:lnTo>
                  <a:lnTo>
                    <a:pt x="1456" y="1266"/>
                  </a:lnTo>
                  <a:lnTo>
                    <a:pt x="1451" y="1257"/>
                  </a:lnTo>
                  <a:close/>
                  <a:moveTo>
                    <a:pt x="1510" y="2736"/>
                  </a:moveTo>
                  <a:lnTo>
                    <a:pt x="1502" y="2728"/>
                  </a:lnTo>
                  <a:lnTo>
                    <a:pt x="1498" y="2722"/>
                  </a:lnTo>
                  <a:lnTo>
                    <a:pt x="1497" y="2717"/>
                  </a:lnTo>
                  <a:lnTo>
                    <a:pt x="1498" y="2711"/>
                  </a:lnTo>
                  <a:lnTo>
                    <a:pt x="1517" y="2705"/>
                  </a:lnTo>
                  <a:lnTo>
                    <a:pt x="1542" y="2700"/>
                  </a:lnTo>
                  <a:lnTo>
                    <a:pt x="1557" y="2697"/>
                  </a:lnTo>
                  <a:lnTo>
                    <a:pt x="1573" y="2695"/>
                  </a:lnTo>
                  <a:lnTo>
                    <a:pt x="1589" y="2693"/>
                  </a:lnTo>
                  <a:lnTo>
                    <a:pt x="1603" y="2691"/>
                  </a:lnTo>
                  <a:lnTo>
                    <a:pt x="1619" y="2691"/>
                  </a:lnTo>
                  <a:lnTo>
                    <a:pt x="1634" y="2691"/>
                  </a:lnTo>
                  <a:lnTo>
                    <a:pt x="1648" y="2693"/>
                  </a:lnTo>
                  <a:lnTo>
                    <a:pt x="1660" y="2696"/>
                  </a:lnTo>
                  <a:lnTo>
                    <a:pt x="1666" y="2698"/>
                  </a:lnTo>
                  <a:lnTo>
                    <a:pt x="1671" y="2700"/>
                  </a:lnTo>
                  <a:lnTo>
                    <a:pt x="1675" y="2703"/>
                  </a:lnTo>
                  <a:lnTo>
                    <a:pt x="1679" y="2706"/>
                  </a:lnTo>
                  <a:lnTo>
                    <a:pt x="1682" y="2711"/>
                  </a:lnTo>
                  <a:lnTo>
                    <a:pt x="1686" y="2715"/>
                  </a:lnTo>
                  <a:lnTo>
                    <a:pt x="1688" y="2719"/>
                  </a:lnTo>
                  <a:lnTo>
                    <a:pt x="1689" y="2724"/>
                  </a:lnTo>
                  <a:lnTo>
                    <a:pt x="1667" y="2725"/>
                  </a:lnTo>
                  <a:lnTo>
                    <a:pt x="1643" y="2726"/>
                  </a:lnTo>
                  <a:lnTo>
                    <a:pt x="1620" y="2729"/>
                  </a:lnTo>
                  <a:lnTo>
                    <a:pt x="1597" y="2731"/>
                  </a:lnTo>
                  <a:lnTo>
                    <a:pt x="1574" y="2733"/>
                  </a:lnTo>
                  <a:lnTo>
                    <a:pt x="1552" y="2734"/>
                  </a:lnTo>
                  <a:lnTo>
                    <a:pt x="1530" y="2735"/>
                  </a:lnTo>
                  <a:lnTo>
                    <a:pt x="1510" y="2736"/>
                  </a:lnTo>
                  <a:close/>
                  <a:moveTo>
                    <a:pt x="1744" y="1409"/>
                  </a:moveTo>
                  <a:lnTo>
                    <a:pt x="1743" y="1413"/>
                  </a:lnTo>
                  <a:lnTo>
                    <a:pt x="1739" y="1416"/>
                  </a:lnTo>
                  <a:lnTo>
                    <a:pt x="1736" y="1419"/>
                  </a:lnTo>
                  <a:lnTo>
                    <a:pt x="1732" y="1422"/>
                  </a:lnTo>
                  <a:lnTo>
                    <a:pt x="1724" y="1427"/>
                  </a:lnTo>
                  <a:lnTo>
                    <a:pt x="1718" y="1428"/>
                  </a:lnTo>
                  <a:lnTo>
                    <a:pt x="1710" y="1422"/>
                  </a:lnTo>
                  <a:lnTo>
                    <a:pt x="1701" y="1417"/>
                  </a:lnTo>
                  <a:lnTo>
                    <a:pt x="1693" y="1413"/>
                  </a:lnTo>
                  <a:lnTo>
                    <a:pt x="1686" y="1409"/>
                  </a:lnTo>
                  <a:lnTo>
                    <a:pt x="1693" y="1397"/>
                  </a:lnTo>
                  <a:lnTo>
                    <a:pt x="1702" y="1387"/>
                  </a:lnTo>
                  <a:lnTo>
                    <a:pt x="1712" y="1392"/>
                  </a:lnTo>
                  <a:lnTo>
                    <a:pt x="1723" y="1397"/>
                  </a:lnTo>
                  <a:lnTo>
                    <a:pt x="1733" y="1402"/>
                  </a:lnTo>
                  <a:lnTo>
                    <a:pt x="1744" y="1409"/>
                  </a:lnTo>
                  <a:close/>
                  <a:moveTo>
                    <a:pt x="1686" y="1344"/>
                  </a:moveTo>
                  <a:lnTo>
                    <a:pt x="1693" y="1340"/>
                  </a:lnTo>
                  <a:lnTo>
                    <a:pt x="1700" y="1337"/>
                  </a:lnTo>
                  <a:lnTo>
                    <a:pt x="1715" y="1351"/>
                  </a:lnTo>
                  <a:lnTo>
                    <a:pt x="1731" y="1364"/>
                  </a:lnTo>
                  <a:lnTo>
                    <a:pt x="1725" y="1370"/>
                  </a:lnTo>
                  <a:lnTo>
                    <a:pt x="1719" y="1377"/>
                  </a:lnTo>
                  <a:lnTo>
                    <a:pt x="1711" y="1375"/>
                  </a:lnTo>
                  <a:lnTo>
                    <a:pt x="1705" y="1373"/>
                  </a:lnTo>
                  <a:lnTo>
                    <a:pt x="1697" y="1371"/>
                  </a:lnTo>
                  <a:lnTo>
                    <a:pt x="1692" y="1366"/>
                  </a:lnTo>
                  <a:lnTo>
                    <a:pt x="1688" y="1362"/>
                  </a:lnTo>
                  <a:lnTo>
                    <a:pt x="1686" y="1357"/>
                  </a:lnTo>
                  <a:lnTo>
                    <a:pt x="1685" y="1352"/>
                  </a:lnTo>
                  <a:lnTo>
                    <a:pt x="1686" y="1344"/>
                  </a:lnTo>
                  <a:close/>
                  <a:moveTo>
                    <a:pt x="1735" y="1295"/>
                  </a:moveTo>
                  <a:lnTo>
                    <a:pt x="1732" y="1297"/>
                  </a:lnTo>
                  <a:lnTo>
                    <a:pt x="1728" y="1299"/>
                  </a:lnTo>
                  <a:lnTo>
                    <a:pt x="1723" y="1301"/>
                  </a:lnTo>
                  <a:lnTo>
                    <a:pt x="1717" y="1302"/>
                  </a:lnTo>
                  <a:lnTo>
                    <a:pt x="1705" y="1304"/>
                  </a:lnTo>
                  <a:lnTo>
                    <a:pt x="1696" y="1305"/>
                  </a:lnTo>
                  <a:lnTo>
                    <a:pt x="1682" y="1298"/>
                  </a:lnTo>
                  <a:lnTo>
                    <a:pt x="1670" y="1291"/>
                  </a:lnTo>
                  <a:lnTo>
                    <a:pt x="1679" y="1287"/>
                  </a:lnTo>
                  <a:lnTo>
                    <a:pt x="1695" y="1282"/>
                  </a:lnTo>
                  <a:lnTo>
                    <a:pt x="1711" y="1278"/>
                  </a:lnTo>
                  <a:lnTo>
                    <a:pt x="1724" y="1277"/>
                  </a:lnTo>
                  <a:lnTo>
                    <a:pt x="1735" y="1295"/>
                  </a:lnTo>
                  <a:close/>
                  <a:moveTo>
                    <a:pt x="1727" y="1230"/>
                  </a:moveTo>
                  <a:lnTo>
                    <a:pt x="1726" y="1242"/>
                  </a:lnTo>
                  <a:lnTo>
                    <a:pt x="1725" y="1253"/>
                  </a:lnTo>
                  <a:lnTo>
                    <a:pt x="1718" y="1253"/>
                  </a:lnTo>
                  <a:lnTo>
                    <a:pt x="1712" y="1254"/>
                  </a:lnTo>
                  <a:lnTo>
                    <a:pt x="1699" y="1248"/>
                  </a:lnTo>
                  <a:lnTo>
                    <a:pt x="1687" y="1242"/>
                  </a:lnTo>
                  <a:lnTo>
                    <a:pt x="1674" y="1234"/>
                  </a:lnTo>
                  <a:lnTo>
                    <a:pt x="1662" y="1228"/>
                  </a:lnTo>
                  <a:lnTo>
                    <a:pt x="1669" y="1222"/>
                  </a:lnTo>
                  <a:lnTo>
                    <a:pt x="1676" y="1215"/>
                  </a:lnTo>
                  <a:lnTo>
                    <a:pt x="1687" y="1215"/>
                  </a:lnTo>
                  <a:lnTo>
                    <a:pt x="1696" y="1217"/>
                  </a:lnTo>
                  <a:lnTo>
                    <a:pt x="1704" y="1220"/>
                  </a:lnTo>
                  <a:lnTo>
                    <a:pt x="1711" y="1222"/>
                  </a:lnTo>
                  <a:lnTo>
                    <a:pt x="1720" y="1227"/>
                  </a:lnTo>
                  <a:lnTo>
                    <a:pt x="1727" y="1230"/>
                  </a:lnTo>
                  <a:close/>
                  <a:moveTo>
                    <a:pt x="1668" y="1766"/>
                  </a:moveTo>
                  <a:lnTo>
                    <a:pt x="1669" y="1819"/>
                  </a:lnTo>
                  <a:lnTo>
                    <a:pt x="1671" y="1871"/>
                  </a:lnTo>
                  <a:lnTo>
                    <a:pt x="1673" y="1923"/>
                  </a:lnTo>
                  <a:lnTo>
                    <a:pt x="1675" y="1976"/>
                  </a:lnTo>
                  <a:lnTo>
                    <a:pt x="1677" y="2029"/>
                  </a:lnTo>
                  <a:lnTo>
                    <a:pt x="1679" y="2082"/>
                  </a:lnTo>
                  <a:lnTo>
                    <a:pt x="1681" y="2135"/>
                  </a:lnTo>
                  <a:lnTo>
                    <a:pt x="1683" y="2188"/>
                  </a:lnTo>
                  <a:lnTo>
                    <a:pt x="1686" y="2240"/>
                  </a:lnTo>
                  <a:lnTo>
                    <a:pt x="1687" y="2293"/>
                  </a:lnTo>
                  <a:lnTo>
                    <a:pt x="1689" y="2346"/>
                  </a:lnTo>
                  <a:lnTo>
                    <a:pt x="1690" y="2399"/>
                  </a:lnTo>
                  <a:lnTo>
                    <a:pt x="1690" y="2452"/>
                  </a:lnTo>
                  <a:lnTo>
                    <a:pt x="1690" y="2506"/>
                  </a:lnTo>
                  <a:lnTo>
                    <a:pt x="1689" y="2558"/>
                  </a:lnTo>
                  <a:lnTo>
                    <a:pt x="1688" y="2611"/>
                  </a:lnTo>
                  <a:lnTo>
                    <a:pt x="1681" y="2624"/>
                  </a:lnTo>
                  <a:lnTo>
                    <a:pt x="1676" y="2638"/>
                  </a:lnTo>
                  <a:lnTo>
                    <a:pt x="1662" y="2641"/>
                  </a:lnTo>
                  <a:lnTo>
                    <a:pt x="1649" y="2643"/>
                  </a:lnTo>
                  <a:lnTo>
                    <a:pt x="1634" y="2645"/>
                  </a:lnTo>
                  <a:lnTo>
                    <a:pt x="1619" y="2645"/>
                  </a:lnTo>
                  <a:lnTo>
                    <a:pt x="1590" y="2645"/>
                  </a:lnTo>
                  <a:lnTo>
                    <a:pt x="1563" y="2645"/>
                  </a:lnTo>
                  <a:lnTo>
                    <a:pt x="1549" y="2641"/>
                  </a:lnTo>
                  <a:lnTo>
                    <a:pt x="1536" y="2638"/>
                  </a:lnTo>
                  <a:lnTo>
                    <a:pt x="1522" y="2633"/>
                  </a:lnTo>
                  <a:lnTo>
                    <a:pt x="1509" y="2630"/>
                  </a:lnTo>
                  <a:lnTo>
                    <a:pt x="1510" y="2575"/>
                  </a:lnTo>
                  <a:lnTo>
                    <a:pt x="1513" y="2520"/>
                  </a:lnTo>
                  <a:lnTo>
                    <a:pt x="1515" y="2467"/>
                  </a:lnTo>
                  <a:lnTo>
                    <a:pt x="1516" y="2412"/>
                  </a:lnTo>
                  <a:lnTo>
                    <a:pt x="1518" y="2357"/>
                  </a:lnTo>
                  <a:lnTo>
                    <a:pt x="1519" y="2302"/>
                  </a:lnTo>
                  <a:lnTo>
                    <a:pt x="1521" y="2247"/>
                  </a:lnTo>
                  <a:lnTo>
                    <a:pt x="1523" y="2192"/>
                  </a:lnTo>
                  <a:lnTo>
                    <a:pt x="1524" y="2137"/>
                  </a:lnTo>
                  <a:lnTo>
                    <a:pt x="1526" y="2082"/>
                  </a:lnTo>
                  <a:lnTo>
                    <a:pt x="1528" y="2027"/>
                  </a:lnTo>
                  <a:lnTo>
                    <a:pt x="1530" y="1973"/>
                  </a:lnTo>
                  <a:lnTo>
                    <a:pt x="1532" y="1918"/>
                  </a:lnTo>
                  <a:lnTo>
                    <a:pt x="1534" y="1863"/>
                  </a:lnTo>
                  <a:lnTo>
                    <a:pt x="1536" y="1808"/>
                  </a:lnTo>
                  <a:lnTo>
                    <a:pt x="1537" y="1753"/>
                  </a:lnTo>
                  <a:lnTo>
                    <a:pt x="1570" y="1752"/>
                  </a:lnTo>
                  <a:lnTo>
                    <a:pt x="1599" y="1753"/>
                  </a:lnTo>
                  <a:lnTo>
                    <a:pt x="1614" y="1754"/>
                  </a:lnTo>
                  <a:lnTo>
                    <a:pt x="1631" y="1757"/>
                  </a:lnTo>
                  <a:lnTo>
                    <a:pt x="1648" y="1761"/>
                  </a:lnTo>
                  <a:lnTo>
                    <a:pt x="1668" y="1766"/>
                  </a:lnTo>
                  <a:close/>
                  <a:moveTo>
                    <a:pt x="1552" y="1662"/>
                  </a:moveTo>
                  <a:lnTo>
                    <a:pt x="1578" y="1666"/>
                  </a:lnTo>
                  <a:lnTo>
                    <a:pt x="1604" y="1671"/>
                  </a:lnTo>
                  <a:lnTo>
                    <a:pt x="1618" y="1674"/>
                  </a:lnTo>
                  <a:lnTo>
                    <a:pt x="1632" y="1678"/>
                  </a:lnTo>
                  <a:lnTo>
                    <a:pt x="1645" y="1682"/>
                  </a:lnTo>
                  <a:lnTo>
                    <a:pt x="1661" y="1689"/>
                  </a:lnTo>
                  <a:lnTo>
                    <a:pt x="1660" y="1698"/>
                  </a:lnTo>
                  <a:lnTo>
                    <a:pt x="1660" y="1707"/>
                  </a:lnTo>
                  <a:lnTo>
                    <a:pt x="1644" y="1709"/>
                  </a:lnTo>
                  <a:lnTo>
                    <a:pt x="1629" y="1710"/>
                  </a:lnTo>
                  <a:lnTo>
                    <a:pt x="1613" y="1712"/>
                  </a:lnTo>
                  <a:lnTo>
                    <a:pt x="1598" y="1714"/>
                  </a:lnTo>
                  <a:lnTo>
                    <a:pt x="1585" y="1713"/>
                  </a:lnTo>
                  <a:lnTo>
                    <a:pt x="1573" y="1712"/>
                  </a:lnTo>
                  <a:lnTo>
                    <a:pt x="1560" y="1711"/>
                  </a:lnTo>
                  <a:lnTo>
                    <a:pt x="1547" y="1710"/>
                  </a:lnTo>
                  <a:lnTo>
                    <a:pt x="1543" y="1700"/>
                  </a:lnTo>
                  <a:lnTo>
                    <a:pt x="1540" y="1693"/>
                  </a:lnTo>
                  <a:lnTo>
                    <a:pt x="1539" y="1688"/>
                  </a:lnTo>
                  <a:lnTo>
                    <a:pt x="1540" y="1682"/>
                  </a:lnTo>
                  <a:lnTo>
                    <a:pt x="1544" y="1674"/>
                  </a:lnTo>
                  <a:lnTo>
                    <a:pt x="1552" y="1662"/>
                  </a:lnTo>
                  <a:close/>
                  <a:moveTo>
                    <a:pt x="1501" y="1531"/>
                  </a:moveTo>
                  <a:lnTo>
                    <a:pt x="1505" y="1542"/>
                  </a:lnTo>
                  <a:lnTo>
                    <a:pt x="1509" y="1552"/>
                  </a:lnTo>
                  <a:lnTo>
                    <a:pt x="1511" y="1564"/>
                  </a:lnTo>
                  <a:lnTo>
                    <a:pt x="1514" y="1576"/>
                  </a:lnTo>
                  <a:lnTo>
                    <a:pt x="1513" y="1587"/>
                  </a:lnTo>
                  <a:lnTo>
                    <a:pt x="1511" y="1598"/>
                  </a:lnTo>
                  <a:lnTo>
                    <a:pt x="1509" y="1603"/>
                  </a:lnTo>
                  <a:lnTo>
                    <a:pt x="1507" y="1608"/>
                  </a:lnTo>
                  <a:lnTo>
                    <a:pt x="1504" y="1613"/>
                  </a:lnTo>
                  <a:lnTo>
                    <a:pt x="1501" y="1617"/>
                  </a:lnTo>
                  <a:lnTo>
                    <a:pt x="1500" y="1616"/>
                  </a:lnTo>
                  <a:lnTo>
                    <a:pt x="1500" y="1614"/>
                  </a:lnTo>
                  <a:lnTo>
                    <a:pt x="1496" y="1599"/>
                  </a:lnTo>
                  <a:lnTo>
                    <a:pt x="1490" y="1570"/>
                  </a:lnTo>
                  <a:lnTo>
                    <a:pt x="1489" y="1557"/>
                  </a:lnTo>
                  <a:lnTo>
                    <a:pt x="1490" y="1544"/>
                  </a:lnTo>
                  <a:lnTo>
                    <a:pt x="1491" y="1539"/>
                  </a:lnTo>
                  <a:lnTo>
                    <a:pt x="1494" y="1534"/>
                  </a:lnTo>
                  <a:lnTo>
                    <a:pt x="1497" y="1532"/>
                  </a:lnTo>
                  <a:lnTo>
                    <a:pt x="1501" y="1531"/>
                  </a:lnTo>
                  <a:close/>
                  <a:moveTo>
                    <a:pt x="1429" y="1466"/>
                  </a:moveTo>
                  <a:lnTo>
                    <a:pt x="1434" y="1454"/>
                  </a:lnTo>
                  <a:lnTo>
                    <a:pt x="1441" y="1445"/>
                  </a:lnTo>
                  <a:lnTo>
                    <a:pt x="1452" y="1451"/>
                  </a:lnTo>
                  <a:lnTo>
                    <a:pt x="1465" y="1456"/>
                  </a:lnTo>
                  <a:lnTo>
                    <a:pt x="1477" y="1463"/>
                  </a:lnTo>
                  <a:lnTo>
                    <a:pt x="1489" y="1468"/>
                  </a:lnTo>
                  <a:lnTo>
                    <a:pt x="1489" y="1476"/>
                  </a:lnTo>
                  <a:lnTo>
                    <a:pt x="1487" y="1490"/>
                  </a:lnTo>
                  <a:lnTo>
                    <a:pt x="1484" y="1502"/>
                  </a:lnTo>
                  <a:lnTo>
                    <a:pt x="1482" y="1506"/>
                  </a:lnTo>
                  <a:lnTo>
                    <a:pt x="1468" y="1495"/>
                  </a:lnTo>
                  <a:lnTo>
                    <a:pt x="1454" y="1485"/>
                  </a:lnTo>
                  <a:lnTo>
                    <a:pt x="1442" y="1475"/>
                  </a:lnTo>
                  <a:lnTo>
                    <a:pt x="1429" y="1466"/>
                  </a:lnTo>
                  <a:close/>
                  <a:moveTo>
                    <a:pt x="1424" y="1525"/>
                  </a:moveTo>
                  <a:lnTo>
                    <a:pt x="1431" y="1518"/>
                  </a:lnTo>
                  <a:lnTo>
                    <a:pt x="1439" y="1510"/>
                  </a:lnTo>
                  <a:lnTo>
                    <a:pt x="1450" y="1519"/>
                  </a:lnTo>
                  <a:lnTo>
                    <a:pt x="1462" y="1527"/>
                  </a:lnTo>
                  <a:lnTo>
                    <a:pt x="1473" y="1536"/>
                  </a:lnTo>
                  <a:lnTo>
                    <a:pt x="1486" y="1544"/>
                  </a:lnTo>
                  <a:lnTo>
                    <a:pt x="1484" y="1548"/>
                  </a:lnTo>
                  <a:lnTo>
                    <a:pt x="1482" y="1556"/>
                  </a:lnTo>
                  <a:lnTo>
                    <a:pt x="1478" y="1562"/>
                  </a:lnTo>
                  <a:lnTo>
                    <a:pt x="1475" y="1565"/>
                  </a:lnTo>
                  <a:lnTo>
                    <a:pt x="1461" y="1555"/>
                  </a:lnTo>
                  <a:lnTo>
                    <a:pt x="1448" y="1545"/>
                  </a:lnTo>
                  <a:lnTo>
                    <a:pt x="1435" y="1534"/>
                  </a:lnTo>
                  <a:lnTo>
                    <a:pt x="1424" y="1525"/>
                  </a:lnTo>
                  <a:close/>
                  <a:moveTo>
                    <a:pt x="1448" y="1616"/>
                  </a:moveTo>
                  <a:lnTo>
                    <a:pt x="1442" y="1605"/>
                  </a:lnTo>
                  <a:lnTo>
                    <a:pt x="1437" y="1597"/>
                  </a:lnTo>
                  <a:lnTo>
                    <a:pt x="1433" y="1589"/>
                  </a:lnTo>
                  <a:lnTo>
                    <a:pt x="1431" y="1584"/>
                  </a:lnTo>
                  <a:lnTo>
                    <a:pt x="1430" y="1578"/>
                  </a:lnTo>
                  <a:lnTo>
                    <a:pt x="1430" y="1571"/>
                  </a:lnTo>
                  <a:lnTo>
                    <a:pt x="1430" y="1565"/>
                  </a:lnTo>
                  <a:lnTo>
                    <a:pt x="1431" y="1556"/>
                  </a:lnTo>
                  <a:lnTo>
                    <a:pt x="1438" y="1560"/>
                  </a:lnTo>
                  <a:lnTo>
                    <a:pt x="1444" y="1565"/>
                  </a:lnTo>
                  <a:lnTo>
                    <a:pt x="1450" y="1571"/>
                  </a:lnTo>
                  <a:lnTo>
                    <a:pt x="1456" y="1579"/>
                  </a:lnTo>
                  <a:lnTo>
                    <a:pt x="1461" y="1587"/>
                  </a:lnTo>
                  <a:lnTo>
                    <a:pt x="1465" y="1596"/>
                  </a:lnTo>
                  <a:lnTo>
                    <a:pt x="1467" y="1606"/>
                  </a:lnTo>
                  <a:lnTo>
                    <a:pt x="1468" y="1618"/>
                  </a:lnTo>
                  <a:lnTo>
                    <a:pt x="1458" y="1617"/>
                  </a:lnTo>
                  <a:lnTo>
                    <a:pt x="1448" y="1616"/>
                  </a:lnTo>
                  <a:close/>
                  <a:moveTo>
                    <a:pt x="1419" y="1605"/>
                  </a:moveTo>
                  <a:lnTo>
                    <a:pt x="1427" y="1615"/>
                  </a:lnTo>
                  <a:lnTo>
                    <a:pt x="1438" y="1627"/>
                  </a:lnTo>
                  <a:lnTo>
                    <a:pt x="1449" y="1642"/>
                  </a:lnTo>
                  <a:lnTo>
                    <a:pt x="1460" y="1658"/>
                  </a:lnTo>
                  <a:lnTo>
                    <a:pt x="1464" y="1666"/>
                  </a:lnTo>
                  <a:lnTo>
                    <a:pt x="1467" y="1671"/>
                  </a:lnTo>
                  <a:lnTo>
                    <a:pt x="1469" y="1676"/>
                  </a:lnTo>
                  <a:lnTo>
                    <a:pt x="1469" y="1680"/>
                  </a:lnTo>
                  <a:lnTo>
                    <a:pt x="1469" y="1682"/>
                  </a:lnTo>
                  <a:lnTo>
                    <a:pt x="1468" y="1683"/>
                  </a:lnTo>
                  <a:lnTo>
                    <a:pt x="1467" y="1683"/>
                  </a:lnTo>
                  <a:lnTo>
                    <a:pt x="1465" y="1683"/>
                  </a:lnTo>
                  <a:lnTo>
                    <a:pt x="1460" y="1682"/>
                  </a:lnTo>
                  <a:lnTo>
                    <a:pt x="1451" y="1678"/>
                  </a:lnTo>
                  <a:lnTo>
                    <a:pt x="1445" y="1673"/>
                  </a:lnTo>
                  <a:lnTo>
                    <a:pt x="1435" y="1664"/>
                  </a:lnTo>
                  <a:lnTo>
                    <a:pt x="1425" y="1652"/>
                  </a:lnTo>
                  <a:lnTo>
                    <a:pt x="1414" y="1639"/>
                  </a:lnTo>
                  <a:lnTo>
                    <a:pt x="1410" y="1633"/>
                  </a:lnTo>
                  <a:lnTo>
                    <a:pt x="1407" y="1626"/>
                  </a:lnTo>
                  <a:lnTo>
                    <a:pt x="1405" y="1621"/>
                  </a:lnTo>
                  <a:lnTo>
                    <a:pt x="1404" y="1616"/>
                  </a:lnTo>
                  <a:lnTo>
                    <a:pt x="1405" y="1612"/>
                  </a:lnTo>
                  <a:lnTo>
                    <a:pt x="1407" y="1608"/>
                  </a:lnTo>
                  <a:lnTo>
                    <a:pt x="1412" y="1606"/>
                  </a:lnTo>
                  <a:lnTo>
                    <a:pt x="1419" y="1605"/>
                  </a:lnTo>
                  <a:close/>
                  <a:moveTo>
                    <a:pt x="1382" y="1676"/>
                  </a:moveTo>
                  <a:lnTo>
                    <a:pt x="1385" y="1672"/>
                  </a:lnTo>
                  <a:lnTo>
                    <a:pt x="1389" y="1670"/>
                  </a:lnTo>
                  <a:lnTo>
                    <a:pt x="1393" y="1669"/>
                  </a:lnTo>
                  <a:lnTo>
                    <a:pt x="1399" y="1669"/>
                  </a:lnTo>
                  <a:lnTo>
                    <a:pt x="1403" y="1669"/>
                  </a:lnTo>
                  <a:lnTo>
                    <a:pt x="1408" y="1670"/>
                  </a:lnTo>
                  <a:lnTo>
                    <a:pt x="1413" y="1672"/>
                  </a:lnTo>
                  <a:lnTo>
                    <a:pt x="1419" y="1675"/>
                  </a:lnTo>
                  <a:lnTo>
                    <a:pt x="1429" y="1681"/>
                  </a:lnTo>
                  <a:lnTo>
                    <a:pt x="1440" y="1689"/>
                  </a:lnTo>
                  <a:lnTo>
                    <a:pt x="1450" y="1697"/>
                  </a:lnTo>
                  <a:lnTo>
                    <a:pt x="1460" y="1705"/>
                  </a:lnTo>
                  <a:lnTo>
                    <a:pt x="1459" y="1711"/>
                  </a:lnTo>
                  <a:lnTo>
                    <a:pt x="1458" y="1718"/>
                  </a:lnTo>
                  <a:lnTo>
                    <a:pt x="1449" y="1719"/>
                  </a:lnTo>
                  <a:lnTo>
                    <a:pt x="1442" y="1722"/>
                  </a:lnTo>
                  <a:lnTo>
                    <a:pt x="1430" y="1718"/>
                  </a:lnTo>
                  <a:lnTo>
                    <a:pt x="1421" y="1713"/>
                  </a:lnTo>
                  <a:lnTo>
                    <a:pt x="1412" y="1708"/>
                  </a:lnTo>
                  <a:lnTo>
                    <a:pt x="1405" y="1701"/>
                  </a:lnTo>
                  <a:lnTo>
                    <a:pt x="1392" y="1689"/>
                  </a:lnTo>
                  <a:lnTo>
                    <a:pt x="1382" y="1676"/>
                  </a:lnTo>
                  <a:close/>
                  <a:moveTo>
                    <a:pt x="1441" y="1791"/>
                  </a:moveTo>
                  <a:lnTo>
                    <a:pt x="1428" y="1785"/>
                  </a:lnTo>
                  <a:lnTo>
                    <a:pt x="1418" y="1778"/>
                  </a:lnTo>
                  <a:lnTo>
                    <a:pt x="1409" y="1770"/>
                  </a:lnTo>
                  <a:lnTo>
                    <a:pt x="1403" y="1763"/>
                  </a:lnTo>
                  <a:lnTo>
                    <a:pt x="1401" y="1759"/>
                  </a:lnTo>
                  <a:lnTo>
                    <a:pt x="1399" y="1755"/>
                  </a:lnTo>
                  <a:lnTo>
                    <a:pt x="1399" y="1751"/>
                  </a:lnTo>
                  <a:lnTo>
                    <a:pt x="1399" y="1747"/>
                  </a:lnTo>
                  <a:lnTo>
                    <a:pt x="1399" y="1742"/>
                  </a:lnTo>
                  <a:lnTo>
                    <a:pt x="1401" y="1737"/>
                  </a:lnTo>
                  <a:lnTo>
                    <a:pt x="1403" y="1732"/>
                  </a:lnTo>
                  <a:lnTo>
                    <a:pt x="1407" y="1727"/>
                  </a:lnTo>
                  <a:lnTo>
                    <a:pt x="1412" y="1730"/>
                  </a:lnTo>
                  <a:lnTo>
                    <a:pt x="1421" y="1735"/>
                  </a:lnTo>
                  <a:lnTo>
                    <a:pt x="1430" y="1743"/>
                  </a:lnTo>
                  <a:lnTo>
                    <a:pt x="1441" y="1751"/>
                  </a:lnTo>
                  <a:lnTo>
                    <a:pt x="1445" y="1756"/>
                  </a:lnTo>
                  <a:lnTo>
                    <a:pt x="1448" y="1761"/>
                  </a:lnTo>
                  <a:lnTo>
                    <a:pt x="1450" y="1766"/>
                  </a:lnTo>
                  <a:lnTo>
                    <a:pt x="1452" y="1771"/>
                  </a:lnTo>
                  <a:lnTo>
                    <a:pt x="1451" y="1776"/>
                  </a:lnTo>
                  <a:lnTo>
                    <a:pt x="1450" y="1782"/>
                  </a:lnTo>
                  <a:lnTo>
                    <a:pt x="1446" y="1787"/>
                  </a:lnTo>
                  <a:lnTo>
                    <a:pt x="1441" y="1791"/>
                  </a:lnTo>
                  <a:close/>
                  <a:moveTo>
                    <a:pt x="1435" y="1879"/>
                  </a:moveTo>
                  <a:lnTo>
                    <a:pt x="1437" y="1881"/>
                  </a:lnTo>
                  <a:lnTo>
                    <a:pt x="1437" y="1883"/>
                  </a:lnTo>
                  <a:lnTo>
                    <a:pt x="1428" y="1890"/>
                  </a:lnTo>
                  <a:lnTo>
                    <a:pt x="1421" y="1897"/>
                  </a:lnTo>
                  <a:lnTo>
                    <a:pt x="1373" y="1867"/>
                  </a:lnTo>
                  <a:lnTo>
                    <a:pt x="1372" y="1861"/>
                  </a:lnTo>
                  <a:lnTo>
                    <a:pt x="1372" y="1858"/>
                  </a:lnTo>
                  <a:lnTo>
                    <a:pt x="1373" y="1855"/>
                  </a:lnTo>
                  <a:lnTo>
                    <a:pt x="1375" y="1850"/>
                  </a:lnTo>
                  <a:lnTo>
                    <a:pt x="1390" y="1858"/>
                  </a:lnTo>
                  <a:lnTo>
                    <a:pt x="1405" y="1865"/>
                  </a:lnTo>
                  <a:lnTo>
                    <a:pt x="1421" y="1872"/>
                  </a:lnTo>
                  <a:lnTo>
                    <a:pt x="1435" y="1879"/>
                  </a:lnTo>
                  <a:close/>
                  <a:moveTo>
                    <a:pt x="1377" y="1797"/>
                  </a:moveTo>
                  <a:lnTo>
                    <a:pt x="1381" y="1794"/>
                  </a:lnTo>
                  <a:lnTo>
                    <a:pt x="1384" y="1791"/>
                  </a:lnTo>
                  <a:lnTo>
                    <a:pt x="1388" y="1790"/>
                  </a:lnTo>
                  <a:lnTo>
                    <a:pt x="1392" y="1789"/>
                  </a:lnTo>
                  <a:lnTo>
                    <a:pt x="1401" y="1789"/>
                  </a:lnTo>
                  <a:lnTo>
                    <a:pt x="1410" y="1790"/>
                  </a:lnTo>
                  <a:lnTo>
                    <a:pt x="1420" y="1794"/>
                  </a:lnTo>
                  <a:lnTo>
                    <a:pt x="1429" y="1800"/>
                  </a:lnTo>
                  <a:lnTo>
                    <a:pt x="1438" y="1806"/>
                  </a:lnTo>
                  <a:lnTo>
                    <a:pt x="1445" y="1813"/>
                  </a:lnTo>
                  <a:lnTo>
                    <a:pt x="1441" y="1822"/>
                  </a:lnTo>
                  <a:lnTo>
                    <a:pt x="1438" y="1830"/>
                  </a:lnTo>
                  <a:lnTo>
                    <a:pt x="1410" y="1830"/>
                  </a:lnTo>
                  <a:lnTo>
                    <a:pt x="1402" y="1823"/>
                  </a:lnTo>
                  <a:lnTo>
                    <a:pt x="1394" y="1817"/>
                  </a:lnTo>
                  <a:lnTo>
                    <a:pt x="1386" y="1810"/>
                  </a:lnTo>
                  <a:lnTo>
                    <a:pt x="1377" y="1804"/>
                  </a:lnTo>
                  <a:lnTo>
                    <a:pt x="1377" y="1797"/>
                  </a:lnTo>
                  <a:close/>
                  <a:moveTo>
                    <a:pt x="1681" y="1150"/>
                  </a:moveTo>
                  <a:lnTo>
                    <a:pt x="1675" y="1148"/>
                  </a:lnTo>
                  <a:lnTo>
                    <a:pt x="1667" y="1144"/>
                  </a:lnTo>
                  <a:lnTo>
                    <a:pt x="1662" y="1141"/>
                  </a:lnTo>
                  <a:lnTo>
                    <a:pt x="1659" y="1139"/>
                  </a:lnTo>
                  <a:lnTo>
                    <a:pt x="1657" y="1137"/>
                  </a:lnTo>
                  <a:lnTo>
                    <a:pt x="1656" y="1135"/>
                  </a:lnTo>
                  <a:lnTo>
                    <a:pt x="1661" y="1130"/>
                  </a:lnTo>
                  <a:lnTo>
                    <a:pt x="1666" y="1126"/>
                  </a:lnTo>
                  <a:lnTo>
                    <a:pt x="1669" y="1123"/>
                  </a:lnTo>
                  <a:lnTo>
                    <a:pt x="1672" y="1122"/>
                  </a:lnTo>
                  <a:lnTo>
                    <a:pt x="1675" y="1123"/>
                  </a:lnTo>
                  <a:lnTo>
                    <a:pt x="1679" y="1127"/>
                  </a:lnTo>
                  <a:lnTo>
                    <a:pt x="1685" y="1131"/>
                  </a:lnTo>
                  <a:lnTo>
                    <a:pt x="1692" y="1138"/>
                  </a:lnTo>
                  <a:lnTo>
                    <a:pt x="1690" y="1141"/>
                  </a:lnTo>
                  <a:lnTo>
                    <a:pt x="1687" y="1146"/>
                  </a:lnTo>
                  <a:lnTo>
                    <a:pt x="1683" y="1149"/>
                  </a:lnTo>
                  <a:lnTo>
                    <a:pt x="1681" y="1150"/>
                  </a:lnTo>
                  <a:close/>
                  <a:moveTo>
                    <a:pt x="1713" y="1196"/>
                  </a:moveTo>
                  <a:lnTo>
                    <a:pt x="1709" y="1195"/>
                  </a:lnTo>
                  <a:lnTo>
                    <a:pt x="1702" y="1197"/>
                  </a:lnTo>
                  <a:lnTo>
                    <a:pt x="1696" y="1200"/>
                  </a:lnTo>
                  <a:lnTo>
                    <a:pt x="1692" y="1202"/>
                  </a:lnTo>
                  <a:lnTo>
                    <a:pt x="1683" y="1198"/>
                  </a:lnTo>
                  <a:lnTo>
                    <a:pt x="1673" y="1193"/>
                  </a:lnTo>
                  <a:lnTo>
                    <a:pt x="1662" y="1189"/>
                  </a:lnTo>
                  <a:lnTo>
                    <a:pt x="1655" y="1186"/>
                  </a:lnTo>
                  <a:lnTo>
                    <a:pt x="1658" y="1183"/>
                  </a:lnTo>
                  <a:lnTo>
                    <a:pt x="1662" y="1180"/>
                  </a:lnTo>
                  <a:lnTo>
                    <a:pt x="1669" y="1178"/>
                  </a:lnTo>
                  <a:lnTo>
                    <a:pt x="1675" y="1177"/>
                  </a:lnTo>
                  <a:lnTo>
                    <a:pt x="1683" y="1178"/>
                  </a:lnTo>
                  <a:lnTo>
                    <a:pt x="1692" y="1182"/>
                  </a:lnTo>
                  <a:lnTo>
                    <a:pt x="1697" y="1184"/>
                  </a:lnTo>
                  <a:lnTo>
                    <a:pt x="1702" y="1187"/>
                  </a:lnTo>
                  <a:lnTo>
                    <a:pt x="1708" y="1191"/>
                  </a:lnTo>
                  <a:lnTo>
                    <a:pt x="1713" y="1196"/>
                  </a:lnTo>
                  <a:close/>
                  <a:moveTo>
                    <a:pt x="1961" y="2788"/>
                  </a:moveTo>
                  <a:lnTo>
                    <a:pt x="1977" y="2809"/>
                  </a:lnTo>
                  <a:lnTo>
                    <a:pt x="1988" y="2830"/>
                  </a:lnTo>
                  <a:lnTo>
                    <a:pt x="2000" y="2853"/>
                  </a:lnTo>
                  <a:lnTo>
                    <a:pt x="2012" y="2883"/>
                  </a:lnTo>
                  <a:lnTo>
                    <a:pt x="1992" y="2888"/>
                  </a:lnTo>
                  <a:lnTo>
                    <a:pt x="1973" y="2892"/>
                  </a:lnTo>
                  <a:lnTo>
                    <a:pt x="1954" y="2897"/>
                  </a:lnTo>
                  <a:lnTo>
                    <a:pt x="1936" y="2899"/>
                  </a:lnTo>
                  <a:lnTo>
                    <a:pt x="1900" y="2902"/>
                  </a:lnTo>
                  <a:lnTo>
                    <a:pt x="1862" y="2904"/>
                  </a:lnTo>
                  <a:lnTo>
                    <a:pt x="1828" y="2902"/>
                  </a:lnTo>
                  <a:lnTo>
                    <a:pt x="1795" y="2898"/>
                  </a:lnTo>
                  <a:lnTo>
                    <a:pt x="1765" y="2893"/>
                  </a:lnTo>
                  <a:lnTo>
                    <a:pt x="1736" y="2887"/>
                  </a:lnTo>
                  <a:lnTo>
                    <a:pt x="1738" y="2511"/>
                  </a:lnTo>
                  <a:lnTo>
                    <a:pt x="1736" y="2474"/>
                  </a:lnTo>
                  <a:lnTo>
                    <a:pt x="1732" y="2423"/>
                  </a:lnTo>
                  <a:lnTo>
                    <a:pt x="1727" y="2360"/>
                  </a:lnTo>
                  <a:lnTo>
                    <a:pt x="1720" y="2285"/>
                  </a:lnTo>
                  <a:lnTo>
                    <a:pt x="1714" y="2202"/>
                  </a:lnTo>
                  <a:lnTo>
                    <a:pt x="1707" y="2115"/>
                  </a:lnTo>
                  <a:lnTo>
                    <a:pt x="1699" y="2023"/>
                  </a:lnTo>
                  <a:lnTo>
                    <a:pt x="1693" y="1930"/>
                  </a:lnTo>
                  <a:lnTo>
                    <a:pt x="1686" y="1839"/>
                  </a:lnTo>
                  <a:lnTo>
                    <a:pt x="1680" y="1751"/>
                  </a:lnTo>
                  <a:lnTo>
                    <a:pt x="1676" y="1669"/>
                  </a:lnTo>
                  <a:lnTo>
                    <a:pt x="1673" y="1595"/>
                  </a:lnTo>
                  <a:lnTo>
                    <a:pt x="1672" y="1532"/>
                  </a:lnTo>
                  <a:lnTo>
                    <a:pt x="1672" y="1482"/>
                  </a:lnTo>
                  <a:lnTo>
                    <a:pt x="1674" y="1463"/>
                  </a:lnTo>
                  <a:lnTo>
                    <a:pt x="1675" y="1447"/>
                  </a:lnTo>
                  <a:lnTo>
                    <a:pt x="1678" y="1436"/>
                  </a:lnTo>
                  <a:lnTo>
                    <a:pt x="1681" y="1430"/>
                  </a:lnTo>
                  <a:lnTo>
                    <a:pt x="1683" y="1433"/>
                  </a:lnTo>
                  <a:lnTo>
                    <a:pt x="1687" y="1435"/>
                  </a:lnTo>
                  <a:lnTo>
                    <a:pt x="1690" y="1437"/>
                  </a:lnTo>
                  <a:lnTo>
                    <a:pt x="1694" y="1438"/>
                  </a:lnTo>
                  <a:lnTo>
                    <a:pt x="1704" y="1439"/>
                  </a:lnTo>
                  <a:lnTo>
                    <a:pt x="1714" y="1439"/>
                  </a:lnTo>
                  <a:lnTo>
                    <a:pt x="1725" y="1440"/>
                  </a:lnTo>
                  <a:lnTo>
                    <a:pt x="1734" y="1444"/>
                  </a:lnTo>
                  <a:lnTo>
                    <a:pt x="1738" y="1446"/>
                  </a:lnTo>
                  <a:lnTo>
                    <a:pt x="1742" y="1449"/>
                  </a:lnTo>
                  <a:lnTo>
                    <a:pt x="1745" y="1452"/>
                  </a:lnTo>
                  <a:lnTo>
                    <a:pt x="1747" y="1457"/>
                  </a:lnTo>
                  <a:lnTo>
                    <a:pt x="1743" y="1463"/>
                  </a:lnTo>
                  <a:lnTo>
                    <a:pt x="1739" y="1469"/>
                  </a:lnTo>
                  <a:lnTo>
                    <a:pt x="1730" y="1465"/>
                  </a:lnTo>
                  <a:lnTo>
                    <a:pt x="1723" y="1462"/>
                  </a:lnTo>
                  <a:lnTo>
                    <a:pt x="1715" y="1459"/>
                  </a:lnTo>
                  <a:lnTo>
                    <a:pt x="1709" y="1458"/>
                  </a:lnTo>
                  <a:lnTo>
                    <a:pt x="1696" y="1457"/>
                  </a:lnTo>
                  <a:lnTo>
                    <a:pt x="1680" y="1457"/>
                  </a:lnTo>
                  <a:lnTo>
                    <a:pt x="1683" y="1487"/>
                  </a:lnTo>
                  <a:lnTo>
                    <a:pt x="1688" y="1515"/>
                  </a:lnTo>
                  <a:lnTo>
                    <a:pt x="1692" y="1544"/>
                  </a:lnTo>
                  <a:lnTo>
                    <a:pt x="1697" y="1573"/>
                  </a:lnTo>
                  <a:lnTo>
                    <a:pt x="1710" y="1629"/>
                  </a:lnTo>
                  <a:lnTo>
                    <a:pt x="1723" y="1685"/>
                  </a:lnTo>
                  <a:lnTo>
                    <a:pt x="1735" y="1742"/>
                  </a:lnTo>
                  <a:lnTo>
                    <a:pt x="1746" y="1800"/>
                  </a:lnTo>
                  <a:lnTo>
                    <a:pt x="1751" y="1829"/>
                  </a:lnTo>
                  <a:lnTo>
                    <a:pt x="1755" y="1859"/>
                  </a:lnTo>
                  <a:lnTo>
                    <a:pt x="1758" y="1890"/>
                  </a:lnTo>
                  <a:lnTo>
                    <a:pt x="1762" y="1921"/>
                  </a:lnTo>
                  <a:lnTo>
                    <a:pt x="1764" y="1936"/>
                  </a:lnTo>
                  <a:lnTo>
                    <a:pt x="1767" y="1949"/>
                  </a:lnTo>
                  <a:lnTo>
                    <a:pt x="1771" y="1960"/>
                  </a:lnTo>
                  <a:lnTo>
                    <a:pt x="1775" y="1973"/>
                  </a:lnTo>
                  <a:lnTo>
                    <a:pt x="1778" y="1986"/>
                  </a:lnTo>
                  <a:lnTo>
                    <a:pt x="1781" y="1999"/>
                  </a:lnTo>
                  <a:lnTo>
                    <a:pt x="1781" y="2008"/>
                  </a:lnTo>
                  <a:lnTo>
                    <a:pt x="1781" y="2016"/>
                  </a:lnTo>
                  <a:lnTo>
                    <a:pt x="1781" y="2026"/>
                  </a:lnTo>
                  <a:lnTo>
                    <a:pt x="1778" y="2036"/>
                  </a:lnTo>
                  <a:lnTo>
                    <a:pt x="1786" y="2045"/>
                  </a:lnTo>
                  <a:lnTo>
                    <a:pt x="1792" y="2054"/>
                  </a:lnTo>
                  <a:lnTo>
                    <a:pt x="1789" y="2069"/>
                  </a:lnTo>
                  <a:lnTo>
                    <a:pt x="1788" y="2085"/>
                  </a:lnTo>
                  <a:lnTo>
                    <a:pt x="1787" y="2102"/>
                  </a:lnTo>
                  <a:lnTo>
                    <a:pt x="1788" y="2120"/>
                  </a:lnTo>
                  <a:lnTo>
                    <a:pt x="1789" y="2138"/>
                  </a:lnTo>
                  <a:lnTo>
                    <a:pt x="1792" y="2157"/>
                  </a:lnTo>
                  <a:lnTo>
                    <a:pt x="1795" y="2176"/>
                  </a:lnTo>
                  <a:lnTo>
                    <a:pt x="1800" y="2196"/>
                  </a:lnTo>
                  <a:lnTo>
                    <a:pt x="1821" y="2279"/>
                  </a:lnTo>
                  <a:lnTo>
                    <a:pt x="1845" y="2367"/>
                  </a:lnTo>
                  <a:lnTo>
                    <a:pt x="1855" y="2410"/>
                  </a:lnTo>
                  <a:lnTo>
                    <a:pt x="1865" y="2455"/>
                  </a:lnTo>
                  <a:lnTo>
                    <a:pt x="1868" y="2476"/>
                  </a:lnTo>
                  <a:lnTo>
                    <a:pt x="1871" y="2498"/>
                  </a:lnTo>
                  <a:lnTo>
                    <a:pt x="1873" y="2519"/>
                  </a:lnTo>
                  <a:lnTo>
                    <a:pt x="1874" y="2539"/>
                  </a:lnTo>
                  <a:lnTo>
                    <a:pt x="1874" y="2559"/>
                  </a:lnTo>
                  <a:lnTo>
                    <a:pt x="1872" y="2580"/>
                  </a:lnTo>
                  <a:lnTo>
                    <a:pt x="1870" y="2599"/>
                  </a:lnTo>
                  <a:lnTo>
                    <a:pt x="1866" y="2618"/>
                  </a:lnTo>
                  <a:lnTo>
                    <a:pt x="1860" y="2636"/>
                  </a:lnTo>
                  <a:lnTo>
                    <a:pt x="1853" y="2652"/>
                  </a:lnTo>
                  <a:lnTo>
                    <a:pt x="1844" y="2669"/>
                  </a:lnTo>
                  <a:lnTo>
                    <a:pt x="1833" y="2685"/>
                  </a:lnTo>
                  <a:lnTo>
                    <a:pt x="1817" y="2698"/>
                  </a:lnTo>
                  <a:lnTo>
                    <a:pt x="1802" y="2712"/>
                  </a:lnTo>
                  <a:lnTo>
                    <a:pt x="1786" y="2724"/>
                  </a:lnTo>
                  <a:lnTo>
                    <a:pt x="1771" y="2737"/>
                  </a:lnTo>
                  <a:lnTo>
                    <a:pt x="1771" y="2757"/>
                  </a:lnTo>
                  <a:lnTo>
                    <a:pt x="1771" y="2776"/>
                  </a:lnTo>
                  <a:lnTo>
                    <a:pt x="1771" y="2796"/>
                  </a:lnTo>
                  <a:lnTo>
                    <a:pt x="1771" y="2815"/>
                  </a:lnTo>
                  <a:lnTo>
                    <a:pt x="1790" y="2822"/>
                  </a:lnTo>
                  <a:lnTo>
                    <a:pt x="1806" y="2827"/>
                  </a:lnTo>
                  <a:lnTo>
                    <a:pt x="1820" y="2829"/>
                  </a:lnTo>
                  <a:lnTo>
                    <a:pt x="1831" y="2830"/>
                  </a:lnTo>
                  <a:lnTo>
                    <a:pt x="1842" y="2829"/>
                  </a:lnTo>
                  <a:lnTo>
                    <a:pt x="1851" y="2828"/>
                  </a:lnTo>
                  <a:lnTo>
                    <a:pt x="1860" y="2825"/>
                  </a:lnTo>
                  <a:lnTo>
                    <a:pt x="1868" y="2822"/>
                  </a:lnTo>
                  <a:lnTo>
                    <a:pt x="1884" y="2813"/>
                  </a:lnTo>
                  <a:lnTo>
                    <a:pt x="1904" y="2804"/>
                  </a:lnTo>
                  <a:lnTo>
                    <a:pt x="1915" y="2799"/>
                  </a:lnTo>
                  <a:lnTo>
                    <a:pt x="1928" y="2795"/>
                  </a:lnTo>
                  <a:lnTo>
                    <a:pt x="1944" y="2791"/>
                  </a:lnTo>
                  <a:lnTo>
                    <a:pt x="1961" y="2788"/>
                  </a:lnTo>
                  <a:close/>
                  <a:moveTo>
                    <a:pt x="1839" y="2753"/>
                  </a:moveTo>
                  <a:lnTo>
                    <a:pt x="1840" y="2762"/>
                  </a:lnTo>
                  <a:lnTo>
                    <a:pt x="1842" y="2772"/>
                  </a:lnTo>
                  <a:lnTo>
                    <a:pt x="1831" y="2786"/>
                  </a:lnTo>
                  <a:lnTo>
                    <a:pt x="1826" y="2793"/>
                  </a:lnTo>
                  <a:lnTo>
                    <a:pt x="1824" y="2795"/>
                  </a:lnTo>
                  <a:lnTo>
                    <a:pt x="1823" y="2795"/>
                  </a:lnTo>
                  <a:lnTo>
                    <a:pt x="1808" y="2788"/>
                  </a:lnTo>
                  <a:lnTo>
                    <a:pt x="1793" y="2781"/>
                  </a:lnTo>
                  <a:lnTo>
                    <a:pt x="1794" y="2769"/>
                  </a:lnTo>
                  <a:lnTo>
                    <a:pt x="1796" y="2759"/>
                  </a:lnTo>
                  <a:lnTo>
                    <a:pt x="1797" y="2756"/>
                  </a:lnTo>
                  <a:lnTo>
                    <a:pt x="1800" y="2754"/>
                  </a:lnTo>
                  <a:lnTo>
                    <a:pt x="1802" y="2752"/>
                  </a:lnTo>
                  <a:lnTo>
                    <a:pt x="1804" y="2750"/>
                  </a:lnTo>
                  <a:lnTo>
                    <a:pt x="1809" y="2749"/>
                  </a:lnTo>
                  <a:lnTo>
                    <a:pt x="1816" y="2749"/>
                  </a:lnTo>
                  <a:lnTo>
                    <a:pt x="1826" y="2751"/>
                  </a:lnTo>
                  <a:lnTo>
                    <a:pt x="1839" y="2753"/>
                  </a:lnTo>
                  <a:close/>
                  <a:moveTo>
                    <a:pt x="2036" y="2668"/>
                  </a:moveTo>
                  <a:lnTo>
                    <a:pt x="2026" y="2677"/>
                  </a:lnTo>
                  <a:lnTo>
                    <a:pt x="2007" y="2691"/>
                  </a:lnTo>
                  <a:lnTo>
                    <a:pt x="1981" y="2708"/>
                  </a:lnTo>
                  <a:lnTo>
                    <a:pt x="1953" y="2728"/>
                  </a:lnTo>
                  <a:lnTo>
                    <a:pt x="1924" y="2745"/>
                  </a:lnTo>
                  <a:lnTo>
                    <a:pt x="1899" y="2761"/>
                  </a:lnTo>
                  <a:lnTo>
                    <a:pt x="1881" y="2773"/>
                  </a:lnTo>
                  <a:lnTo>
                    <a:pt x="1874" y="2776"/>
                  </a:lnTo>
                  <a:lnTo>
                    <a:pt x="1865" y="2761"/>
                  </a:lnTo>
                  <a:lnTo>
                    <a:pt x="1855" y="2747"/>
                  </a:lnTo>
                  <a:lnTo>
                    <a:pt x="1847" y="2732"/>
                  </a:lnTo>
                  <a:lnTo>
                    <a:pt x="1839" y="2717"/>
                  </a:lnTo>
                  <a:lnTo>
                    <a:pt x="1861" y="2703"/>
                  </a:lnTo>
                  <a:lnTo>
                    <a:pt x="1884" y="2687"/>
                  </a:lnTo>
                  <a:lnTo>
                    <a:pt x="1897" y="2680"/>
                  </a:lnTo>
                  <a:lnTo>
                    <a:pt x="1908" y="2673"/>
                  </a:lnTo>
                  <a:lnTo>
                    <a:pt x="1921" y="2666"/>
                  </a:lnTo>
                  <a:lnTo>
                    <a:pt x="1934" y="2660"/>
                  </a:lnTo>
                  <a:lnTo>
                    <a:pt x="1946" y="2655"/>
                  </a:lnTo>
                  <a:lnTo>
                    <a:pt x="1959" y="2651"/>
                  </a:lnTo>
                  <a:lnTo>
                    <a:pt x="1972" y="2649"/>
                  </a:lnTo>
                  <a:lnTo>
                    <a:pt x="1984" y="2648"/>
                  </a:lnTo>
                  <a:lnTo>
                    <a:pt x="1998" y="2650"/>
                  </a:lnTo>
                  <a:lnTo>
                    <a:pt x="2011" y="2654"/>
                  </a:lnTo>
                  <a:lnTo>
                    <a:pt x="2017" y="2656"/>
                  </a:lnTo>
                  <a:lnTo>
                    <a:pt x="2023" y="2660"/>
                  </a:lnTo>
                  <a:lnTo>
                    <a:pt x="2030" y="2663"/>
                  </a:lnTo>
                  <a:lnTo>
                    <a:pt x="2036" y="2668"/>
                  </a:lnTo>
                  <a:close/>
                  <a:moveTo>
                    <a:pt x="1897" y="2610"/>
                  </a:moveTo>
                  <a:lnTo>
                    <a:pt x="1902" y="2610"/>
                  </a:lnTo>
                  <a:lnTo>
                    <a:pt x="1907" y="2610"/>
                  </a:lnTo>
                  <a:lnTo>
                    <a:pt x="1910" y="2611"/>
                  </a:lnTo>
                  <a:lnTo>
                    <a:pt x="1914" y="2613"/>
                  </a:lnTo>
                  <a:lnTo>
                    <a:pt x="1918" y="2615"/>
                  </a:lnTo>
                  <a:lnTo>
                    <a:pt x="1923" y="2619"/>
                  </a:lnTo>
                  <a:lnTo>
                    <a:pt x="1923" y="2624"/>
                  </a:lnTo>
                  <a:lnTo>
                    <a:pt x="1918" y="2626"/>
                  </a:lnTo>
                  <a:lnTo>
                    <a:pt x="1914" y="2628"/>
                  </a:lnTo>
                  <a:lnTo>
                    <a:pt x="1908" y="2629"/>
                  </a:lnTo>
                  <a:lnTo>
                    <a:pt x="1905" y="2629"/>
                  </a:lnTo>
                  <a:lnTo>
                    <a:pt x="1900" y="2628"/>
                  </a:lnTo>
                  <a:lnTo>
                    <a:pt x="1896" y="2628"/>
                  </a:lnTo>
                  <a:lnTo>
                    <a:pt x="1896" y="2619"/>
                  </a:lnTo>
                  <a:lnTo>
                    <a:pt x="1897" y="2610"/>
                  </a:lnTo>
                  <a:close/>
                  <a:moveTo>
                    <a:pt x="1944" y="2572"/>
                  </a:moveTo>
                  <a:lnTo>
                    <a:pt x="1943" y="2579"/>
                  </a:lnTo>
                  <a:lnTo>
                    <a:pt x="1940" y="2587"/>
                  </a:lnTo>
                  <a:lnTo>
                    <a:pt x="1938" y="2590"/>
                  </a:lnTo>
                  <a:lnTo>
                    <a:pt x="1937" y="2593"/>
                  </a:lnTo>
                  <a:lnTo>
                    <a:pt x="1935" y="2594"/>
                  </a:lnTo>
                  <a:lnTo>
                    <a:pt x="1934" y="2594"/>
                  </a:lnTo>
                  <a:lnTo>
                    <a:pt x="1923" y="2591"/>
                  </a:lnTo>
                  <a:lnTo>
                    <a:pt x="1912" y="2587"/>
                  </a:lnTo>
                  <a:lnTo>
                    <a:pt x="1903" y="2584"/>
                  </a:lnTo>
                  <a:lnTo>
                    <a:pt x="1892" y="2581"/>
                  </a:lnTo>
                  <a:lnTo>
                    <a:pt x="1892" y="2573"/>
                  </a:lnTo>
                  <a:lnTo>
                    <a:pt x="1891" y="2565"/>
                  </a:lnTo>
                  <a:lnTo>
                    <a:pt x="1897" y="2562"/>
                  </a:lnTo>
                  <a:lnTo>
                    <a:pt x="1902" y="2558"/>
                  </a:lnTo>
                  <a:lnTo>
                    <a:pt x="1909" y="2556"/>
                  </a:lnTo>
                  <a:lnTo>
                    <a:pt x="1917" y="2556"/>
                  </a:lnTo>
                  <a:lnTo>
                    <a:pt x="1924" y="2557"/>
                  </a:lnTo>
                  <a:lnTo>
                    <a:pt x="1931" y="2561"/>
                  </a:lnTo>
                  <a:lnTo>
                    <a:pt x="1939" y="2566"/>
                  </a:lnTo>
                  <a:lnTo>
                    <a:pt x="1944" y="2572"/>
                  </a:lnTo>
                  <a:close/>
                  <a:moveTo>
                    <a:pt x="1941" y="2524"/>
                  </a:moveTo>
                  <a:lnTo>
                    <a:pt x="1940" y="2526"/>
                  </a:lnTo>
                  <a:lnTo>
                    <a:pt x="1939" y="2530"/>
                  </a:lnTo>
                  <a:lnTo>
                    <a:pt x="1934" y="2530"/>
                  </a:lnTo>
                  <a:lnTo>
                    <a:pt x="1924" y="2527"/>
                  </a:lnTo>
                  <a:lnTo>
                    <a:pt x="1915" y="2525"/>
                  </a:lnTo>
                  <a:lnTo>
                    <a:pt x="1906" y="2523"/>
                  </a:lnTo>
                  <a:lnTo>
                    <a:pt x="1897" y="2520"/>
                  </a:lnTo>
                  <a:lnTo>
                    <a:pt x="1902" y="2516"/>
                  </a:lnTo>
                  <a:lnTo>
                    <a:pt x="1907" y="2514"/>
                  </a:lnTo>
                  <a:lnTo>
                    <a:pt x="1912" y="2512"/>
                  </a:lnTo>
                  <a:lnTo>
                    <a:pt x="1917" y="2512"/>
                  </a:lnTo>
                  <a:lnTo>
                    <a:pt x="1922" y="2512"/>
                  </a:lnTo>
                  <a:lnTo>
                    <a:pt x="1928" y="2514"/>
                  </a:lnTo>
                  <a:lnTo>
                    <a:pt x="1935" y="2518"/>
                  </a:lnTo>
                  <a:lnTo>
                    <a:pt x="1941" y="2524"/>
                  </a:lnTo>
                  <a:close/>
                  <a:moveTo>
                    <a:pt x="1930" y="2470"/>
                  </a:moveTo>
                  <a:lnTo>
                    <a:pt x="1928" y="2476"/>
                  </a:lnTo>
                  <a:lnTo>
                    <a:pt x="1924" y="2486"/>
                  </a:lnTo>
                  <a:lnTo>
                    <a:pt x="1921" y="2490"/>
                  </a:lnTo>
                  <a:lnTo>
                    <a:pt x="1919" y="2494"/>
                  </a:lnTo>
                  <a:lnTo>
                    <a:pt x="1917" y="2496"/>
                  </a:lnTo>
                  <a:lnTo>
                    <a:pt x="1915" y="2496"/>
                  </a:lnTo>
                  <a:lnTo>
                    <a:pt x="1906" y="2493"/>
                  </a:lnTo>
                  <a:lnTo>
                    <a:pt x="1899" y="2489"/>
                  </a:lnTo>
                  <a:lnTo>
                    <a:pt x="1893" y="2484"/>
                  </a:lnTo>
                  <a:lnTo>
                    <a:pt x="1889" y="2480"/>
                  </a:lnTo>
                  <a:lnTo>
                    <a:pt x="1881" y="2471"/>
                  </a:lnTo>
                  <a:lnTo>
                    <a:pt x="1874" y="2461"/>
                  </a:lnTo>
                  <a:lnTo>
                    <a:pt x="1889" y="2458"/>
                  </a:lnTo>
                  <a:lnTo>
                    <a:pt x="1901" y="2458"/>
                  </a:lnTo>
                  <a:lnTo>
                    <a:pt x="1906" y="2459"/>
                  </a:lnTo>
                  <a:lnTo>
                    <a:pt x="1914" y="2461"/>
                  </a:lnTo>
                  <a:lnTo>
                    <a:pt x="1921" y="2464"/>
                  </a:lnTo>
                  <a:lnTo>
                    <a:pt x="1930" y="2470"/>
                  </a:lnTo>
                  <a:close/>
                  <a:moveTo>
                    <a:pt x="1895" y="2397"/>
                  </a:moveTo>
                  <a:lnTo>
                    <a:pt x="1906" y="2406"/>
                  </a:lnTo>
                  <a:lnTo>
                    <a:pt x="1919" y="2416"/>
                  </a:lnTo>
                  <a:lnTo>
                    <a:pt x="1914" y="2423"/>
                  </a:lnTo>
                  <a:lnTo>
                    <a:pt x="1909" y="2432"/>
                  </a:lnTo>
                  <a:lnTo>
                    <a:pt x="1878" y="2432"/>
                  </a:lnTo>
                  <a:lnTo>
                    <a:pt x="1870" y="2422"/>
                  </a:lnTo>
                  <a:lnTo>
                    <a:pt x="1863" y="2412"/>
                  </a:lnTo>
                  <a:lnTo>
                    <a:pt x="1870" y="2408"/>
                  </a:lnTo>
                  <a:lnTo>
                    <a:pt x="1879" y="2404"/>
                  </a:lnTo>
                  <a:lnTo>
                    <a:pt x="1887" y="2401"/>
                  </a:lnTo>
                  <a:lnTo>
                    <a:pt x="1895" y="2397"/>
                  </a:lnTo>
                  <a:close/>
                  <a:moveTo>
                    <a:pt x="1919" y="2358"/>
                  </a:moveTo>
                  <a:lnTo>
                    <a:pt x="1916" y="2362"/>
                  </a:lnTo>
                  <a:lnTo>
                    <a:pt x="1911" y="2366"/>
                  </a:lnTo>
                  <a:lnTo>
                    <a:pt x="1905" y="2370"/>
                  </a:lnTo>
                  <a:lnTo>
                    <a:pt x="1900" y="2374"/>
                  </a:lnTo>
                  <a:lnTo>
                    <a:pt x="1887" y="2371"/>
                  </a:lnTo>
                  <a:lnTo>
                    <a:pt x="1878" y="2368"/>
                  </a:lnTo>
                  <a:lnTo>
                    <a:pt x="1870" y="2364"/>
                  </a:lnTo>
                  <a:lnTo>
                    <a:pt x="1866" y="2360"/>
                  </a:lnTo>
                  <a:lnTo>
                    <a:pt x="1859" y="2347"/>
                  </a:lnTo>
                  <a:lnTo>
                    <a:pt x="1849" y="2330"/>
                  </a:lnTo>
                  <a:lnTo>
                    <a:pt x="1859" y="2330"/>
                  </a:lnTo>
                  <a:lnTo>
                    <a:pt x="1868" y="2331"/>
                  </a:lnTo>
                  <a:lnTo>
                    <a:pt x="1876" y="2332"/>
                  </a:lnTo>
                  <a:lnTo>
                    <a:pt x="1883" y="2334"/>
                  </a:lnTo>
                  <a:lnTo>
                    <a:pt x="1890" y="2338"/>
                  </a:lnTo>
                  <a:lnTo>
                    <a:pt x="1898" y="2342"/>
                  </a:lnTo>
                  <a:lnTo>
                    <a:pt x="1907" y="2349"/>
                  </a:lnTo>
                  <a:lnTo>
                    <a:pt x="1919" y="2358"/>
                  </a:lnTo>
                  <a:close/>
                  <a:moveTo>
                    <a:pt x="1905" y="1948"/>
                  </a:moveTo>
                  <a:lnTo>
                    <a:pt x="1904" y="1937"/>
                  </a:lnTo>
                  <a:lnTo>
                    <a:pt x="1903" y="1928"/>
                  </a:lnTo>
                  <a:lnTo>
                    <a:pt x="1914" y="1929"/>
                  </a:lnTo>
                  <a:lnTo>
                    <a:pt x="1924" y="1931"/>
                  </a:lnTo>
                  <a:lnTo>
                    <a:pt x="1934" y="1933"/>
                  </a:lnTo>
                  <a:lnTo>
                    <a:pt x="1943" y="1936"/>
                  </a:lnTo>
                  <a:lnTo>
                    <a:pt x="1953" y="1940"/>
                  </a:lnTo>
                  <a:lnTo>
                    <a:pt x="1961" y="1944"/>
                  </a:lnTo>
                  <a:lnTo>
                    <a:pt x="1969" y="1949"/>
                  </a:lnTo>
                  <a:lnTo>
                    <a:pt x="1978" y="1954"/>
                  </a:lnTo>
                  <a:lnTo>
                    <a:pt x="1995" y="1966"/>
                  </a:lnTo>
                  <a:lnTo>
                    <a:pt x="2012" y="1978"/>
                  </a:lnTo>
                  <a:lnTo>
                    <a:pt x="2030" y="1993"/>
                  </a:lnTo>
                  <a:lnTo>
                    <a:pt x="2048" y="2009"/>
                  </a:lnTo>
                  <a:lnTo>
                    <a:pt x="2045" y="2012"/>
                  </a:lnTo>
                  <a:lnTo>
                    <a:pt x="2042" y="2014"/>
                  </a:lnTo>
                  <a:lnTo>
                    <a:pt x="2040" y="2015"/>
                  </a:lnTo>
                  <a:lnTo>
                    <a:pt x="2036" y="2016"/>
                  </a:lnTo>
                  <a:lnTo>
                    <a:pt x="2003" y="1998"/>
                  </a:lnTo>
                  <a:lnTo>
                    <a:pt x="1971" y="1981"/>
                  </a:lnTo>
                  <a:lnTo>
                    <a:pt x="1938" y="1965"/>
                  </a:lnTo>
                  <a:lnTo>
                    <a:pt x="1905" y="1948"/>
                  </a:lnTo>
                  <a:close/>
                  <a:moveTo>
                    <a:pt x="1976" y="2015"/>
                  </a:moveTo>
                  <a:lnTo>
                    <a:pt x="1976" y="2021"/>
                  </a:lnTo>
                  <a:lnTo>
                    <a:pt x="1975" y="2026"/>
                  </a:lnTo>
                  <a:lnTo>
                    <a:pt x="1973" y="2030"/>
                  </a:lnTo>
                  <a:lnTo>
                    <a:pt x="1972" y="2034"/>
                  </a:lnTo>
                  <a:lnTo>
                    <a:pt x="1966" y="2042"/>
                  </a:lnTo>
                  <a:lnTo>
                    <a:pt x="1959" y="2049"/>
                  </a:lnTo>
                  <a:lnTo>
                    <a:pt x="1943" y="2061"/>
                  </a:lnTo>
                  <a:lnTo>
                    <a:pt x="1926" y="2073"/>
                  </a:lnTo>
                  <a:lnTo>
                    <a:pt x="1925" y="2095"/>
                  </a:lnTo>
                  <a:lnTo>
                    <a:pt x="1923" y="2117"/>
                  </a:lnTo>
                  <a:lnTo>
                    <a:pt x="1919" y="2140"/>
                  </a:lnTo>
                  <a:lnTo>
                    <a:pt x="1915" y="2164"/>
                  </a:lnTo>
                  <a:lnTo>
                    <a:pt x="1911" y="2164"/>
                  </a:lnTo>
                  <a:lnTo>
                    <a:pt x="1909" y="2165"/>
                  </a:lnTo>
                  <a:lnTo>
                    <a:pt x="1905" y="2164"/>
                  </a:lnTo>
                  <a:lnTo>
                    <a:pt x="1902" y="2163"/>
                  </a:lnTo>
                  <a:lnTo>
                    <a:pt x="1900" y="2144"/>
                  </a:lnTo>
                  <a:lnTo>
                    <a:pt x="1897" y="2121"/>
                  </a:lnTo>
                  <a:lnTo>
                    <a:pt x="1892" y="2096"/>
                  </a:lnTo>
                  <a:lnTo>
                    <a:pt x="1888" y="2068"/>
                  </a:lnTo>
                  <a:lnTo>
                    <a:pt x="1886" y="2042"/>
                  </a:lnTo>
                  <a:lnTo>
                    <a:pt x="1885" y="2017"/>
                  </a:lnTo>
                  <a:lnTo>
                    <a:pt x="1886" y="2007"/>
                  </a:lnTo>
                  <a:lnTo>
                    <a:pt x="1888" y="1997"/>
                  </a:lnTo>
                  <a:lnTo>
                    <a:pt x="1891" y="1990"/>
                  </a:lnTo>
                  <a:lnTo>
                    <a:pt x="1895" y="1984"/>
                  </a:lnTo>
                  <a:lnTo>
                    <a:pt x="1916" y="1988"/>
                  </a:lnTo>
                  <a:lnTo>
                    <a:pt x="1935" y="1993"/>
                  </a:lnTo>
                  <a:lnTo>
                    <a:pt x="1943" y="1997"/>
                  </a:lnTo>
                  <a:lnTo>
                    <a:pt x="1954" y="2002"/>
                  </a:lnTo>
                  <a:lnTo>
                    <a:pt x="1964" y="2008"/>
                  </a:lnTo>
                  <a:lnTo>
                    <a:pt x="1976" y="2015"/>
                  </a:lnTo>
                  <a:close/>
                  <a:moveTo>
                    <a:pt x="1745" y="1321"/>
                  </a:moveTo>
                  <a:lnTo>
                    <a:pt x="1749" y="1328"/>
                  </a:lnTo>
                  <a:lnTo>
                    <a:pt x="1754" y="1338"/>
                  </a:lnTo>
                  <a:lnTo>
                    <a:pt x="1759" y="1350"/>
                  </a:lnTo>
                  <a:lnTo>
                    <a:pt x="1765" y="1362"/>
                  </a:lnTo>
                  <a:lnTo>
                    <a:pt x="1776" y="1391"/>
                  </a:lnTo>
                  <a:lnTo>
                    <a:pt x="1789" y="1420"/>
                  </a:lnTo>
                  <a:lnTo>
                    <a:pt x="1801" y="1450"/>
                  </a:lnTo>
                  <a:lnTo>
                    <a:pt x="1814" y="1476"/>
                  </a:lnTo>
                  <a:lnTo>
                    <a:pt x="1821" y="1487"/>
                  </a:lnTo>
                  <a:lnTo>
                    <a:pt x="1827" y="1496"/>
                  </a:lnTo>
                  <a:lnTo>
                    <a:pt x="1833" y="1504"/>
                  </a:lnTo>
                  <a:lnTo>
                    <a:pt x="1841" y="1509"/>
                  </a:lnTo>
                  <a:lnTo>
                    <a:pt x="1843" y="1530"/>
                  </a:lnTo>
                  <a:lnTo>
                    <a:pt x="1847" y="1551"/>
                  </a:lnTo>
                  <a:lnTo>
                    <a:pt x="1852" y="1571"/>
                  </a:lnTo>
                  <a:lnTo>
                    <a:pt x="1859" y="1592"/>
                  </a:lnTo>
                  <a:lnTo>
                    <a:pt x="1866" y="1612"/>
                  </a:lnTo>
                  <a:lnTo>
                    <a:pt x="1874" y="1632"/>
                  </a:lnTo>
                  <a:lnTo>
                    <a:pt x="1883" y="1652"/>
                  </a:lnTo>
                  <a:lnTo>
                    <a:pt x="1892" y="1671"/>
                  </a:lnTo>
                  <a:lnTo>
                    <a:pt x="1911" y="1711"/>
                  </a:lnTo>
                  <a:lnTo>
                    <a:pt x="1929" y="1751"/>
                  </a:lnTo>
                  <a:lnTo>
                    <a:pt x="1939" y="1771"/>
                  </a:lnTo>
                  <a:lnTo>
                    <a:pt x="1946" y="1792"/>
                  </a:lnTo>
                  <a:lnTo>
                    <a:pt x="1954" y="1815"/>
                  </a:lnTo>
                  <a:lnTo>
                    <a:pt x="1961" y="1836"/>
                  </a:lnTo>
                  <a:lnTo>
                    <a:pt x="1938" y="1851"/>
                  </a:lnTo>
                  <a:lnTo>
                    <a:pt x="1911" y="1873"/>
                  </a:lnTo>
                  <a:lnTo>
                    <a:pt x="1899" y="1882"/>
                  </a:lnTo>
                  <a:lnTo>
                    <a:pt x="1886" y="1891"/>
                  </a:lnTo>
                  <a:lnTo>
                    <a:pt x="1877" y="1897"/>
                  </a:lnTo>
                  <a:lnTo>
                    <a:pt x="1868" y="1900"/>
                  </a:lnTo>
                  <a:lnTo>
                    <a:pt x="1866" y="1896"/>
                  </a:lnTo>
                  <a:lnTo>
                    <a:pt x="1863" y="1890"/>
                  </a:lnTo>
                  <a:lnTo>
                    <a:pt x="1860" y="1881"/>
                  </a:lnTo>
                  <a:lnTo>
                    <a:pt x="1855" y="1869"/>
                  </a:lnTo>
                  <a:lnTo>
                    <a:pt x="1848" y="1842"/>
                  </a:lnTo>
                  <a:lnTo>
                    <a:pt x="1839" y="1807"/>
                  </a:lnTo>
                  <a:lnTo>
                    <a:pt x="1820" y="1723"/>
                  </a:lnTo>
                  <a:lnTo>
                    <a:pt x="1799" y="1625"/>
                  </a:lnTo>
                  <a:lnTo>
                    <a:pt x="1780" y="1527"/>
                  </a:lnTo>
                  <a:lnTo>
                    <a:pt x="1763" y="1436"/>
                  </a:lnTo>
                  <a:lnTo>
                    <a:pt x="1750" y="1364"/>
                  </a:lnTo>
                  <a:lnTo>
                    <a:pt x="1745" y="1321"/>
                  </a:lnTo>
                  <a:close/>
                  <a:moveTo>
                    <a:pt x="1705" y="1495"/>
                  </a:moveTo>
                  <a:lnTo>
                    <a:pt x="1708" y="1492"/>
                  </a:lnTo>
                  <a:lnTo>
                    <a:pt x="1711" y="1490"/>
                  </a:lnTo>
                  <a:lnTo>
                    <a:pt x="1714" y="1489"/>
                  </a:lnTo>
                  <a:lnTo>
                    <a:pt x="1718" y="1488"/>
                  </a:lnTo>
                  <a:lnTo>
                    <a:pt x="1726" y="1488"/>
                  </a:lnTo>
                  <a:lnTo>
                    <a:pt x="1733" y="1491"/>
                  </a:lnTo>
                  <a:lnTo>
                    <a:pt x="1750" y="1501"/>
                  </a:lnTo>
                  <a:lnTo>
                    <a:pt x="1768" y="1513"/>
                  </a:lnTo>
                  <a:lnTo>
                    <a:pt x="1762" y="1520"/>
                  </a:lnTo>
                  <a:lnTo>
                    <a:pt x="1756" y="1526"/>
                  </a:lnTo>
                  <a:lnTo>
                    <a:pt x="1740" y="1525"/>
                  </a:lnTo>
                  <a:lnTo>
                    <a:pt x="1725" y="1525"/>
                  </a:lnTo>
                  <a:lnTo>
                    <a:pt x="1714" y="1510"/>
                  </a:lnTo>
                  <a:lnTo>
                    <a:pt x="1705" y="1495"/>
                  </a:lnTo>
                  <a:close/>
                  <a:moveTo>
                    <a:pt x="1709" y="1552"/>
                  </a:moveTo>
                  <a:lnTo>
                    <a:pt x="1717" y="1549"/>
                  </a:lnTo>
                  <a:lnTo>
                    <a:pt x="1725" y="1547"/>
                  </a:lnTo>
                  <a:lnTo>
                    <a:pt x="1732" y="1546"/>
                  </a:lnTo>
                  <a:lnTo>
                    <a:pt x="1740" y="1545"/>
                  </a:lnTo>
                  <a:lnTo>
                    <a:pt x="1748" y="1546"/>
                  </a:lnTo>
                  <a:lnTo>
                    <a:pt x="1756" y="1547"/>
                  </a:lnTo>
                  <a:lnTo>
                    <a:pt x="1765" y="1551"/>
                  </a:lnTo>
                  <a:lnTo>
                    <a:pt x="1774" y="1557"/>
                  </a:lnTo>
                  <a:lnTo>
                    <a:pt x="1768" y="1563"/>
                  </a:lnTo>
                  <a:lnTo>
                    <a:pt x="1762" y="1567"/>
                  </a:lnTo>
                  <a:lnTo>
                    <a:pt x="1756" y="1569"/>
                  </a:lnTo>
                  <a:lnTo>
                    <a:pt x="1751" y="1570"/>
                  </a:lnTo>
                  <a:lnTo>
                    <a:pt x="1709" y="1552"/>
                  </a:lnTo>
                  <a:close/>
                  <a:moveTo>
                    <a:pt x="1726" y="1604"/>
                  </a:moveTo>
                  <a:lnTo>
                    <a:pt x="1724" y="1595"/>
                  </a:lnTo>
                  <a:lnTo>
                    <a:pt x="1723" y="1586"/>
                  </a:lnTo>
                  <a:lnTo>
                    <a:pt x="1735" y="1586"/>
                  </a:lnTo>
                  <a:lnTo>
                    <a:pt x="1748" y="1587"/>
                  </a:lnTo>
                  <a:lnTo>
                    <a:pt x="1762" y="1587"/>
                  </a:lnTo>
                  <a:lnTo>
                    <a:pt x="1775" y="1588"/>
                  </a:lnTo>
                  <a:lnTo>
                    <a:pt x="1780" y="1598"/>
                  </a:lnTo>
                  <a:lnTo>
                    <a:pt x="1784" y="1610"/>
                  </a:lnTo>
                  <a:lnTo>
                    <a:pt x="1780" y="1610"/>
                  </a:lnTo>
                  <a:lnTo>
                    <a:pt x="1775" y="1611"/>
                  </a:lnTo>
                  <a:lnTo>
                    <a:pt x="1763" y="1608"/>
                  </a:lnTo>
                  <a:lnTo>
                    <a:pt x="1750" y="1607"/>
                  </a:lnTo>
                  <a:lnTo>
                    <a:pt x="1738" y="1605"/>
                  </a:lnTo>
                  <a:lnTo>
                    <a:pt x="1726" y="1604"/>
                  </a:lnTo>
                  <a:close/>
                  <a:moveTo>
                    <a:pt x="1736" y="1650"/>
                  </a:moveTo>
                  <a:lnTo>
                    <a:pt x="1736" y="1640"/>
                  </a:lnTo>
                  <a:lnTo>
                    <a:pt x="1738" y="1636"/>
                  </a:lnTo>
                  <a:lnTo>
                    <a:pt x="1742" y="1632"/>
                  </a:lnTo>
                  <a:lnTo>
                    <a:pt x="1745" y="1627"/>
                  </a:lnTo>
                  <a:lnTo>
                    <a:pt x="1758" y="1634"/>
                  </a:lnTo>
                  <a:lnTo>
                    <a:pt x="1772" y="1641"/>
                  </a:lnTo>
                  <a:lnTo>
                    <a:pt x="1787" y="1648"/>
                  </a:lnTo>
                  <a:lnTo>
                    <a:pt x="1801" y="1655"/>
                  </a:lnTo>
                  <a:lnTo>
                    <a:pt x="1796" y="1659"/>
                  </a:lnTo>
                  <a:lnTo>
                    <a:pt x="1792" y="1662"/>
                  </a:lnTo>
                  <a:lnTo>
                    <a:pt x="1788" y="1663"/>
                  </a:lnTo>
                  <a:lnTo>
                    <a:pt x="1783" y="1664"/>
                  </a:lnTo>
                  <a:lnTo>
                    <a:pt x="1774" y="1666"/>
                  </a:lnTo>
                  <a:lnTo>
                    <a:pt x="1765" y="1666"/>
                  </a:lnTo>
                  <a:lnTo>
                    <a:pt x="1750" y="1657"/>
                  </a:lnTo>
                  <a:lnTo>
                    <a:pt x="1736" y="1650"/>
                  </a:lnTo>
                  <a:close/>
                  <a:moveTo>
                    <a:pt x="1794" y="1717"/>
                  </a:moveTo>
                  <a:lnTo>
                    <a:pt x="1783" y="1709"/>
                  </a:lnTo>
                  <a:lnTo>
                    <a:pt x="1772" y="1700"/>
                  </a:lnTo>
                  <a:lnTo>
                    <a:pt x="1761" y="1693"/>
                  </a:lnTo>
                  <a:lnTo>
                    <a:pt x="1750" y="1685"/>
                  </a:lnTo>
                  <a:lnTo>
                    <a:pt x="1789" y="1677"/>
                  </a:lnTo>
                  <a:lnTo>
                    <a:pt x="1810" y="1697"/>
                  </a:lnTo>
                  <a:lnTo>
                    <a:pt x="1810" y="1703"/>
                  </a:lnTo>
                  <a:lnTo>
                    <a:pt x="1809" y="1707"/>
                  </a:lnTo>
                  <a:lnTo>
                    <a:pt x="1807" y="1710"/>
                  </a:lnTo>
                  <a:lnTo>
                    <a:pt x="1805" y="1712"/>
                  </a:lnTo>
                  <a:lnTo>
                    <a:pt x="1800" y="1716"/>
                  </a:lnTo>
                  <a:lnTo>
                    <a:pt x="1794" y="1717"/>
                  </a:lnTo>
                  <a:close/>
                  <a:moveTo>
                    <a:pt x="1745" y="1729"/>
                  </a:moveTo>
                  <a:lnTo>
                    <a:pt x="1749" y="1723"/>
                  </a:lnTo>
                  <a:lnTo>
                    <a:pt x="1753" y="1717"/>
                  </a:lnTo>
                  <a:lnTo>
                    <a:pt x="1767" y="1728"/>
                  </a:lnTo>
                  <a:lnTo>
                    <a:pt x="1781" y="1739"/>
                  </a:lnTo>
                  <a:lnTo>
                    <a:pt x="1794" y="1751"/>
                  </a:lnTo>
                  <a:lnTo>
                    <a:pt x="1808" y="1763"/>
                  </a:lnTo>
                  <a:lnTo>
                    <a:pt x="1802" y="1769"/>
                  </a:lnTo>
                  <a:lnTo>
                    <a:pt x="1797" y="1776"/>
                  </a:lnTo>
                  <a:lnTo>
                    <a:pt x="1791" y="1776"/>
                  </a:lnTo>
                  <a:lnTo>
                    <a:pt x="1780" y="1771"/>
                  </a:lnTo>
                  <a:lnTo>
                    <a:pt x="1771" y="1766"/>
                  </a:lnTo>
                  <a:lnTo>
                    <a:pt x="1765" y="1761"/>
                  </a:lnTo>
                  <a:lnTo>
                    <a:pt x="1759" y="1754"/>
                  </a:lnTo>
                  <a:lnTo>
                    <a:pt x="1752" y="1742"/>
                  </a:lnTo>
                  <a:lnTo>
                    <a:pt x="1745" y="1729"/>
                  </a:lnTo>
                  <a:close/>
                  <a:moveTo>
                    <a:pt x="1766" y="1800"/>
                  </a:moveTo>
                  <a:lnTo>
                    <a:pt x="1766" y="1784"/>
                  </a:lnTo>
                  <a:lnTo>
                    <a:pt x="1782" y="1787"/>
                  </a:lnTo>
                  <a:lnTo>
                    <a:pt x="1797" y="1791"/>
                  </a:lnTo>
                  <a:lnTo>
                    <a:pt x="1813" y="1795"/>
                  </a:lnTo>
                  <a:lnTo>
                    <a:pt x="1829" y="1800"/>
                  </a:lnTo>
                  <a:lnTo>
                    <a:pt x="1824" y="1806"/>
                  </a:lnTo>
                  <a:lnTo>
                    <a:pt x="1819" y="1810"/>
                  </a:lnTo>
                  <a:lnTo>
                    <a:pt x="1814" y="1812"/>
                  </a:lnTo>
                  <a:lnTo>
                    <a:pt x="1809" y="1813"/>
                  </a:lnTo>
                  <a:lnTo>
                    <a:pt x="1797" y="1809"/>
                  </a:lnTo>
                  <a:lnTo>
                    <a:pt x="1787" y="1806"/>
                  </a:lnTo>
                  <a:lnTo>
                    <a:pt x="1776" y="1803"/>
                  </a:lnTo>
                  <a:lnTo>
                    <a:pt x="1766" y="1800"/>
                  </a:lnTo>
                  <a:close/>
                  <a:moveTo>
                    <a:pt x="1790" y="1836"/>
                  </a:moveTo>
                  <a:lnTo>
                    <a:pt x="1801" y="1836"/>
                  </a:lnTo>
                  <a:lnTo>
                    <a:pt x="1811" y="1837"/>
                  </a:lnTo>
                  <a:lnTo>
                    <a:pt x="1821" y="1837"/>
                  </a:lnTo>
                  <a:lnTo>
                    <a:pt x="1831" y="1838"/>
                  </a:lnTo>
                  <a:lnTo>
                    <a:pt x="1836" y="1847"/>
                  </a:lnTo>
                  <a:lnTo>
                    <a:pt x="1842" y="1858"/>
                  </a:lnTo>
                  <a:lnTo>
                    <a:pt x="1835" y="1864"/>
                  </a:lnTo>
                  <a:lnTo>
                    <a:pt x="1829" y="1871"/>
                  </a:lnTo>
                  <a:lnTo>
                    <a:pt x="1801" y="1865"/>
                  </a:lnTo>
                  <a:lnTo>
                    <a:pt x="1795" y="1850"/>
                  </a:lnTo>
                  <a:lnTo>
                    <a:pt x="1790" y="1836"/>
                  </a:lnTo>
                  <a:close/>
                  <a:moveTo>
                    <a:pt x="1791" y="1903"/>
                  </a:moveTo>
                  <a:lnTo>
                    <a:pt x="1804" y="1898"/>
                  </a:lnTo>
                  <a:lnTo>
                    <a:pt x="1819" y="1892"/>
                  </a:lnTo>
                  <a:lnTo>
                    <a:pt x="1826" y="1890"/>
                  </a:lnTo>
                  <a:lnTo>
                    <a:pt x="1834" y="1890"/>
                  </a:lnTo>
                  <a:lnTo>
                    <a:pt x="1839" y="1891"/>
                  </a:lnTo>
                  <a:lnTo>
                    <a:pt x="1843" y="1892"/>
                  </a:lnTo>
                  <a:lnTo>
                    <a:pt x="1847" y="1894"/>
                  </a:lnTo>
                  <a:lnTo>
                    <a:pt x="1852" y="1897"/>
                  </a:lnTo>
                  <a:lnTo>
                    <a:pt x="1852" y="1910"/>
                  </a:lnTo>
                  <a:lnTo>
                    <a:pt x="1836" y="1919"/>
                  </a:lnTo>
                  <a:lnTo>
                    <a:pt x="1823" y="1918"/>
                  </a:lnTo>
                  <a:lnTo>
                    <a:pt x="1809" y="1915"/>
                  </a:lnTo>
                  <a:lnTo>
                    <a:pt x="1804" y="1913"/>
                  </a:lnTo>
                  <a:lnTo>
                    <a:pt x="1799" y="1911"/>
                  </a:lnTo>
                  <a:lnTo>
                    <a:pt x="1794" y="1908"/>
                  </a:lnTo>
                  <a:lnTo>
                    <a:pt x="1791" y="1903"/>
                  </a:lnTo>
                  <a:close/>
                  <a:moveTo>
                    <a:pt x="1799" y="1961"/>
                  </a:moveTo>
                  <a:lnTo>
                    <a:pt x="1797" y="1956"/>
                  </a:lnTo>
                  <a:lnTo>
                    <a:pt x="1797" y="1952"/>
                  </a:lnTo>
                  <a:lnTo>
                    <a:pt x="1799" y="1949"/>
                  </a:lnTo>
                  <a:lnTo>
                    <a:pt x="1801" y="1947"/>
                  </a:lnTo>
                  <a:lnTo>
                    <a:pt x="1803" y="1946"/>
                  </a:lnTo>
                  <a:lnTo>
                    <a:pt x="1806" y="1944"/>
                  </a:lnTo>
                  <a:lnTo>
                    <a:pt x="1810" y="1946"/>
                  </a:lnTo>
                  <a:lnTo>
                    <a:pt x="1814" y="1947"/>
                  </a:lnTo>
                  <a:lnTo>
                    <a:pt x="1833" y="1954"/>
                  </a:lnTo>
                  <a:lnTo>
                    <a:pt x="1848" y="1960"/>
                  </a:lnTo>
                  <a:lnTo>
                    <a:pt x="1848" y="1965"/>
                  </a:lnTo>
                  <a:lnTo>
                    <a:pt x="1848" y="1971"/>
                  </a:lnTo>
                  <a:lnTo>
                    <a:pt x="1847" y="1974"/>
                  </a:lnTo>
                  <a:lnTo>
                    <a:pt x="1846" y="1976"/>
                  </a:lnTo>
                  <a:lnTo>
                    <a:pt x="1845" y="1977"/>
                  </a:lnTo>
                  <a:lnTo>
                    <a:pt x="1843" y="1977"/>
                  </a:lnTo>
                  <a:lnTo>
                    <a:pt x="1831" y="1973"/>
                  </a:lnTo>
                  <a:lnTo>
                    <a:pt x="1821" y="1969"/>
                  </a:lnTo>
                  <a:lnTo>
                    <a:pt x="1809" y="1966"/>
                  </a:lnTo>
                  <a:lnTo>
                    <a:pt x="1799" y="1961"/>
                  </a:lnTo>
                  <a:close/>
                  <a:moveTo>
                    <a:pt x="1804" y="2021"/>
                  </a:moveTo>
                  <a:lnTo>
                    <a:pt x="1805" y="2009"/>
                  </a:lnTo>
                  <a:lnTo>
                    <a:pt x="1806" y="1998"/>
                  </a:lnTo>
                  <a:lnTo>
                    <a:pt x="1823" y="2004"/>
                  </a:lnTo>
                  <a:lnTo>
                    <a:pt x="1840" y="2008"/>
                  </a:lnTo>
                  <a:lnTo>
                    <a:pt x="1857" y="2013"/>
                  </a:lnTo>
                  <a:lnTo>
                    <a:pt x="1874" y="2018"/>
                  </a:lnTo>
                  <a:lnTo>
                    <a:pt x="1869" y="2022"/>
                  </a:lnTo>
                  <a:lnTo>
                    <a:pt x="1864" y="2025"/>
                  </a:lnTo>
                  <a:lnTo>
                    <a:pt x="1858" y="2028"/>
                  </a:lnTo>
                  <a:lnTo>
                    <a:pt x="1852" y="2029"/>
                  </a:lnTo>
                  <a:lnTo>
                    <a:pt x="1842" y="2032"/>
                  </a:lnTo>
                  <a:lnTo>
                    <a:pt x="1833" y="2033"/>
                  </a:lnTo>
                  <a:lnTo>
                    <a:pt x="1819" y="2026"/>
                  </a:lnTo>
                  <a:lnTo>
                    <a:pt x="1804" y="2021"/>
                  </a:lnTo>
                  <a:close/>
                  <a:moveTo>
                    <a:pt x="1812" y="2070"/>
                  </a:moveTo>
                  <a:lnTo>
                    <a:pt x="1811" y="2060"/>
                  </a:lnTo>
                  <a:lnTo>
                    <a:pt x="1811" y="2050"/>
                  </a:lnTo>
                  <a:lnTo>
                    <a:pt x="1820" y="2049"/>
                  </a:lnTo>
                  <a:lnTo>
                    <a:pt x="1827" y="2050"/>
                  </a:lnTo>
                  <a:lnTo>
                    <a:pt x="1835" y="2052"/>
                  </a:lnTo>
                  <a:lnTo>
                    <a:pt x="1842" y="2055"/>
                  </a:lnTo>
                  <a:lnTo>
                    <a:pt x="1857" y="2066"/>
                  </a:lnTo>
                  <a:lnTo>
                    <a:pt x="1873" y="2080"/>
                  </a:lnTo>
                  <a:lnTo>
                    <a:pt x="1863" y="2088"/>
                  </a:lnTo>
                  <a:lnTo>
                    <a:pt x="1853" y="2098"/>
                  </a:lnTo>
                  <a:lnTo>
                    <a:pt x="1843" y="2091"/>
                  </a:lnTo>
                  <a:lnTo>
                    <a:pt x="1832" y="2084"/>
                  </a:lnTo>
                  <a:lnTo>
                    <a:pt x="1823" y="2078"/>
                  </a:lnTo>
                  <a:lnTo>
                    <a:pt x="1812" y="2070"/>
                  </a:lnTo>
                  <a:close/>
                  <a:moveTo>
                    <a:pt x="1829" y="2140"/>
                  </a:moveTo>
                  <a:lnTo>
                    <a:pt x="1817" y="2115"/>
                  </a:lnTo>
                  <a:lnTo>
                    <a:pt x="1827" y="2113"/>
                  </a:lnTo>
                  <a:lnTo>
                    <a:pt x="1835" y="2113"/>
                  </a:lnTo>
                  <a:lnTo>
                    <a:pt x="1844" y="2115"/>
                  </a:lnTo>
                  <a:lnTo>
                    <a:pt x="1852" y="2118"/>
                  </a:lnTo>
                  <a:lnTo>
                    <a:pt x="1871" y="2126"/>
                  </a:lnTo>
                  <a:lnTo>
                    <a:pt x="1891" y="2137"/>
                  </a:lnTo>
                  <a:lnTo>
                    <a:pt x="1891" y="2153"/>
                  </a:lnTo>
                  <a:lnTo>
                    <a:pt x="1887" y="2153"/>
                  </a:lnTo>
                  <a:lnTo>
                    <a:pt x="1883" y="2155"/>
                  </a:lnTo>
                  <a:lnTo>
                    <a:pt x="1869" y="2151"/>
                  </a:lnTo>
                  <a:lnTo>
                    <a:pt x="1855" y="2146"/>
                  </a:lnTo>
                  <a:lnTo>
                    <a:pt x="1843" y="2143"/>
                  </a:lnTo>
                  <a:lnTo>
                    <a:pt x="1829" y="2140"/>
                  </a:lnTo>
                  <a:close/>
                  <a:moveTo>
                    <a:pt x="1831" y="2175"/>
                  </a:moveTo>
                  <a:lnTo>
                    <a:pt x="1848" y="2174"/>
                  </a:lnTo>
                  <a:lnTo>
                    <a:pt x="1862" y="2174"/>
                  </a:lnTo>
                  <a:lnTo>
                    <a:pt x="1869" y="2176"/>
                  </a:lnTo>
                  <a:lnTo>
                    <a:pt x="1878" y="2179"/>
                  </a:lnTo>
                  <a:lnTo>
                    <a:pt x="1886" y="2184"/>
                  </a:lnTo>
                  <a:lnTo>
                    <a:pt x="1897" y="2192"/>
                  </a:lnTo>
                  <a:lnTo>
                    <a:pt x="1887" y="2199"/>
                  </a:lnTo>
                  <a:lnTo>
                    <a:pt x="1880" y="2208"/>
                  </a:lnTo>
                  <a:lnTo>
                    <a:pt x="1863" y="2199"/>
                  </a:lnTo>
                  <a:lnTo>
                    <a:pt x="1849" y="2191"/>
                  </a:lnTo>
                  <a:lnTo>
                    <a:pt x="1843" y="2188"/>
                  </a:lnTo>
                  <a:lnTo>
                    <a:pt x="1839" y="2183"/>
                  </a:lnTo>
                  <a:lnTo>
                    <a:pt x="1834" y="2179"/>
                  </a:lnTo>
                  <a:lnTo>
                    <a:pt x="1831" y="2175"/>
                  </a:lnTo>
                  <a:close/>
                  <a:moveTo>
                    <a:pt x="1843" y="2274"/>
                  </a:moveTo>
                  <a:lnTo>
                    <a:pt x="1859" y="2278"/>
                  </a:lnTo>
                  <a:lnTo>
                    <a:pt x="1873" y="2284"/>
                  </a:lnTo>
                  <a:lnTo>
                    <a:pt x="1889" y="2289"/>
                  </a:lnTo>
                  <a:lnTo>
                    <a:pt x="1905" y="2294"/>
                  </a:lnTo>
                  <a:lnTo>
                    <a:pt x="1904" y="2308"/>
                  </a:lnTo>
                  <a:lnTo>
                    <a:pt x="1903" y="2322"/>
                  </a:lnTo>
                  <a:lnTo>
                    <a:pt x="1896" y="2321"/>
                  </a:lnTo>
                  <a:lnTo>
                    <a:pt x="1887" y="2321"/>
                  </a:lnTo>
                  <a:lnTo>
                    <a:pt x="1876" y="2319"/>
                  </a:lnTo>
                  <a:lnTo>
                    <a:pt x="1866" y="2314"/>
                  </a:lnTo>
                  <a:lnTo>
                    <a:pt x="1858" y="2310"/>
                  </a:lnTo>
                  <a:lnTo>
                    <a:pt x="1850" y="2304"/>
                  </a:lnTo>
                  <a:lnTo>
                    <a:pt x="1848" y="2301"/>
                  </a:lnTo>
                  <a:lnTo>
                    <a:pt x="1845" y="2297"/>
                  </a:lnTo>
                  <a:lnTo>
                    <a:pt x="1844" y="2293"/>
                  </a:lnTo>
                  <a:lnTo>
                    <a:pt x="1842" y="2290"/>
                  </a:lnTo>
                  <a:lnTo>
                    <a:pt x="1842" y="2286"/>
                  </a:lnTo>
                  <a:lnTo>
                    <a:pt x="1842" y="2282"/>
                  </a:lnTo>
                  <a:lnTo>
                    <a:pt x="1842" y="2278"/>
                  </a:lnTo>
                  <a:lnTo>
                    <a:pt x="1843" y="2274"/>
                  </a:lnTo>
                  <a:close/>
                  <a:moveTo>
                    <a:pt x="1832" y="2230"/>
                  </a:moveTo>
                  <a:lnTo>
                    <a:pt x="1832" y="2223"/>
                  </a:lnTo>
                  <a:lnTo>
                    <a:pt x="1842" y="2219"/>
                  </a:lnTo>
                  <a:lnTo>
                    <a:pt x="1850" y="2216"/>
                  </a:lnTo>
                  <a:lnTo>
                    <a:pt x="1858" y="2215"/>
                  </a:lnTo>
                  <a:lnTo>
                    <a:pt x="1864" y="2216"/>
                  </a:lnTo>
                  <a:lnTo>
                    <a:pt x="1871" y="2219"/>
                  </a:lnTo>
                  <a:lnTo>
                    <a:pt x="1880" y="2225"/>
                  </a:lnTo>
                  <a:lnTo>
                    <a:pt x="1891" y="2232"/>
                  </a:lnTo>
                  <a:lnTo>
                    <a:pt x="1905" y="2241"/>
                  </a:lnTo>
                  <a:lnTo>
                    <a:pt x="1905" y="2248"/>
                  </a:lnTo>
                  <a:lnTo>
                    <a:pt x="1891" y="2259"/>
                  </a:lnTo>
                  <a:lnTo>
                    <a:pt x="1880" y="2256"/>
                  </a:lnTo>
                  <a:lnTo>
                    <a:pt x="1870" y="2254"/>
                  </a:lnTo>
                  <a:lnTo>
                    <a:pt x="1862" y="2251"/>
                  </a:lnTo>
                  <a:lnTo>
                    <a:pt x="1854" y="2247"/>
                  </a:lnTo>
                  <a:lnTo>
                    <a:pt x="1843" y="2239"/>
                  </a:lnTo>
                  <a:lnTo>
                    <a:pt x="1832" y="2230"/>
                  </a:lnTo>
                  <a:close/>
                  <a:moveTo>
                    <a:pt x="1688" y="2963"/>
                  </a:moveTo>
                  <a:lnTo>
                    <a:pt x="1732" y="2963"/>
                  </a:lnTo>
                  <a:lnTo>
                    <a:pt x="1776" y="2962"/>
                  </a:lnTo>
                  <a:lnTo>
                    <a:pt x="1821" y="2961"/>
                  </a:lnTo>
                  <a:lnTo>
                    <a:pt x="1865" y="2961"/>
                  </a:lnTo>
                  <a:lnTo>
                    <a:pt x="1887" y="2961"/>
                  </a:lnTo>
                  <a:lnTo>
                    <a:pt x="1910" y="2962"/>
                  </a:lnTo>
                  <a:lnTo>
                    <a:pt x="1933" y="2963"/>
                  </a:lnTo>
                  <a:lnTo>
                    <a:pt x="1955" y="2965"/>
                  </a:lnTo>
                  <a:lnTo>
                    <a:pt x="1978" y="2967"/>
                  </a:lnTo>
                  <a:lnTo>
                    <a:pt x="2000" y="2972"/>
                  </a:lnTo>
                  <a:lnTo>
                    <a:pt x="2023" y="2976"/>
                  </a:lnTo>
                  <a:lnTo>
                    <a:pt x="2046" y="2981"/>
                  </a:lnTo>
                  <a:lnTo>
                    <a:pt x="2046" y="3013"/>
                  </a:lnTo>
                  <a:lnTo>
                    <a:pt x="2048" y="3046"/>
                  </a:lnTo>
                  <a:lnTo>
                    <a:pt x="2049" y="3078"/>
                  </a:lnTo>
                  <a:lnTo>
                    <a:pt x="2050" y="3111"/>
                  </a:lnTo>
                  <a:lnTo>
                    <a:pt x="2034" y="3113"/>
                  </a:lnTo>
                  <a:lnTo>
                    <a:pt x="2018" y="3116"/>
                  </a:lnTo>
                  <a:lnTo>
                    <a:pt x="2002" y="3120"/>
                  </a:lnTo>
                  <a:lnTo>
                    <a:pt x="1987" y="3123"/>
                  </a:lnTo>
                  <a:lnTo>
                    <a:pt x="1947" y="3121"/>
                  </a:lnTo>
                  <a:lnTo>
                    <a:pt x="1908" y="3120"/>
                  </a:lnTo>
                  <a:lnTo>
                    <a:pt x="1869" y="3117"/>
                  </a:lnTo>
                  <a:lnTo>
                    <a:pt x="1830" y="3116"/>
                  </a:lnTo>
                  <a:lnTo>
                    <a:pt x="1791" y="3115"/>
                  </a:lnTo>
                  <a:lnTo>
                    <a:pt x="1753" y="3113"/>
                  </a:lnTo>
                  <a:lnTo>
                    <a:pt x="1715" y="3110"/>
                  </a:lnTo>
                  <a:lnTo>
                    <a:pt x="1677" y="3107"/>
                  </a:lnTo>
                  <a:lnTo>
                    <a:pt x="1676" y="3069"/>
                  </a:lnTo>
                  <a:lnTo>
                    <a:pt x="1676" y="3029"/>
                  </a:lnTo>
                  <a:lnTo>
                    <a:pt x="1677" y="3009"/>
                  </a:lnTo>
                  <a:lnTo>
                    <a:pt x="1679" y="2991"/>
                  </a:lnTo>
                  <a:lnTo>
                    <a:pt x="1681" y="2983"/>
                  </a:lnTo>
                  <a:lnTo>
                    <a:pt x="1682" y="2976"/>
                  </a:lnTo>
                  <a:lnTo>
                    <a:pt x="1685" y="2969"/>
                  </a:lnTo>
                  <a:lnTo>
                    <a:pt x="1688" y="2963"/>
                  </a:lnTo>
                  <a:close/>
                  <a:moveTo>
                    <a:pt x="2177" y="3126"/>
                  </a:moveTo>
                  <a:lnTo>
                    <a:pt x="2113" y="3112"/>
                  </a:lnTo>
                  <a:lnTo>
                    <a:pt x="2100" y="3074"/>
                  </a:lnTo>
                  <a:lnTo>
                    <a:pt x="2087" y="3037"/>
                  </a:lnTo>
                  <a:lnTo>
                    <a:pt x="2083" y="3021"/>
                  </a:lnTo>
                  <a:lnTo>
                    <a:pt x="2081" y="3009"/>
                  </a:lnTo>
                  <a:lnTo>
                    <a:pt x="2082" y="3003"/>
                  </a:lnTo>
                  <a:lnTo>
                    <a:pt x="2083" y="2999"/>
                  </a:lnTo>
                  <a:lnTo>
                    <a:pt x="2087" y="2997"/>
                  </a:lnTo>
                  <a:lnTo>
                    <a:pt x="2091" y="2996"/>
                  </a:lnTo>
                  <a:lnTo>
                    <a:pt x="2093" y="2997"/>
                  </a:lnTo>
                  <a:lnTo>
                    <a:pt x="2097" y="2999"/>
                  </a:lnTo>
                  <a:lnTo>
                    <a:pt x="2102" y="3004"/>
                  </a:lnTo>
                  <a:lnTo>
                    <a:pt x="2108" y="3010"/>
                  </a:lnTo>
                  <a:lnTo>
                    <a:pt x="2122" y="3025"/>
                  </a:lnTo>
                  <a:lnTo>
                    <a:pt x="2138" y="3043"/>
                  </a:lnTo>
                  <a:lnTo>
                    <a:pt x="2153" y="3064"/>
                  </a:lnTo>
                  <a:lnTo>
                    <a:pt x="2168" y="3084"/>
                  </a:lnTo>
                  <a:lnTo>
                    <a:pt x="2173" y="3093"/>
                  </a:lnTo>
                  <a:lnTo>
                    <a:pt x="2178" y="3102"/>
                  </a:lnTo>
                  <a:lnTo>
                    <a:pt x="2183" y="3109"/>
                  </a:lnTo>
                  <a:lnTo>
                    <a:pt x="2185" y="3115"/>
                  </a:lnTo>
                  <a:lnTo>
                    <a:pt x="2182" y="3121"/>
                  </a:lnTo>
                  <a:lnTo>
                    <a:pt x="2177" y="3126"/>
                  </a:lnTo>
                  <a:close/>
                  <a:moveTo>
                    <a:pt x="2392" y="3388"/>
                  </a:moveTo>
                  <a:lnTo>
                    <a:pt x="2364" y="3395"/>
                  </a:lnTo>
                  <a:lnTo>
                    <a:pt x="2335" y="3402"/>
                  </a:lnTo>
                  <a:lnTo>
                    <a:pt x="2302" y="3408"/>
                  </a:lnTo>
                  <a:lnTo>
                    <a:pt x="2268" y="3414"/>
                  </a:lnTo>
                  <a:lnTo>
                    <a:pt x="2233" y="3420"/>
                  </a:lnTo>
                  <a:lnTo>
                    <a:pt x="2197" y="3424"/>
                  </a:lnTo>
                  <a:lnTo>
                    <a:pt x="2160" y="3428"/>
                  </a:lnTo>
                  <a:lnTo>
                    <a:pt x="2124" y="3431"/>
                  </a:lnTo>
                  <a:lnTo>
                    <a:pt x="2050" y="3437"/>
                  </a:lnTo>
                  <a:lnTo>
                    <a:pt x="1978" y="3441"/>
                  </a:lnTo>
                  <a:lnTo>
                    <a:pt x="1912" y="3443"/>
                  </a:lnTo>
                  <a:lnTo>
                    <a:pt x="1854" y="3443"/>
                  </a:lnTo>
                  <a:lnTo>
                    <a:pt x="1844" y="3439"/>
                  </a:lnTo>
                  <a:lnTo>
                    <a:pt x="1834" y="3434"/>
                  </a:lnTo>
                  <a:lnTo>
                    <a:pt x="1827" y="3429"/>
                  </a:lnTo>
                  <a:lnTo>
                    <a:pt x="1821" y="3424"/>
                  </a:lnTo>
                  <a:lnTo>
                    <a:pt x="1816" y="3418"/>
                  </a:lnTo>
                  <a:lnTo>
                    <a:pt x="1812" y="3411"/>
                  </a:lnTo>
                  <a:lnTo>
                    <a:pt x="1810" y="3404"/>
                  </a:lnTo>
                  <a:lnTo>
                    <a:pt x="1809" y="3396"/>
                  </a:lnTo>
                  <a:lnTo>
                    <a:pt x="1808" y="3381"/>
                  </a:lnTo>
                  <a:lnTo>
                    <a:pt x="1809" y="3363"/>
                  </a:lnTo>
                  <a:lnTo>
                    <a:pt x="1810" y="3343"/>
                  </a:lnTo>
                  <a:lnTo>
                    <a:pt x="1812" y="3322"/>
                  </a:lnTo>
                  <a:lnTo>
                    <a:pt x="1842" y="3319"/>
                  </a:lnTo>
                  <a:lnTo>
                    <a:pt x="1871" y="3316"/>
                  </a:lnTo>
                  <a:lnTo>
                    <a:pt x="1901" y="3315"/>
                  </a:lnTo>
                  <a:lnTo>
                    <a:pt x="1930" y="3313"/>
                  </a:lnTo>
                  <a:lnTo>
                    <a:pt x="1991" y="3312"/>
                  </a:lnTo>
                  <a:lnTo>
                    <a:pt x="2051" y="3311"/>
                  </a:lnTo>
                  <a:lnTo>
                    <a:pt x="2112" y="3312"/>
                  </a:lnTo>
                  <a:lnTo>
                    <a:pt x="2173" y="3314"/>
                  </a:lnTo>
                  <a:lnTo>
                    <a:pt x="2234" y="3316"/>
                  </a:lnTo>
                  <a:lnTo>
                    <a:pt x="2294" y="3318"/>
                  </a:lnTo>
                  <a:lnTo>
                    <a:pt x="2294" y="3281"/>
                  </a:lnTo>
                  <a:lnTo>
                    <a:pt x="2259" y="3283"/>
                  </a:lnTo>
                  <a:lnTo>
                    <a:pt x="2216" y="3287"/>
                  </a:lnTo>
                  <a:lnTo>
                    <a:pt x="2193" y="3289"/>
                  </a:lnTo>
                  <a:lnTo>
                    <a:pt x="2169" y="3290"/>
                  </a:lnTo>
                  <a:lnTo>
                    <a:pt x="2146" y="3291"/>
                  </a:lnTo>
                  <a:lnTo>
                    <a:pt x="2122" y="3291"/>
                  </a:lnTo>
                  <a:lnTo>
                    <a:pt x="2100" y="3289"/>
                  </a:lnTo>
                  <a:lnTo>
                    <a:pt x="2080" y="3285"/>
                  </a:lnTo>
                  <a:lnTo>
                    <a:pt x="2071" y="3282"/>
                  </a:lnTo>
                  <a:lnTo>
                    <a:pt x="2061" y="3279"/>
                  </a:lnTo>
                  <a:lnTo>
                    <a:pt x="2053" y="3276"/>
                  </a:lnTo>
                  <a:lnTo>
                    <a:pt x="2044" y="3272"/>
                  </a:lnTo>
                  <a:lnTo>
                    <a:pt x="2038" y="3266"/>
                  </a:lnTo>
                  <a:lnTo>
                    <a:pt x="2032" y="3260"/>
                  </a:lnTo>
                  <a:lnTo>
                    <a:pt x="2025" y="3254"/>
                  </a:lnTo>
                  <a:lnTo>
                    <a:pt x="2021" y="3246"/>
                  </a:lnTo>
                  <a:lnTo>
                    <a:pt x="2017" y="3239"/>
                  </a:lnTo>
                  <a:lnTo>
                    <a:pt x="2015" y="3229"/>
                  </a:lnTo>
                  <a:lnTo>
                    <a:pt x="2013" y="3220"/>
                  </a:lnTo>
                  <a:lnTo>
                    <a:pt x="2013" y="3209"/>
                  </a:lnTo>
                  <a:lnTo>
                    <a:pt x="2019" y="3205"/>
                  </a:lnTo>
                  <a:lnTo>
                    <a:pt x="2026" y="3203"/>
                  </a:lnTo>
                  <a:lnTo>
                    <a:pt x="2034" y="3202"/>
                  </a:lnTo>
                  <a:lnTo>
                    <a:pt x="2042" y="3203"/>
                  </a:lnTo>
                  <a:lnTo>
                    <a:pt x="2059" y="3205"/>
                  </a:lnTo>
                  <a:lnTo>
                    <a:pt x="2078" y="3207"/>
                  </a:lnTo>
                  <a:lnTo>
                    <a:pt x="2070" y="3222"/>
                  </a:lnTo>
                  <a:lnTo>
                    <a:pt x="2062" y="3237"/>
                  </a:lnTo>
                  <a:lnTo>
                    <a:pt x="2069" y="3246"/>
                  </a:lnTo>
                  <a:lnTo>
                    <a:pt x="2076" y="3256"/>
                  </a:lnTo>
                  <a:lnTo>
                    <a:pt x="2090" y="3256"/>
                  </a:lnTo>
                  <a:lnTo>
                    <a:pt x="2102" y="3256"/>
                  </a:lnTo>
                  <a:lnTo>
                    <a:pt x="2116" y="3257"/>
                  </a:lnTo>
                  <a:lnTo>
                    <a:pt x="2129" y="3257"/>
                  </a:lnTo>
                  <a:lnTo>
                    <a:pt x="2125" y="3209"/>
                  </a:lnTo>
                  <a:lnTo>
                    <a:pt x="2111" y="3206"/>
                  </a:lnTo>
                  <a:lnTo>
                    <a:pt x="2097" y="3205"/>
                  </a:lnTo>
                  <a:lnTo>
                    <a:pt x="2131" y="3200"/>
                  </a:lnTo>
                  <a:lnTo>
                    <a:pt x="2162" y="3196"/>
                  </a:lnTo>
                  <a:lnTo>
                    <a:pt x="2187" y="3194"/>
                  </a:lnTo>
                  <a:lnTo>
                    <a:pt x="2209" y="3192"/>
                  </a:lnTo>
                  <a:lnTo>
                    <a:pt x="2218" y="3192"/>
                  </a:lnTo>
                  <a:lnTo>
                    <a:pt x="2228" y="3194"/>
                  </a:lnTo>
                  <a:lnTo>
                    <a:pt x="2236" y="3196"/>
                  </a:lnTo>
                  <a:lnTo>
                    <a:pt x="2244" y="3197"/>
                  </a:lnTo>
                  <a:lnTo>
                    <a:pt x="2251" y="3200"/>
                  </a:lnTo>
                  <a:lnTo>
                    <a:pt x="2259" y="3203"/>
                  </a:lnTo>
                  <a:lnTo>
                    <a:pt x="2265" y="3206"/>
                  </a:lnTo>
                  <a:lnTo>
                    <a:pt x="2272" y="3210"/>
                  </a:lnTo>
                  <a:lnTo>
                    <a:pt x="2279" y="3216"/>
                  </a:lnTo>
                  <a:lnTo>
                    <a:pt x="2284" y="3222"/>
                  </a:lnTo>
                  <a:lnTo>
                    <a:pt x="2290" y="3228"/>
                  </a:lnTo>
                  <a:lnTo>
                    <a:pt x="2297" y="3236"/>
                  </a:lnTo>
                  <a:lnTo>
                    <a:pt x="2308" y="3252"/>
                  </a:lnTo>
                  <a:lnTo>
                    <a:pt x="2322" y="3272"/>
                  </a:lnTo>
                  <a:lnTo>
                    <a:pt x="2351" y="3322"/>
                  </a:lnTo>
                  <a:lnTo>
                    <a:pt x="2392" y="3388"/>
                  </a:lnTo>
                  <a:close/>
                  <a:moveTo>
                    <a:pt x="1969" y="3187"/>
                  </a:moveTo>
                  <a:lnTo>
                    <a:pt x="1972" y="3206"/>
                  </a:lnTo>
                  <a:lnTo>
                    <a:pt x="1973" y="3227"/>
                  </a:lnTo>
                  <a:lnTo>
                    <a:pt x="1973" y="3248"/>
                  </a:lnTo>
                  <a:lnTo>
                    <a:pt x="1972" y="3270"/>
                  </a:lnTo>
                  <a:lnTo>
                    <a:pt x="1943" y="3270"/>
                  </a:lnTo>
                  <a:lnTo>
                    <a:pt x="1915" y="3270"/>
                  </a:lnTo>
                  <a:lnTo>
                    <a:pt x="1887" y="3269"/>
                  </a:lnTo>
                  <a:lnTo>
                    <a:pt x="1859" y="3269"/>
                  </a:lnTo>
                  <a:lnTo>
                    <a:pt x="1817" y="3270"/>
                  </a:lnTo>
                  <a:lnTo>
                    <a:pt x="1771" y="3271"/>
                  </a:lnTo>
                  <a:lnTo>
                    <a:pt x="1723" y="3273"/>
                  </a:lnTo>
                  <a:lnTo>
                    <a:pt x="1672" y="3273"/>
                  </a:lnTo>
                  <a:lnTo>
                    <a:pt x="1647" y="3273"/>
                  </a:lnTo>
                  <a:lnTo>
                    <a:pt x="1622" y="3273"/>
                  </a:lnTo>
                  <a:lnTo>
                    <a:pt x="1599" y="3272"/>
                  </a:lnTo>
                  <a:lnTo>
                    <a:pt x="1576" y="3270"/>
                  </a:lnTo>
                  <a:lnTo>
                    <a:pt x="1554" y="3266"/>
                  </a:lnTo>
                  <a:lnTo>
                    <a:pt x="1534" y="3263"/>
                  </a:lnTo>
                  <a:lnTo>
                    <a:pt x="1515" y="3259"/>
                  </a:lnTo>
                  <a:lnTo>
                    <a:pt x="1497" y="3254"/>
                  </a:lnTo>
                  <a:lnTo>
                    <a:pt x="1500" y="3155"/>
                  </a:lnTo>
                  <a:lnTo>
                    <a:pt x="1551" y="3154"/>
                  </a:lnTo>
                  <a:lnTo>
                    <a:pt x="1610" y="3152"/>
                  </a:lnTo>
                  <a:lnTo>
                    <a:pt x="1673" y="3151"/>
                  </a:lnTo>
                  <a:lnTo>
                    <a:pt x="1739" y="3151"/>
                  </a:lnTo>
                  <a:lnTo>
                    <a:pt x="1772" y="3152"/>
                  </a:lnTo>
                  <a:lnTo>
                    <a:pt x="1805" y="3153"/>
                  </a:lnTo>
                  <a:lnTo>
                    <a:pt x="1836" y="3155"/>
                  </a:lnTo>
                  <a:lnTo>
                    <a:pt x="1867" y="3160"/>
                  </a:lnTo>
                  <a:lnTo>
                    <a:pt x="1896" y="3164"/>
                  </a:lnTo>
                  <a:lnTo>
                    <a:pt x="1922" y="3170"/>
                  </a:lnTo>
                  <a:lnTo>
                    <a:pt x="1935" y="3174"/>
                  </a:lnTo>
                  <a:lnTo>
                    <a:pt x="1947" y="3178"/>
                  </a:lnTo>
                  <a:lnTo>
                    <a:pt x="1959" y="3183"/>
                  </a:lnTo>
                  <a:lnTo>
                    <a:pt x="1969" y="3187"/>
                  </a:lnTo>
                  <a:close/>
                  <a:moveTo>
                    <a:pt x="1087" y="3052"/>
                  </a:moveTo>
                  <a:lnTo>
                    <a:pt x="1088" y="3032"/>
                  </a:lnTo>
                  <a:lnTo>
                    <a:pt x="1091" y="3012"/>
                  </a:lnTo>
                  <a:lnTo>
                    <a:pt x="1097" y="2991"/>
                  </a:lnTo>
                  <a:lnTo>
                    <a:pt x="1102" y="2969"/>
                  </a:lnTo>
                  <a:lnTo>
                    <a:pt x="1109" y="2949"/>
                  </a:lnTo>
                  <a:lnTo>
                    <a:pt x="1118" y="2929"/>
                  </a:lnTo>
                  <a:lnTo>
                    <a:pt x="1126" y="2911"/>
                  </a:lnTo>
                  <a:lnTo>
                    <a:pt x="1136" y="2894"/>
                  </a:lnTo>
                  <a:lnTo>
                    <a:pt x="1195" y="2897"/>
                  </a:lnTo>
                  <a:lnTo>
                    <a:pt x="1254" y="2901"/>
                  </a:lnTo>
                  <a:lnTo>
                    <a:pt x="1315" y="2905"/>
                  </a:lnTo>
                  <a:lnTo>
                    <a:pt x="1376" y="2910"/>
                  </a:lnTo>
                  <a:lnTo>
                    <a:pt x="1438" y="2916"/>
                  </a:lnTo>
                  <a:lnTo>
                    <a:pt x="1499" y="2923"/>
                  </a:lnTo>
                  <a:lnTo>
                    <a:pt x="1560" y="2930"/>
                  </a:lnTo>
                  <a:lnTo>
                    <a:pt x="1620" y="2939"/>
                  </a:lnTo>
                  <a:lnTo>
                    <a:pt x="1621" y="2940"/>
                  </a:lnTo>
                  <a:lnTo>
                    <a:pt x="1623" y="2942"/>
                  </a:lnTo>
                  <a:lnTo>
                    <a:pt x="1624" y="2945"/>
                  </a:lnTo>
                  <a:lnTo>
                    <a:pt x="1625" y="2949"/>
                  </a:lnTo>
                  <a:lnTo>
                    <a:pt x="1628" y="2960"/>
                  </a:lnTo>
                  <a:lnTo>
                    <a:pt x="1630" y="2973"/>
                  </a:lnTo>
                  <a:lnTo>
                    <a:pt x="1631" y="3002"/>
                  </a:lnTo>
                  <a:lnTo>
                    <a:pt x="1630" y="3036"/>
                  </a:lnTo>
                  <a:lnTo>
                    <a:pt x="1628" y="3068"/>
                  </a:lnTo>
                  <a:lnTo>
                    <a:pt x="1625" y="3096"/>
                  </a:lnTo>
                  <a:lnTo>
                    <a:pt x="1623" y="3116"/>
                  </a:lnTo>
                  <a:lnTo>
                    <a:pt x="1622" y="3123"/>
                  </a:lnTo>
                  <a:lnTo>
                    <a:pt x="1556" y="3117"/>
                  </a:lnTo>
                  <a:lnTo>
                    <a:pt x="1487" y="3112"/>
                  </a:lnTo>
                  <a:lnTo>
                    <a:pt x="1418" y="3108"/>
                  </a:lnTo>
                  <a:lnTo>
                    <a:pt x="1348" y="3103"/>
                  </a:lnTo>
                  <a:lnTo>
                    <a:pt x="1313" y="3099"/>
                  </a:lnTo>
                  <a:lnTo>
                    <a:pt x="1279" y="3096"/>
                  </a:lnTo>
                  <a:lnTo>
                    <a:pt x="1246" y="3091"/>
                  </a:lnTo>
                  <a:lnTo>
                    <a:pt x="1213" y="3086"/>
                  </a:lnTo>
                  <a:lnTo>
                    <a:pt x="1180" y="3079"/>
                  </a:lnTo>
                  <a:lnTo>
                    <a:pt x="1148" y="3072"/>
                  </a:lnTo>
                  <a:lnTo>
                    <a:pt x="1118" y="3062"/>
                  </a:lnTo>
                  <a:lnTo>
                    <a:pt x="1087" y="3052"/>
                  </a:lnTo>
                  <a:close/>
                  <a:moveTo>
                    <a:pt x="1465" y="3155"/>
                  </a:moveTo>
                  <a:lnTo>
                    <a:pt x="1466" y="3177"/>
                  </a:lnTo>
                  <a:lnTo>
                    <a:pt x="1467" y="3200"/>
                  </a:lnTo>
                  <a:lnTo>
                    <a:pt x="1468" y="3225"/>
                  </a:lnTo>
                  <a:lnTo>
                    <a:pt x="1466" y="3253"/>
                  </a:lnTo>
                  <a:lnTo>
                    <a:pt x="1463" y="3252"/>
                  </a:lnTo>
                  <a:lnTo>
                    <a:pt x="1459" y="3252"/>
                  </a:lnTo>
                  <a:lnTo>
                    <a:pt x="1423" y="3250"/>
                  </a:lnTo>
                  <a:lnTo>
                    <a:pt x="1387" y="3246"/>
                  </a:lnTo>
                  <a:lnTo>
                    <a:pt x="1352" y="3242"/>
                  </a:lnTo>
                  <a:lnTo>
                    <a:pt x="1317" y="3238"/>
                  </a:lnTo>
                  <a:lnTo>
                    <a:pt x="1249" y="3227"/>
                  </a:lnTo>
                  <a:lnTo>
                    <a:pt x="1181" y="3215"/>
                  </a:lnTo>
                  <a:lnTo>
                    <a:pt x="1115" y="3201"/>
                  </a:lnTo>
                  <a:lnTo>
                    <a:pt x="1048" y="3185"/>
                  </a:lnTo>
                  <a:lnTo>
                    <a:pt x="981" y="3168"/>
                  </a:lnTo>
                  <a:lnTo>
                    <a:pt x="911" y="3151"/>
                  </a:lnTo>
                  <a:lnTo>
                    <a:pt x="916" y="3122"/>
                  </a:lnTo>
                  <a:lnTo>
                    <a:pt x="922" y="3096"/>
                  </a:lnTo>
                  <a:lnTo>
                    <a:pt x="929" y="3073"/>
                  </a:lnTo>
                  <a:lnTo>
                    <a:pt x="937" y="3050"/>
                  </a:lnTo>
                  <a:lnTo>
                    <a:pt x="1003" y="3066"/>
                  </a:lnTo>
                  <a:lnTo>
                    <a:pt x="1068" y="3080"/>
                  </a:lnTo>
                  <a:lnTo>
                    <a:pt x="1134" y="3093"/>
                  </a:lnTo>
                  <a:lnTo>
                    <a:pt x="1200" y="3106"/>
                  </a:lnTo>
                  <a:lnTo>
                    <a:pt x="1266" y="3118"/>
                  </a:lnTo>
                  <a:lnTo>
                    <a:pt x="1331" y="3130"/>
                  </a:lnTo>
                  <a:lnTo>
                    <a:pt x="1399" y="3143"/>
                  </a:lnTo>
                  <a:lnTo>
                    <a:pt x="1465" y="3155"/>
                  </a:lnTo>
                  <a:close/>
                  <a:moveTo>
                    <a:pt x="1144" y="3353"/>
                  </a:moveTo>
                  <a:lnTo>
                    <a:pt x="1141" y="3344"/>
                  </a:lnTo>
                  <a:lnTo>
                    <a:pt x="1139" y="3333"/>
                  </a:lnTo>
                  <a:lnTo>
                    <a:pt x="1138" y="3321"/>
                  </a:lnTo>
                  <a:lnTo>
                    <a:pt x="1138" y="3309"/>
                  </a:lnTo>
                  <a:lnTo>
                    <a:pt x="1140" y="3287"/>
                  </a:lnTo>
                  <a:lnTo>
                    <a:pt x="1142" y="3270"/>
                  </a:lnTo>
                  <a:lnTo>
                    <a:pt x="1177" y="3271"/>
                  </a:lnTo>
                  <a:lnTo>
                    <a:pt x="1213" y="3272"/>
                  </a:lnTo>
                  <a:lnTo>
                    <a:pt x="1249" y="3275"/>
                  </a:lnTo>
                  <a:lnTo>
                    <a:pt x="1285" y="3278"/>
                  </a:lnTo>
                  <a:lnTo>
                    <a:pt x="1356" y="3285"/>
                  </a:lnTo>
                  <a:lnTo>
                    <a:pt x="1429" y="3295"/>
                  </a:lnTo>
                  <a:lnTo>
                    <a:pt x="1502" y="3304"/>
                  </a:lnTo>
                  <a:lnTo>
                    <a:pt x="1575" y="3313"/>
                  </a:lnTo>
                  <a:lnTo>
                    <a:pt x="1612" y="3317"/>
                  </a:lnTo>
                  <a:lnTo>
                    <a:pt x="1649" y="3320"/>
                  </a:lnTo>
                  <a:lnTo>
                    <a:pt x="1686" y="3322"/>
                  </a:lnTo>
                  <a:lnTo>
                    <a:pt x="1724" y="3323"/>
                  </a:lnTo>
                  <a:lnTo>
                    <a:pt x="1734" y="3326"/>
                  </a:lnTo>
                  <a:lnTo>
                    <a:pt x="1745" y="3327"/>
                  </a:lnTo>
                  <a:lnTo>
                    <a:pt x="1751" y="3329"/>
                  </a:lnTo>
                  <a:lnTo>
                    <a:pt x="1756" y="3331"/>
                  </a:lnTo>
                  <a:lnTo>
                    <a:pt x="1764" y="3334"/>
                  </a:lnTo>
                  <a:lnTo>
                    <a:pt x="1770" y="3338"/>
                  </a:lnTo>
                  <a:lnTo>
                    <a:pt x="1770" y="3357"/>
                  </a:lnTo>
                  <a:lnTo>
                    <a:pt x="1770" y="3377"/>
                  </a:lnTo>
                  <a:lnTo>
                    <a:pt x="1770" y="3396"/>
                  </a:lnTo>
                  <a:lnTo>
                    <a:pt x="1771" y="3416"/>
                  </a:lnTo>
                  <a:lnTo>
                    <a:pt x="1757" y="3419"/>
                  </a:lnTo>
                  <a:lnTo>
                    <a:pt x="1743" y="3422"/>
                  </a:lnTo>
                  <a:lnTo>
                    <a:pt x="1729" y="3425"/>
                  </a:lnTo>
                  <a:lnTo>
                    <a:pt x="1715" y="3428"/>
                  </a:lnTo>
                  <a:lnTo>
                    <a:pt x="1643" y="3424"/>
                  </a:lnTo>
                  <a:lnTo>
                    <a:pt x="1571" y="3420"/>
                  </a:lnTo>
                  <a:lnTo>
                    <a:pt x="1498" y="3415"/>
                  </a:lnTo>
                  <a:lnTo>
                    <a:pt x="1424" y="3410"/>
                  </a:lnTo>
                  <a:lnTo>
                    <a:pt x="1387" y="3407"/>
                  </a:lnTo>
                  <a:lnTo>
                    <a:pt x="1351" y="3402"/>
                  </a:lnTo>
                  <a:lnTo>
                    <a:pt x="1315" y="3397"/>
                  </a:lnTo>
                  <a:lnTo>
                    <a:pt x="1279" y="3391"/>
                  </a:lnTo>
                  <a:lnTo>
                    <a:pt x="1244" y="3384"/>
                  </a:lnTo>
                  <a:lnTo>
                    <a:pt x="1211" y="3375"/>
                  </a:lnTo>
                  <a:lnTo>
                    <a:pt x="1177" y="3365"/>
                  </a:lnTo>
                  <a:lnTo>
                    <a:pt x="1144" y="3353"/>
                  </a:lnTo>
                  <a:close/>
                  <a:moveTo>
                    <a:pt x="1466" y="3588"/>
                  </a:moveTo>
                  <a:lnTo>
                    <a:pt x="1462" y="3588"/>
                  </a:lnTo>
                  <a:lnTo>
                    <a:pt x="1459" y="3589"/>
                  </a:lnTo>
                  <a:lnTo>
                    <a:pt x="1388" y="3576"/>
                  </a:lnTo>
                  <a:lnTo>
                    <a:pt x="1317" y="3561"/>
                  </a:lnTo>
                  <a:lnTo>
                    <a:pt x="1248" y="3545"/>
                  </a:lnTo>
                  <a:lnTo>
                    <a:pt x="1177" y="3530"/>
                  </a:lnTo>
                  <a:lnTo>
                    <a:pt x="1107" y="3512"/>
                  </a:lnTo>
                  <a:lnTo>
                    <a:pt x="1039" y="3494"/>
                  </a:lnTo>
                  <a:lnTo>
                    <a:pt x="971" y="3475"/>
                  </a:lnTo>
                  <a:lnTo>
                    <a:pt x="905" y="3455"/>
                  </a:lnTo>
                  <a:lnTo>
                    <a:pt x="907" y="3427"/>
                  </a:lnTo>
                  <a:lnTo>
                    <a:pt x="911" y="3401"/>
                  </a:lnTo>
                  <a:lnTo>
                    <a:pt x="916" y="3375"/>
                  </a:lnTo>
                  <a:lnTo>
                    <a:pt x="924" y="3351"/>
                  </a:lnTo>
                  <a:lnTo>
                    <a:pt x="940" y="3352"/>
                  </a:lnTo>
                  <a:lnTo>
                    <a:pt x="956" y="3353"/>
                  </a:lnTo>
                  <a:lnTo>
                    <a:pt x="973" y="3356"/>
                  </a:lnTo>
                  <a:lnTo>
                    <a:pt x="991" y="3360"/>
                  </a:lnTo>
                  <a:lnTo>
                    <a:pt x="1030" y="3370"/>
                  </a:lnTo>
                  <a:lnTo>
                    <a:pt x="1070" y="3383"/>
                  </a:lnTo>
                  <a:lnTo>
                    <a:pt x="1110" y="3395"/>
                  </a:lnTo>
                  <a:lnTo>
                    <a:pt x="1150" y="3409"/>
                  </a:lnTo>
                  <a:lnTo>
                    <a:pt x="1186" y="3422"/>
                  </a:lnTo>
                  <a:lnTo>
                    <a:pt x="1220" y="3431"/>
                  </a:lnTo>
                  <a:lnTo>
                    <a:pt x="1241" y="3433"/>
                  </a:lnTo>
                  <a:lnTo>
                    <a:pt x="1265" y="3434"/>
                  </a:lnTo>
                  <a:lnTo>
                    <a:pt x="1290" y="3436"/>
                  </a:lnTo>
                  <a:lnTo>
                    <a:pt x="1314" y="3436"/>
                  </a:lnTo>
                  <a:lnTo>
                    <a:pt x="1339" y="3437"/>
                  </a:lnTo>
                  <a:lnTo>
                    <a:pt x="1365" y="3438"/>
                  </a:lnTo>
                  <a:lnTo>
                    <a:pt x="1388" y="3440"/>
                  </a:lnTo>
                  <a:lnTo>
                    <a:pt x="1410" y="3444"/>
                  </a:lnTo>
                  <a:lnTo>
                    <a:pt x="1421" y="3447"/>
                  </a:lnTo>
                  <a:lnTo>
                    <a:pt x="1430" y="3450"/>
                  </a:lnTo>
                  <a:lnTo>
                    <a:pt x="1440" y="3455"/>
                  </a:lnTo>
                  <a:lnTo>
                    <a:pt x="1448" y="3460"/>
                  </a:lnTo>
                  <a:lnTo>
                    <a:pt x="1456" y="3465"/>
                  </a:lnTo>
                  <a:lnTo>
                    <a:pt x="1462" y="3471"/>
                  </a:lnTo>
                  <a:lnTo>
                    <a:pt x="1468" y="3478"/>
                  </a:lnTo>
                  <a:lnTo>
                    <a:pt x="1472" y="3486"/>
                  </a:lnTo>
                  <a:lnTo>
                    <a:pt x="1477" y="3495"/>
                  </a:lnTo>
                  <a:lnTo>
                    <a:pt x="1479" y="3504"/>
                  </a:lnTo>
                  <a:lnTo>
                    <a:pt x="1480" y="3516"/>
                  </a:lnTo>
                  <a:lnTo>
                    <a:pt x="1480" y="3527"/>
                  </a:lnTo>
                  <a:lnTo>
                    <a:pt x="1479" y="3541"/>
                  </a:lnTo>
                  <a:lnTo>
                    <a:pt x="1477" y="3555"/>
                  </a:lnTo>
                  <a:lnTo>
                    <a:pt x="1472" y="3571"/>
                  </a:lnTo>
                  <a:lnTo>
                    <a:pt x="1466" y="3588"/>
                  </a:lnTo>
                  <a:close/>
                  <a:moveTo>
                    <a:pt x="884" y="3317"/>
                  </a:moveTo>
                  <a:lnTo>
                    <a:pt x="883" y="3328"/>
                  </a:lnTo>
                  <a:lnTo>
                    <a:pt x="880" y="3343"/>
                  </a:lnTo>
                  <a:lnTo>
                    <a:pt x="876" y="3360"/>
                  </a:lnTo>
                  <a:lnTo>
                    <a:pt x="870" y="3378"/>
                  </a:lnTo>
                  <a:lnTo>
                    <a:pt x="867" y="3387"/>
                  </a:lnTo>
                  <a:lnTo>
                    <a:pt x="862" y="3395"/>
                  </a:lnTo>
                  <a:lnTo>
                    <a:pt x="858" y="3403"/>
                  </a:lnTo>
                  <a:lnTo>
                    <a:pt x="854" y="3409"/>
                  </a:lnTo>
                  <a:lnTo>
                    <a:pt x="850" y="3415"/>
                  </a:lnTo>
                  <a:lnTo>
                    <a:pt x="845" y="3420"/>
                  </a:lnTo>
                  <a:lnTo>
                    <a:pt x="839" y="3422"/>
                  </a:lnTo>
                  <a:lnTo>
                    <a:pt x="833" y="3423"/>
                  </a:lnTo>
                  <a:lnTo>
                    <a:pt x="812" y="3416"/>
                  </a:lnTo>
                  <a:lnTo>
                    <a:pt x="790" y="3410"/>
                  </a:lnTo>
                  <a:lnTo>
                    <a:pt x="769" y="3403"/>
                  </a:lnTo>
                  <a:lnTo>
                    <a:pt x="747" y="3394"/>
                  </a:lnTo>
                  <a:lnTo>
                    <a:pt x="704" y="3376"/>
                  </a:lnTo>
                  <a:lnTo>
                    <a:pt x="663" y="3356"/>
                  </a:lnTo>
                  <a:lnTo>
                    <a:pt x="622" y="3335"/>
                  </a:lnTo>
                  <a:lnTo>
                    <a:pt x="583" y="3313"/>
                  </a:lnTo>
                  <a:lnTo>
                    <a:pt x="545" y="3291"/>
                  </a:lnTo>
                  <a:lnTo>
                    <a:pt x="509" y="3269"/>
                  </a:lnTo>
                  <a:lnTo>
                    <a:pt x="509" y="3256"/>
                  </a:lnTo>
                  <a:lnTo>
                    <a:pt x="511" y="3243"/>
                  </a:lnTo>
                  <a:lnTo>
                    <a:pt x="513" y="3229"/>
                  </a:lnTo>
                  <a:lnTo>
                    <a:pt x="517" y="3216"/>
                  </a:lnTo>
                  <a:lnTo>
                    <a:pt x="521" y="3202"/>
                  </a:lnTo>
                  <a:lnTo>
                    <a:pt x="526" y="3190"/>
                  </a:lnTo>
                  <a:lnTo>
                    <a:pt x="530" y="3179"/>
                  </a:lnTo>
                  <a:lnTo>
                    <a:pt x="535" y="3170"/>
                  </a:lnTo>
                  <a:lnTo>
                    <a:pt x="580" y="3185"/>
                  </a:lnTo>
                  <a:lnTo>
                    <a:pt x="623" y="3201"/>
                  </a:lnTo>
                  <a:lnTo>
                    <a:pt x="665" y="3218"/>
                  </a:lnTo>
                  <a:lnTo>
                    <a:pt x="708" y="3235"/>
                  </a:lnTo>
                  <a:lnTo>
                    <a:pt x="751" y="3254"/>
                  </a:lnTo>
                  <a:lnTo>
                    <a:pt x="794" y="3273"/>
                  </a:lnTo>
                  <a:lnTo>
                    <a:pt x="838" y="3294"/>
                  </a:lnTo>
                  <a:lnTo>
                    <a:pt x="884" y="3317"/>
                  </a:lnTo>
                  <a:close/>
                  <a:moveTo>
                    <a:pt x="587" y="3104"/>
                  </a:moveTo>
                  <a:lnTo>
                    <a:pt x="596" y="3099"/>
                  </a:lnTo>
                  <a:lnTo>
                    <a:pt x="605" y="3097"/>
                  </a:lnTo>
                  <a:lnTo>
                    <a:pt x="616" y="3095"/>
                  </a:lnTo>
                  <a:lnTo>
                    <a:pt x="627" y="3095"/>
                  </a:lnTo>
                  <a:lnTo>
                    <a:pt x="640" y="3095"/>
                  </a:lnTo>
                  <a:lnTo>
                    <a:pt x="652" y="3096"/>
                  </a:lnTo>
                  <a:lnTo>
                    <a:pt x="666" y="3098"/>
                  </a:lnTo>
                  <a:lnTo>
                    <a:pt x="681" y="3101"/>
                  </a:lnTo>
                  <a:lnTo>
                    <a:pt x="712" y="3108"/>
                  </a:lnTo>
                  <a:lnTo>
                    <a:pt x="744" y="3117"/>
                  </a:lnTo>
                  <a:lnTo>
                    <a:pt x="778" y="3129"/>
                  </a:lnTo>
                  <a:lnTo>
                    <a:pt x="813" y="3142"/>
                  </a:lnTo>
                  <a:lnTo>
                    <a:pt x="884" y="3170"/>
                  </a:lnTo>
                  <a:lnTo>
                    <a:pt x="951" y="3199"/>
                  </a:lnTo>
                  <a:lnTo>
                    <a:pt x="983" y="3211"/>
                  </a:lnTo>
                  <a:lnTo>
                    <a:pt x="1012" y="3224"/>
                  </a:lnTo>
                  <a:lnTo>
                    <a:pt x="1040" y="3235"/>
                  </a:lnTo>
                  <a:lnTo>
                    <a:pt x="1063" y="3243"/>
                  </a:lnTo>
                  <a:lnTo>
                    <a:pt x="1072" y="3246"/>
                  </a:lnTo>
                  <a:lnTo>
                    <a:pt x="1080" y="3251"/>
                  </a:lnTo>
                  <a:lnTo>
                    <a:pt x="1086" y="3254"/>
                  </a:lnTo>
                  <a:lnTo>
                    <a:pt x="1090" y="3258"/>
                  </a:lnTo>
                  <a:lnTo>
                    <a:pt x="1095" y="3261"/>
                  </a:lnTo>
                  <a:lnTo>
                    <a:pt x="1097" y="3265"/>
                  </a:lnTo>
                  <a:lnTo>
                    <a:pt x="1098" y="3270"/>
                  </a:lnTo>
                  <a:lnTo>
                    <a:pt x="1099" y="3274"/>
                  </a:lnTo>
                  <a:lnTo>
                    <a:pt x="1098" y="3279"/>
                  </a:lnTo>
                  <a:lnTo>
                    <a:pt x="1097" y="3283"/>
                  </a:lnTo>
                  <a:lnTo>
                    <a:pt x="1095" y="3290"/>
                  </a:lnTo>
                  <a:lnTo>
                    <a:pt x="1093" y="3296"/>
                  </a:lnTo>
                  <a:lnTo>
                    <a:pt x="1085" y="3311"/>
                  </a:lnTo>
                  <a:lnTo>
                    <a:pt x="1077" y="3328"/>
                  </a:lnTo>
                  <a:lnTo>
                    <a:pt x="1071" y="3328"/>
                  </a:lnTo>
                  <a:lnTo>
                    <a:pt x="1026" y="3314"/>
                  </a:lnTo>
                  <a:lnTo>
                    <a:pt x="963" y="3295"/>
                  </a:lnTo>
                  <a:lnTo>
                    <a:pt x="928" y="3284"/>
                  </a:lnTo>
                  <a:lnTo>
                    <a:pt x="891" y="3273"/>
                  </a:lnTo>
                  <a:lnTo>
                    <a:pt x="852" y="3260"/>
                  </a:lnTo>
                  <a:lnTo>
                    <a:pt x="814" y="3247"/>
                  </a:lnTo>
                  <a:lnTo>
                    <a:pt x="776" y="3233"/>
                  </a:lnTo>
                  <a:lnTo>
                    <a:pt x="739" y="3217"/>
                  </a:lnTo>
                  <a:lnTo>
                    <a:pt x="721" y="3209"/>
                  </a:lnTo>
                  <a:lnTo>
                    <a:pt x="704" y="3201"/>
                  </a:lnTo>
                  <a:lnTo>
                    <a:pt x="687" y="3192"/>
                  </a:lnTo>
                  <a:lnTo>
                    <a:pt x="673" y="3183"/>
                  </a:lnTo>
                  <a:lnTo>
                    <a:pt x="658" y="3174"/>
                  </a:lnTo>
                  <a:lnTo>
                    <a:pt x="644" y="3165"/>
                  </a:lnTo>
                  <a:lnTo>
                    <a:pt x="631" y="3155"/>
                  </a:lnTo>
                  <a:lnTo>
                    <a:pt x="620" y="3146"/>
                  </a:lnTo>
                  <a:lnTo>
                    <a:pt x="609" y="3135"/>
                  </a:lnTo>
                  <a:lnTo>
                    <a:pt x="600" y="3125"/>
                  </a:lnTo>
                  <a:lnTo>
                    <a:pt x="592" y="3114"/>
                  </a:lnTo>
                  <a:lnTo>
                    <a:pt x="587" y="3104"/>
                  </a:lnTo>
                  <a:close/>
                  <a:moveTo>
                    <a:pt x="409" y="2901"/>
                  </a:moveTo>
                  <a:lnTo>
                    <a:pt x="388" y="2882"/>
                  </a:lnTo>
                  <a:lnTo>
                    <a:pt x="369" y="2865"/>
                  </a:lnTo>
                  <a:lnTo>
                    <a:pt x="353" y="2848"/>
                  </a:lnTo>
                  <a:lnTo>
                    <a:pt x="338" y="2832"/>
                  </a:lnTo>
                  <a:lnTo>
                    <a:pt x="324" y="2816"/>
                  </a:lnTo>
                  <a:lnTo>
                    <a:pt x="312" y="2798"/>
                  </a:lnTo>
                  <a:lnTo>
                    <a:pt x="300" y="2778"/>
                  </a:lnTo>
                  <a:lnTo>
                    <a:pt x="288" y="2756"/>
                  </a:lnTo>
                  <a:lnTo>
                    <a:pt x="296" y="2742"/>
                  </a:lnTo>
                  <a:lnTo>
                    <a:pt x="302" y="2729"/>
                  </a:lnTo>
                  <a:lnTo>
                    <a:pt x="305" y="2716"/>
                  </a:lnTo>
                  <a:lnTo>
                    <a:pt x="308" y="2703"/>
                  </a:lnTo>
                  <a:lnTo>
                    <a:pt x="311" y="2691"/>
                  </a:lnTo>
                  <a:lnTo>
                    <a:pt x="314" y="2678"/>
                  </a:lnTo>
                  <a:lnTo>
                    <a:pt x="317" y="2665"/>
                  </a:lnTo>
                  <a:lnTo>
                    <a:pt x="323" y="2652"/>
                  </a:lnTo>
                  <a:lnTo>
                    <a:pt x="361" y="2678"/>
                  </a:lnTo>
                  <a:lnTo>
                    <a:pt x="397" y="2704"/>
                  </a:lnTo>
                  <a:lnTo>
                    <a:pt x="415" y="2718"/>
                  </a:lnTo>
                  <a:lnTo>
                    <a:pt x="433" y="2734"/>
                  </a:lnTo>
                  <a:lnTo>
                    <a:pt x="452" y="2750"/>
                  </a:lnTo>
                  <a:lnTo>
                    <a:pt x="471" y="2768"/>
                  </a:lnTo>
                  <a:lnTo>
                    <a:pt x="470" y="2774"/>
                  </a:lnTo>
                  <a:lnTo>
                    <a:pt x="468" y="2782"/>
                  </a:lnTo>
                  <a:lnTo>
                    <a:pt x="465" y="2791"/>
                  </a:lnTo>
                  <a:lnTo>
                    <a:pt x="461" y="2801"/>
                  </a:lnTo>
                  <a:lnTo>
                    <a:pt x="451" y="2823"/>
                  </a:lnTo>
                  <a:lnTo>
                    <a:pt x="439" y="2846"/>
                  </a:lnTo>
                  <a:lnTo>
                    <a:pt x="418" y="2884"/>
                  </a:lnTo>
                  <a:lnTo>
                    <a:pt x="409" y="2901"/>
                  </a:lnTo>
                  <a:close/>
                  <a:moveTo>
                    <a:pt x="497" y="2807"/>
                  </a:moveTo>
                  <a:lnTo>
                    <a:pt x="546" y="2833"/>
                  </a:lnTo>
                  <a:lnTo>
                    <a:pt x="594" y="2862"/>
                  </a:lnTo>
                  <a:lnTo>
                    <a:pt x="643" y="2891"/>
                  </a:lnTo>
                  <a:lnTo>
                    <a:pt x="693" y="2921"/>
                  </a:lnTo>
                  <a:lnTo>
                    <a:pt x="742" y="2952"/>
                  </a:lnTo>
                  <a:lnTo>
                    <a:pt x="792" y="2982"/>
                  </a:lnTo>
                  <a:lnTo>
                    <a:pt x="843" y="3012"/>
                  </a:lnTo>
                  <a:lnTo>
                    <a:pt x="894" y="3041"/>
                  </a:lnTo>
                  <a:lnTo>
                    <a:pt x="891" y="3065"/>
                  </a:lnTo>
                  <a:lnTo>
                    <a:pt x="886" y="3089"/>
                  </a:lnTo>
                  <a:lnTo>
                    <a:pt x="878" y="3114"/>
                  </a:lnTo>
                  <a:lnTo>
                    <a:pt x="870" y="3140"/>
                  </a:lnTo>
                  <a:lnTo>
                    <a:pt x="866" y="3140"/>
                  </a:lnTo>
                  <a:lnTo>
                    <a:pt x="864" y="3141"/>
                  </a:lnTo>
                  <a:lnTo>
                    <a:pt x="808" y="3116"/>
                  </a:lnTo>
                  <a:lnTo>
                    <a:pt x="753" y="3092"/>
                  </a:lnTo>
                  <a:lnTo>
                    <a:pt x="699" y="3068"/>
                  </a:lnTo>
                  <a:lnTo>
                    <a:pt x="646" y="3042"/>
                  </a:lnTo>
                  <a:lnTo>
                    <a:pt x="594" y="3016"/>
                  </a:lnTo>
                  <a:lnTo>
                    <a:pt x="543" y="2989"/>
                  </a:lnTo>
                  <a:lnTo>
                    <a:pt x="518" y="2974"/>
                  </a:lnTo>
                  <a:lnTo>
                    <a:pt x="493" y="2959"/>
                  </a:lnTo>
                  <a:lnTo>
                    <a:pt x="469" y="2944"/>
                  </a:lnTo>
                  <a:lnTo>
                    <a:pt x="444" y="2928"/>
                  </a:lnTo>
                  <a:lnTo>
                    <a:pt x="445" y="2919"/>
                  </a:lnTo>
                  <a:lnTo>
                    <a:pt x="446" y="2910"/>
                  </a:lnTo>
                  <a:lnTo>
                    <a:pt x="447" y="2902"/>
                  </a:lnTo>
                  <a:lnTo>
                    <a:pt x="449" y="2893"/>
                  </a:lnTo>
                  <a:lnTo>
                    <a:pt x="455" y="2878"/>
                  </a:lnTo>
                  <a:lnTo>
                    <a:pt x="463" y="2862"/>
                  </a:lnTo>
                  <a:lnTo>
                    <a:pt x="479" y="2833"/>
                  </a:lnTo>
                  <a:lnTo>
                    <a:pt x="497" y="2807"/>
                  </a:lnTo>
                  <a:close/>
                  <a:moveTo>
                    <a:pt x="1081" y="2887"/>
                  </a:moveTo>
                  <a:lnTo>
                    <a:pt x="1072" y="2923"/>
                  </a:lnTo>
                  <a:lnTo>
                    <a:pt x="1060" y="2975"/>
                  </a:lnTo>
                  <a:lnTo>
                    <a:pt x="1057" y="2987"/>
                  </a:lnTo>
                  <a:lnTo>
                    <a:pt x="1052" y="2999"/>
                  </a:lnTo>
                  <a:lnTo>
                    <a:pt x="1048" y="3011"/>
                  </a:lnTo>
                  <a:lnTo>
                    <a:pt x="1043" y="3020"/>
                  </a:lnTo>
                  <a:lnTo>
                    <a:pt x="1038" y="3029"/>
                  </a:lnTo>
                  <a:lnTo>
                    <a:pt x="1032" y="3035"/>
                  </a:lnTo>
                  <a:lnTo>
                    <a:pt x="1029" y="3037"/>
                  </a:lnTo>
                  <a:lnTo>
                    <a:pt x="1027" y="3039"/>
                  </a:lnTo>
                  <a:lnTo>
                    <a:pt x="1024" y="3040"/>
                  </a:lnTo>
                  <a:lnTo>
                    <a:pt x="1021" y="3040"/>
                  </a:lnTo>
                  <a:lnTo>
                    <a:pt x="990" y="3031"/>
                  </a:lnTo>
                  <a:lnTo>
                    <a:pt x="961" y="3020"/>
                  </a:lnTo>
                  <a:lnTo>
                    <a:pt x="930" y="3009"/>
                  </a:lnTo>
                  <a:lnTo>
                    <a:pt x="900" y="2996"/>
                  </a:lnTo>
                  <a:lnTo>
                    <a:pt x="871" y="2982"/>
                  </a:lnTo>
                  <a:lnTo>
                    <a:pt x="841" y="2967"/>
                  </a:lnTo>
                  <a:lnTo>
                    <a:pt x="812" y="2953"/>
                  </a:lnTo>
                  <a:lnTo>
                    <a:pt x="783" y="2937"/>
                  </a:lnTo>
                  <a:lnTo>
                    <a:pt x="755" y="2920"/>
                  </a:lnTo>
                  <a:lnTo>
                    <a:pt x="726" y="2903"/>
                  </a:lnTo>
                  <a:lnTo>
                    <a:pt x="699" y="2885"/>
                  </a:lnTo>
                  <a:lnTo>
                    <a:pt x="671" y="2868"/>
                  </a:lnTo>
                  <a:lnTo>
                    <a:pt x="619" y="2832"/>
                  </a:lnTo>
                  <a:lnTo>
                    <a:pt x="568" y="2796"/>
                  </a:lnTo>
                  <a:lnTo>
                    <a:pt x="592" y="2762"/>
                  </a:lnTo>
                  <a:lnTo>
                    <a:pt x="616" y="2730"/>
                  </a:lnTo>
                  <a:lnTo>
                    <a:pt x="641" y="2698"/>
                  </a:lnTo>
                  <a:lnTo>
                    <a:pt x="667" y="2667"/>
                  </a:lnTo>
                  <a:lnTo>
                    <a:pt x="678" y="2668"/>
                  </a:lnTo>
                  <a:lnTo>
                    <a:pt x="694" y="2674"/>
                  </a:lnTo>
                  <a:lnTo>
                    <a:pt x="715" y="2681"/>
                  </a:lnTo>
                  <a:lnTo>
                    <a:pt x="739" y="2692"/>
                  </a:lnTo>
                  <a:lnTo>
                    <a:pt x="768" y="2704"/>
                  </a:lnTo>
                  <a:lnTo>
                    <a:pt x="799" y="2718"/>
                  </a:lnTo>
                  <a:lnTo>
                    <a:pt x="832" y="2734"/>
                  </a:lnTo>
                  <a:lnTo>
                    <a:pt x="866" y="2751"/>
                  </a:lnTo>
                  <a:lnTo>
                    <a:pt x="900" y="2769"/>
                  </a:lnTo>
                  <a:lnTo>
                    <a:pt x="934" y="2787"/>
                  </a:lnTo>
                  <a:lnTo>
                    <a:pt x="967" y="2805"/>
                  </a:lnTo>
                  <a:lnTo>
                    <a:pt x="997" y="2824"/>
                  </a:lnTo>
                  <a:lnTo>
                    <a:pt x="1024" y="2841"/>
                  </a:lnTo>
                  <a:lnTo>
                    <a:pt x="1048" y="2857"/>
                  </a:lnTo>
                  <a:lnTo>
                    <a:pt x="1059" y="2866"/>
                  </a:lnTo>
                  <a:lnTo>
                    <a:pt x="1067" y="2873"/>
                  </a:lnTo>
                  <a:lnTo>
                    <a:pt x="1075" y="2881"/>
                  </a:lnTo>
                  <a:lnTo>
                    <a:pt x="1081" y="2887"/>
                  </a:lnTo>
                  <a:close/>
                  <a:moveTo>
                    <a:pt x="577" y="2200"/>
                  </a:moveTo>
                  <a:lnTo>
                    <a:pt x="572" y="2191"/>
                  </a:lnTo>
                  <a:lnTo>
                    <a:pt x="568" y="2180"/>
                  </a:lnTo>
                  <a:lnTo>
                    <a:pt x="564" y="2171"/>
                  </a:lnTo>
                  <a:lnTo>
                    <a:pt x="561" y="2160"/>
                  </a:lnTo>
                  <a:lnTo>
                    <a:pt x="566" y="2155"/>
                  </a:lnTo>
                  <a:lnTo>
                    <a:pt x="570" y="2152"/>
                  </a:lnTo>
                  <a:lnTo>
                    <a:pt x="572" y="2151"/>
                  </a:lnTo>
                  <a:lnTo>
                    <a:pt x="574" y="2151"/>
                  </a:lnTo>
                  <a:lnTo>
                    <a:pt x="578" y="2157"/>
                  </a:lnTo>
                  <a:lnTo>
                    <a:pt x="580" y="2164"/>
                  </a:lnTo>
                  <a:lnTo>
                    <a:pt x="582" y="2174"/>
                  </a:lnTo>
                  <a:lnTo>
                    <a:pt x="583" y="2183"/>
                  </a:lnTo>
                  <a:lnTo>
                    <a:pt x="582" y="2192"/>
                  </a:lnTo>
                  <a:lnTo>
                    <a:pt x="581" y="2198"/>
                  </a:lnTo>
                  <a:lnTo>
                    <a:pt x="581" y="2200"/>
                  </a:lnTo>
                  <a:lnTo>
                    <a:pt x="580" y="2201"/>
                  </a:lnTo>
                  <a:lnTo>
                    <a:pt x="578" y="2201"/>
                  </a:lnTo>
                  <a:lnTo>
                    <a:pt x="577" y="2200"/>
                  </a:lnTo>
                  <a:close/>
                  <a:moveTo>
                    <a:pt x="603" y="2165"/>
                  </a:moveTo>
                  <a:lnTo>
                    <a:pt x="597" y="2152"/>
                  </a:lnTo>
                  <a:lnTo>
                    <a:pt x="591" y="2140"/>
                  </a:lnTo>
                  <a:lnTo>
                    <a:pt x="598" y="2132"/>
                  </a:lnTo>
                  <a:lnTo>
                    <a:pt x="605" y="2123"/>
                  </a:lnTo>
                  <a:lnTo>
                    <a:pt x="607" y="2134"/>
                  </a:lnTo>
                  <a:lnTo>
                    <a:pt x="609" y="2151"/>
                  </a:lnTo>
                  <a:lnTo>
                    <a:pt x="609" y="2159"/>
                  </a:lnTo>
                  <a:lnTo>
                    <a:pt x="609" y="2165"/>
                  </a:lnTo>
                  <a:lnTo>
                    <a:pt x="608" y="2166"/>
                  </a:lnTo>
                  <a:lnTo>
                    <a:pt x="607" y="2167"/>
                  </a:lnTo>
                  <a:lnTo>
                    <a:pt x="605" y="2166"/>
                  </a:lnTo>
                  <a:lnTo>
                    <a:pt x="603" y="2165"/>
                  </a:lnTo>
                  <a:close/>
                  <a:moveTo>
                    <a:pt x="721" y="2607"/>
                  </a:moveTo>
                  <a:lnTo>
                    <a:pt x="716" y="2607"/>
                  </a:lnTo>
                  <a:lnTo>
                    <a:pt x="712" y="2608"/>
                  </a:lnTo>
                  <a:lnTo>
                    <a:pt x="699" y="2605"/>
                  </a:lnTo>
                  <a:lnTo>
                    <a:pt x="687" y="2601"/>
                  </a:lnTo>
                  <a:lnTo>
                    <a:pt x="676" y="2595"/>
                  </a:lnTo>
                  <a:lnTo>
                    <a:pt x="665" y="2589"/>
                  </a:lnTo>
                  <a:lnTo>
                    <a:pt x="655" y="2582"/>
                  </a:lnTo>
                  <a:lnTo>
                    <a:pt x="645" y="2572"/>
                  </a:lnTo>
                  <a:lnTo>
                    <a:pt x="636" y="2564"/>
                  </a:lnTo>
                  <a:lnTo>
                    <a:pt x="627" y="2553"/>
                  </a:lnTo>
                  <a:lnTo>
                    <a:pt x="619" y="2542"/>
                  </a:lnTo>
                  <a:lnTo>
                    <a:pt x="611" y="2530"/>
                  </a:lnTo>
                  <a:lnTo>
                    <a:pt x="604" y="2517"/>
                  </a:lnTo>
                  <a:lnTo>
                    <a:pt x="598" y="2505"/>
                  </a:lnTo>
                  <a:lnTo>
                    <a:pt x="591" y="2491"/>
                  </a:lnTo>
                  <a:lnTo>
                    <a:pt x="586" y="2477"/>
                  </a:lnTo>
                  <a:lnTo>
                    <a:pt x="582" y="2462"/>
                  </a:lnTo>
                  <a:lnTo>
                    <a:pt x="578" y="2447"/>
                  </a:lnTo>
                  <a:lnTo>
                    <a:pt x="573" y="2433"/>
                  </a:lnTo>
                  <a:lnTo>
                    <a:pt x="570" y="2418"/>
                  </a:lnTo>
                  <a:lnTo>
                    <a:pt x="568" y="2403"/>
                  </a:lnTo>
                  <a:lnTo>
                    <a:pt x="566" y="2387"/>
                  </a:lnTo>
                  <a:lnTo>
                    <a:pt x="565" y="2372"/>
                  </a:lnTo>
                  <a:lnTo>
                    <a:pt x="564" y="2358"/>
                  </a:lnTo>
                  <a:lnTo>
                    <a:pt x="564" y="2343"/>
                  </a:lnTo>
                  <a:lnTo>
                    <a:pt x="565" y="2329"/>
                  </a:lnTo>
                  <a:lnTo>
                    <a:pt x="566" y="2314"/>
                  </a:lnTo>
                  <a:lnTo>
                    <a:pt x="568" y="2302"/>
                  </a:lnTo>
                  <a:lnTo>
                    <a:pt x="571" y="2288"/>
                  </a:lnTo>
                  <a:lnTo>
                    <a:pt x="574" y="2275"/>
                  </a:lnTo>
                  <a:lnTo>
                    <a:pt x="579" y="2264"/>
                  </a:lnTo>
                  <a:lnTo>
                    <a:pt x="583" y="2253"/>
                  </a:lnTo>
                  <a:lnTo>
                    <a:pt x="588" y="2242"/>
                  </a:lnTo>
                  <a:lnTo>
                    <a:pt x="594" y="2233"/>
                  </a:lnTo>
                  <a:lnTo>
                    <a:pt x="605" y="2223"/>
                  </a:lnTo>
                  <a:lnTo>
                    <a:pt x="615" y="2217"/>
                  </a:lnTo>
                  <a:lnTo>
                    <a:pt x="624" y="2214"/>
                  </a:lnTo>
                  <a:lnTo>
                    <a:pt x="634" y="2213"/>
                  </a:lnTo>
                  <a:lnTo>
                    <a:pt x="643" y="2214"/>
                  </a:lnTo>
                  <a:lnTo>
                    <a:pt x="651" y="2218"/>
                  </a:lnTo>
                  <a:lnTo>
                    <a:pt x="660" y="2223"/>
                  </a:lnTo>
                  <a:lnTo>
                    <a:pt x="668" y="2231"/>
                  </a:lnTo>
                  <a:lnTo>
                    <a:pt x="676" y="2240"/>
                  </a:lnTo>
                  <a:lnTo>
                    <a:pt x="683" y="2251"/>
                  </a:lnTo>
                  <a:lnTo>
                    <a:pt x="689" y="2263"/>
                  </a:lnTo>
                  <a:lnTo>
                    <a:pt x="696" y="2276"/>
                  </a:lnTo>
                  <a:lnTo>
                    <a:pt x="702" y="2291"/>
                  </a:lnTo>
                  <a:lnTo>
                    <a:pt x="708" y="2308"/>
                  </a:lnTo>
                  <a:lnTo>
                    <a:pt x="713" y="2324"/>
                  </a:lnTo>
                  <a:lnTo>
                    <a:pt x="718" y="2342"/>
                  </a:lnTo>
                  <a:lnTo>
                    <a:pt x="722" y="2360"/>
                  </a:lnTo>
                  <a:lnTo>
                    <a:pt x="726" y="2379"/>
                  </a:lnTo>
                  <a:lnTo>
                    <a:pt x="730" y="2398"/>
                  </a:lnTo>
                  <a:lnTo>
                    <a:pt x="732" y="2417"/>
                  </a:lnTo>
                  <a:lnTo>
                    <a:pt x="736" y="2455"/>
                  </a:lnTo>
                  <a:lnTo>
                    <a:pt x="738" y="2492"/>
                  </a:lnTo>
                  <a:lnTo>
                    <a:pt x="738" y="2510"/>
                  </a:lnTo>
                  <a:lnTo>
                    <a:pt x="737" y="2527"/>
                  </a:lnTo>
                  <a:lnTo>
                    <a:pt x="736" y="2544"/>
                  </a:lnTo>
                  <a:lnTo>
                    <a:pt x="735" y="2558"/>
                  </a:lnTo>
                  <a:lnTo>
                    <a:pt x="732" y="2573"/>
                  </a:lnTo>
                  <a:lnTo>
                    <a:pt x="728" y="2586"/>
                  </a:lnTo>
                  <a:lnTo>
                    <a:pt x="725" y="2598"/>
                  </a:lnTo>
                  <a:lnTo>
                    <a:pt x="721" y="2607"/>
                  </a:lnTo>
                  <a:close/>
                  <a:moveTo>
                    <a:pt x="1337" y="2754"/>
                  </a:moveTo>
                  <a:lnTo>
                    <a:pt x="1326" y="2753"/>
                  </a:lnTo>
                  <a:lnTo>
                    <a:pt x="1314" y="2753"/>
                  </a:lnTo>
                  <a:lnTo>
                    <a:pt x="1306" y="2744"/>
                  </a:lnTo>
                  <a:lnTo>
                    <a:pt x="1297" y="2735"/>
                  </a:lnTo>
                  <a:lnTo>
                    <a:pt x="1301" y="2730"/>
                  </a:lnTo>
                  <a:lnTo>
                    <a:pt x="1306" y="2724"/>
                  </a:lnTo>
                  <a:lnTo>
                    <a:pt x="1310" y="2719"/>
                  </a:lnTo>
                  <a:lnTo>
                    <a:pt x="1315" y="2715"/>
                  </a:lnTo>
                  <a:lnTo>
                    <a:pt x="1324" y="2722"/>
                  </a:lnTo>
                  <a:lnTo>
                    <a:pt x="1330" y="2729"/>
                  </a:lnTo>
                  <a:lnTo>
                    <a:pt x="1333" y="2733"/>
                  </a:lnTo>
                  <a:lnTo>
                    <a:pt x="1335" y="2738"/>
                  </a:lnTo>
                  <a:lnTo>
                    <a:pt x="1336" y="2745"/>
                  </a:lnTo>
                  <a:lnTo>
                    <a:pt x="1337" y="2754"/>
                  </a:lnTo>
                  <a:close/>
                  <a:moveTo>
                    <a:pt x="1357" y="2702"/>
                  </a:moveTo>
                  <a:lnTo>
                    <a:pt x="1347" y="2696"/>
                  </a:lnTo>
                  <a:lnTo>
                    <a:pt x="1337" y="2688"/>
                  </a:lnTo>
                  <a:lnTo>
                    <a:pt x="1327" y="2681"/>
                  </a:lnTo>
                  <a:lnTo>
                    <a:pt x="1318" y="2674"/>
                  </a:lnTo>
                  <a:lnTo>
                    <a:pt x="1311" y="2666"/>
                  </a:lnTo>
                  <a:lnTo>
                    <a:pt x="1305" y="2658"/>
                  </a:lnTo>
                  <a:lnTo>
                    <a:pt x="1303" y="2652"/>
                  </a:lnTo>
                  <a:lnTo>
                    <a:pt x="1300" y="2648"/>
                  </a:lnTo>
                  <a:lnTo>
                    <a:pt x="1299" y="2644"/>
                  </a:lnTo>
                  <a:lnTo>
                    <a:pt x="1299" y="2639"/>
                  </a:lnTo>
                  <a:lnTo>
                    <a:pt x="1308" y="2641"/>
                  </a:lnTo>
                  <a:lnTo>
                    <a:pt x="1317" y="2644"/>
                  </a:lnTo>
                  <a:lnTo>
                    <a:pt x="1328" y="2649"/>
                  </a:lnTo>
                  <a:lnTo>
                    <a:pt x="1337" y="2657"/>
                  </a:lnTo>
                  <a:lnTo>
                    <a:pt x="1342" y="2661"/>
                  </a:lnTo>
                  <a:lnTo>
                    <a:pt x="1346" y="2665"/>
                  </a:lnTo>
                  <a:lnTo>
                    <a:pt x="1350" y="2670"/>
                  </a:lnTo>
                  <a:lnTo>
                    <a:pt x="1353" y="2676"/>
                  </a:lnTo>
                  <a:lnTo>
                    <a:pt x="1355" y="2682"/>
                  </a:lnTo>
                  <a:lnTo>
                    <a:pt x="1356" y="2688"/>
                  </a:lnTo>
                  <a:lnTo>
                    <a:pt x="1357" y="2695"/>
                  </a:lnTo>
                  <a:lnTo>
                    <a:pt x="1357" y="2702"/>
                  </a:lnTo>
                  <a:close/>
                  <a:moveTo>
                    <a:pt x="1366" y="2613"/>
                  </a:moveTo>
                  <a:lnTo>
                    <a:pt x="1364" y="2632"/>
                  </a:lnTo>
                  <a:lnTo>
                    <a:pt x="1357" y="2631"/>
                  </a:lnTo>
                  <a:lnTo>
                    <a:pt x="1351" y="2631"/>
                  </a:lnTo>
                  <a:lnTo>
                    <a:pt x="1344" y="2629"/>
                  </a:lnTo>
                  <a:lnTo>
                    <a:pt x="1338" y="2627"/>
                  </a:lnTo>
                  <a:lnTo>
                    <a:pt x="1335" y="2624"/>
                  </a:lnTo>
                  <a:lnTo>
                    <a:pt x="1333" y="2620"/>
                  </a:lnTo>
                  <a:lnTo>
                    <a:pt x="1330" y="2611"/>
                  </a:lnTo>
                  <a:lnTo>
                    <a:pt x="1328" y="2604"/>
                  </a:lnTo>
                  <a:lnTo>
                    <a:pt x="1332" y="2596"/>
                  </a:lnTo>
                  <a:lnTo>
                    <a:pt x="1336" y="2593"/>
                  </a:lnTo>
                  <a:lnTo>
                    <a:pt x="1338" y="2592"/>
                  </a:lnTo>
                  <a:lnTo>
                    <a:pt x="1341" y="2591"/>
                  </a:lnTo>
                  <a:lnTo>
                    <a:pt x="1342" y="2591"/>
                  </a:lnTo>
                  <a:lnTo>
                    <a:pt x="1344" y="2592"/>
                  </a:lnTo>
                  <a:lnTo>
                    <a:pt x="1352" y="2599"/>
                  </a:lnTo>
                  <a:lnTo>
                    <a:pt x="1366" y="2613"/>
                  </a:lnTo>
                  <a:close/>
                  <a:moveTo>
                    <a:pt x="1372" y="2553"/>
                  </a:moveTo>
                  <a:lnTo>
                    <a:pt x="1372" y="2561"/>
                  </a:lnTo>
                  <a:lnTo>
                    <a:pt x="1372" y="2568"/>
                  </a:lnTo>
                  <a:lnTo>
                    <a:pt x="1370" y="2570"/>
                  </a:lnTo>
                  <a:lnTo>
                    <a:pt x="1368" y="2571"/>
                  </a:lnTo>
                  <a:lnTo>
                    <a:pt x="1367" y="2571"/>
                  </a:lnTo>
                  <a:lnTo>
                    <a:pt x="1364" y="2571"/>
                  </a:lnTo>
                  <a:lnTo>
                    <a:pt x="1356" y="2567"/>
                  </a:lnTo>
                  <a:lnTo>
                    <a:pt x="1350" y="2563"/>
                  </a:lnTo>
                  <a:lnTo>
                    <a:pt x="1346" y="2558"/>
                  </a:lnTo>
                  <a:lnTo>
                    <a:pt x="1341" y="2554"/>
                  </a:lnTo>
                  <a:lnTo>
                    <a:pt x="1334" y="2545"/>
                  </a:lnTo>
                  <a:lnTo>
                    <a:pt x="1328" y="2535"/>
                  </a:lnTo>
                  <a:lnTo>
                    <a:pt x="1329" y="2528"/>
                  </a:lnTo>
                  <a:lnTo>
                    <a:pt x="1330" y="2521"/>
                  </a:lnTo>
                  <a:lnTo>
                    <a:pt x="1336" y="2524"/>
                  </a:lnTo>
                  <a:lnTo>
                    <a:pt x="1342" y="2527"/>
                  </a:lnTo>
                  <a:lnTo>
                    <a:pt x="1346" y="2530"/>
                  </a:lnTo>
                  <a:lnTo>
                    <a:pt x="1350" y="2534"/>
                  </a:lnTo>
                  <a:lnTo>
                    <a:pt x="1354" y="2538"/>
                  </a:lnTo>
                  <a:lnTo>
                    <a:pt x="1358" y="2544"/>
                  </a:lnTo>
                  <a:lnTo>
                    <a:pt x="1365" y="2548"/>
                  </a:lnTo>
                  <a:lnTo>
                    <a:pt x="1372" y="2553"/>
                  </a:lnTo>
                  <a:close/>
                  <a:moveTo>
                    <a:pt x="1330" y="2250"/>
                  </a:moveTo>
                  <a:lnTo>
                    <a:pt x="1332" y="2265"/>
                  </a:lnTo>
                  <a:lnTo>
                    <a:pt x="1327" y="2270"/>
                  </a:lnTo>
                  <a:lnTo>
                    <a:pt x="1322" y="2276"/>
                  </a:lnTo>
                  <a:lnTo>
                    <a:pt x="1315" y="2265"/>
                  </a:lnTo>
                  <a:lnTo>
                    <a:pt x="1309" y="2253"/>
                  </a:lnTo>
                  <a:lnTo>
                    <a:pt x="1330" y="2250"/>
                  </a:lnTo>
                  <a:close/>
                  <a:moveTo>
                    <a:pt x="1343" y="2226"/>
                  </a:moveTo>
                  <a:lnTo>
                    <a:pt x="1341" y="2226"/>
                  </a:lnTo>
                  <a:lnTo>
                    <a:pt x="1337" y="2227"/>
                  </a:lnTo>
                  <a:lnTo>
                    <a:pt x="1331" y="2221"/>
                  </a:lnTo>
                  <a:lnTo>
                    <a:pt x="1324" y="2217"/>
                  </a:lnTo>
                  <a:lnTo>
                    <a:pt x="1325" y="2209"/>
                  </a:lnTo>
                  <a:lnTo>
                    <a:pt x="1327" y="2203"/>
                  </a:lnTo>
                  <a:lnTo>
                    <a:pt x="1330" y="2199"/>
                  </a:lnTo>
                  <a:lnTo>
                    <a:pt x="1334" y="2194"/>
                  </a:lnTo>
                  <a:lnTo>
                    <a:pt x="1326" y="2193"/>
                  </a:lnTo>
                  <a:lnTo>
                    <a:pt x="1317" y="2193"/>
                  </a:lnTo>
                  <a:lnTo>
                    <a:pt x="1309" y="2192"/>
                  </a:lnTo>
                  <a:lnTo>
                    <a:pt x="1300" y="2192"/>
                  </a:lnTo>
                  <a:lnTo>
                    <a:pt x="1296" y="2176"/>
                  </a:lnTo>
                  <a:lnTo>
                    <a:pt x="1292" y="2160"/>
                  </a:lnTo>
                  <a:lnTo>
                    <a:pt x="1290" y="2146"/>
                  </a:lnTo>
                  <a:lnTo>
                    <a:pt x="1288" y="2133"/>
                  </a:lnTo>
                  <a:lnTo>
                    <a:pt x="1287" y="2120"/>
                  </a:lnTo>
                  <a:lnTo>
                    <a:pt x="1286" y="2108"/>
                  </a:lnTo>
                  <a:lnTo>
                    <a:pt x="1287" y="2097"/>
                  </a:lnTo>
                  <a:lnTo>
                    <a:pt x="1287" y="2085"/>
                  </a:lnTo>
                  <a:lnTo>
                    <a:pt x="1291" y="2062"/>
                  </a:lnTo>
                  <a:lnTo>
                    <a:pt x="1296" y="2037"/>
                  </a:lnTo>
                  <a:lnTo>
                    <a:pt x="1304" y="2012"/>
                  </a:lnTo>
                  <a:lnTo>
                    <a:pt x="1312" y="1983"/>
                  </a:lnTo>
                  <a:lnTo>
                    <a:pt x="1332" y="1975"/>
                  </a:lnTo>
                  <a:lnTo>
                    <a:pt x="1353" y="1969"/>
                  </a:lnTo>
                  <a:lnTo>
                    <a:pt x="1373" y="1962"/>
                  </a:lnTo>
                  <a:lnTo>
                    <a:pt x="1394" y="1956"/>
                  </a:lnTo>
                  <a:lnTo>
                    <a:pt x="1415" y="1952"/>
                  </a:lnTo>
                  <a:lnTo>
                    <a:pt x="1437" y="1948"/>
                  </a:lnTo>
                  <a:lnTo>
                    <a:pt x="1460" y="1946"/>
                  </a:lnTo>
                  <a:lnTo>
                    <a:pt x="1483" y="1944"/>
                  </a:lnTo>
                  <a:lnTo>
                    <a:pt x="1485" y="1948"/>
                  </a:lnTo>
                  <a:lnTo>
                    <a:pt x="1487" y="1952"/>
                  </a:lnTo>
                  <a:lnTo>
                    <a:pt x="1482" y="1959"/>
                  </a:lnTo>
                  <a:lnTo>
                    <a:pt x="1477" y="1967"/>
                  </a:lnTo>
                  <a:lnTo>
                    <a:pt x="1471" y="1972"/>
                  </a:lnTo>
                  <a:lnTo>
                    <a:pt x="1465" y="1977"/>
                  </a:lnTo>
                  <a:lnTo>
                    <a:pt x="1453" y="1987"/>
                  </a:lnTo>
                  <a:lnTo>
                    <a:pt x="1441" y="1993"/>
                  </a:lnTo>
                  <a:lnTo>
                    <a:pt x="1415" y="2002"/>
                  </a:lnTo>
                  <a:lnTo>
                    <a:pt x="1391" y="2009"/>
                  </a:lnTo>
                  <a:lnTo>
                    <a:pt x="1380" y="2013"/>
                  </a:lnTo>
                  <a:lnTo>
                    <a:pt x="1370" y="2018"/>
                  </a:lnTo>
                  <a:lnTo>
                    <a:pt x="1365" y="2022"/>
                  </a:lnTo>
                  <a:lnTo>
                    <a:pt x="1361" y="2026"/>
                  </a:lnTo>
                  <a:lnTo>
                    <a:pt x="1356" y="2030"/>
                  </a:lnTo>
                  <a:lnTo>
                    <a:pt x="1353" y="2035"/>
                  </a:lnTo>
                  <a:lnTo>
                    <a:pt x="1350" y="2041"/>
                  </a:lnTo>
                  <a:lnTo>
                    <a:pt x="1348" y="2047"/>
                  </a:lnTo>
                  <a:lnTo>
                    <a:pt x="1346" y="2054"/>
                  </a:lnTo>
                  <a:lnTo>
                    <a:pt x="1344" y="2063"/>
                  </a:lnTo>
                  <a:lnTo>
                    <a:pt x="1343" y="2071"/>
                  </a:lnTo>
                  <a:lnTo>
                    <a:pt x="1342" y="2082"/>
                  </a:lnTo>
                  <a:lnTo>
                    <a:pt x="1342" y="2093"/>
                  </a:lnTo>
                  <a:lnTo>
                    <a:pt x="1343" y="2106"/>
                  </a:lnTo>
                  <a:lnTo>
                    <a:pt x="1335" y="2130"/>
                  </a:lnTo>
                  <a:lnTo>
                    <a:pt x="1328" y="2148"/>
                  </a:lnTo>
                  <a:lnTo>
                    <a:pt x="1327" y="2152"/>
                  </a:lnTo>
                  <a:lnTo>
                    <a:pt x="1327" y="2156"/>
                  </a:lnTo>
                  <a:lnTo>
                    <a:pt x="1328" y="2159"/>
                  </a:lnTo>
                  <a:lnTo>
                    <a:pt x="1329" y="2163"/>
                  </a:lnTo>
                  <a:lnTo>
                    <a:pt x="1332" y="2167"/>
                  </a:lnTo>
                  <a:lnTo>
                    <a:pt x="1335" y="2171"/>
                  </a:lnTo>
                  <a:lnTo>
                    <a:pt x="1341" y="2175"/>
                  </a:lnTo>
                  <a:lnTo>
                    <a:pt x="1347" y="2180"/>
                  </a:lnTo>
                  <a:lnTo>
                    <a:pt x="1348" y="2191"/>
                  </a:lnTo>
                  <a:lnTo>
                    <a:pt x="1349" y="2201"/>
                  </a:lnTo>
                  <a:lnTo>
                    <a:pt x="1349" y="2207"/>
                  </a:lnTo>
                  <a:lnTo>
                    <a:pt x="1348" y="2212"/>
                  </a:lnTo>
                  <a:lnTo>
                    <a:pt x="1346" y="2218"/>
                  </a:lnTo>
                  <a:lnTo>
                    <a:pt x="1343" y="2226"/>
                  </a:lnTo>
                  <a:close/>
                  <a:moveTo>
                    <a:pt x="1383" y="2439"/>
                  </a:moveTo>
                  <a:lnTo>
                    <a:pt x="1380" y="2444"/>
                  </a:lnTo>
                  <a:lnTo>
                    <a:pt x="1377" y="2451"/>
                  </a:lnTo>
                  <a:lnTo>
                    <a:pt x="1366" y="2449"/>
                  </a:lnTo>
                  <a:lnTo>
                    <a:pt x="1354" y="2446"/>
                  </a:lnTo>
                  <a:lnTo>
                    <a:pt x="1350" y="2437"/>
                  </a:lnTo>
                  <a:lnTo>
                    <a:pt x="1346" y="2427"/>
                  </a:lnTo>
                  <a:lnTo>
                    <a:pt x="1351" y="2425"/>
                  </a:lnTo>
                  <a:lnTo>
                    <a:pt x="1355" y="2423"/>
                  </a:lnTo>
                  <a:lnTo>
                    <a:pt x="1360" y="2423"/>
                  </a:lnTo>
                  <a:lnTo>
                    <a:pt x="1363" y="2424"/>
                  </a:lnTo>
                  <a:lnTo>
                    <a:pt x="1371" y="2430"/>
                  </a:lnTo>
                  <a:lnTo>
                    <a:pt x="1383" y="2439"/>
                  </a:lnTo>
                  <a:close/>
                  <a:moveTo>
                    <a:pt x="1351" y="2338"/>
                  </a:moveTo>
                  <a:lnTo>
                    <a:pt x="1360" y="2341"/>
                  </a:lnTo>
                  <a:lnTo>
                    <a:pt x="1366" y="2345"/>
                  </a:lnTo>
                  <a:lnTo>
                    <a:pt x="1371" y="2349"/>
                  </a:lnTo>
                  <a:lnTo>
                    <a:pt x="1375" y="2353"/>
                  </a:lnTo>
                  <a:lnTo>
                    <a:pt x="1379" y="2358"/>
                  </a:lnTo>
                  <a:lnTo>
                    <a:pt x="1380" y="2361"/>
                  </a:lnTo>
                  <a:lnTo>
                    <a:pt x="1381" y="2365"/>
                  </a:lnTo>
                  <a:lnTo>
                    <a:pt x="1382" y="2369"/>
                  </a:lnTo>
                  <a:lnTo>
                    <a:pt x="1381" y="2376"/>
                  </a:lnTo>
                  <a:lnTo>
                    <a:pt x="1379" y="2380"/>
                  </a:lnTo>
                  <a:lnTo>
                    <a:pt x="1375" y="2383"/>
                  </a:lnTo>
                  <a:lnTo>
                    <a:pt x="1374" y="2383"/>
                  </a:lnTo>
                  <a:lnTo>
                    <a:pt x="1364" y="2377"/>
                  </a:lnTo>
                  <a:lnTo>
                    <a:pt x="1356" y="2371"/>
                  </a:lnTo>
                  <a:lnTo>
                    <a:pt x="1350" y="2366"/>
                  </a:lnTo>
                  <a:lnTo>
                    <a:pt x="1346" y="2362"/>
                  </a:lnTo>
                  <a:lnTo>
                    <a:pt x="1345" y="2359"/>
                  </a:lnTo>
                  <a:lnTo>
                    <a:pt x="1344" y="2357"/>
                  </a:lnTo>
                  <a:lnTo>
                    <a:pt x="1344" y="2354"/>
                  </a:lnTo>
                  <a:lnTo>
                    <a:pt x="1345" y="2351"/>
                  </a:lnTo>
                  <a:lnTo>
                    <a:pt x="1347" y="2345"/>
                  </a:lnTo>
                  <a:lnTo>
                    <a:pt x="1351" y="2338"/>
                  </a:lnTo>
                  <a:close/>
                  <a:moveTo>
                    <a:pt x="1385" y="2319"/>
                  </a:moveTo>
                  <a:lnTo>
                    <a:pt x="1380" y="2323"/>
                  </a:lnTo>
                  <a:lnTo>
                    <a:pt x="1375" y="2327"/>
                  </a:lnTo>
                  <a:lnTo>
                    <a:pt x="1367" y="2319"/>
                  </a:lnTo>
                  <a:lnTo>
                    <a:pt x="1358" y="2311"/>
                  </a:lnTo>
                  <a:lnTo>
                    <a:pt x="1358" y="2305"/>
                  </a:lnTo>
                  <a:lnTo>
                    <a:pt x="1358" y="2300"/>
                  </a:lnTo>
                  <a:lnTo>
                    <a:pt x="1371" y="2309"/>
                  </a:lnTo>
                  <a:lnTo>
                    <a:pt x="1385" y="2319"/>
                  </a:lnTo>
                  <a:close/>
                  <a:moveTo>
                    <a:pt x="1408" y="2273"/>
                  </a:moveTo>
                  <a:lnTo>
                    <a:pt x="1405" y="2276"/>
                  </a:lnTo>
                  <a:lnTo>
                    <a:pt x="1403" y="2278"/>
                  </a:lnTo>
                  <a:lnTo>
                    <a:pt x="1400" y="2279"/>
                  </a:lnTo>
                  <a:lnTo>
                    <a:pt x="1396" y="2279"/>
                  </a:lnTo>
                  <a:lnTo>
                    <a:pt x="1383" y="2271"/>
                  </a:lnTo>
                  <a:lnTo>
                    <a:pt x="1371" y="2264"/>
                  </a:lnTo>
                  <a:lnTo>
                    <a:pt x="1371" y="2249"/>
                  </a:lnTo>
                  <a:lnTo>
                    <a:pt x="1376" y="2246"/>
                  </a:lnTo>
                  <a:lnTo>
                    <a:pt x="1382" y="2245"/>
                  </a:lnTo>
                  <a:lnTo>
                    <a:pt x="1387" y="2246"/>
                  </a:lnTo>
                  <a:lnTo>
                    <a:pt x="1391" y="2249"/>
                  </a:lnTo>
                  <a:lnTo>
                    <a:pt x="1399" y="2259"/>
                  </a:lnTo>
                  <a:lnTo>
                    <a:pt x="1408" y="2273"/>
                  </a:lnTo>
                  <a:close/>
                  <a:moveTo>
                    <a:pt x="1372" y="2204"/>
                  </a:moveTo>
                  <a:lnTo>
                    <a:pt x="1376" y="2205"/>
                  </a:lnTo>
                  <a:lnTo>
                    <a:pt x="1383" y="2208"/>
                  </a:lnTo>
                  <a:lnTo>
                    <a:pt x="1389" y="2211"/>
                  </a:lnTo>
                  <a:lnTo>
                    <a:pt x="1399" y="2217"/>
                  </a:lnTo>
                  <a:lnTo>
                    <a:pt x="1396" y="2217"/>
                  </a:lnTo>
                  <a:lnTo>
                    <a:pt x="1394" y="2218"/>
                  </a:lnTo>
                  <a:lnTo>
                    <a:pt x="1370" y="2208"/>
                  </a:lnTo>
                  <a:lnTo>
                    <a:pt x="1371" y="2205"/>
                  </a:lnTo>
                  <a:lnTo>
                    <a:pt x="1372" y="2204"/>
                  </a:lnTo>
                  <a:close/>
                  <a:moveTo>
                    <a:pt x="1448" y="2134"/>
                  </a:moveTo>
                  <a:lnTo>
                    <a:pt x="1442" y="2141"/>
                  </a:lnTo>
                  <a:lnTo>
                    <a:pt x="1433" y="2148"/>
                  </a:lnTo>
                  <a:lnTo>
                    <a:pt x="1425" y="2155"/>
                  </a:lnTo>
                  <a:lnTo>
                    <a:pt x="1415" y="2160"/>
                  </a:lnTo>
                  <a:lnTo>
                    <a:pt x="1405" y="2164"/>
                  </a:lnTo>
                  <a:lnTo>
                    <a:pt x="1395" y="2167"/>
                  </a:lnTo>
                  <a:lnTo>
                    <a:pt x="1386" y="2170"/>
                  </a:lnTo>
                  <a:lnTo>
                    <a:pt x="1377" y="2171"/>
                  </a:lnTo>
                  <a:lnTo>
                    <a:pt x="1370" y="2160"/>
                  </a:lnTo>
                  <a:lnTo>
                    <a:pt x="1388" y="2144"/>
                  </a:lnTo>
                  <a:lnTo>
                    <a:pt x="1406" y="2130"/>
                  </a:lnTo>
                  <a:lnTo>
                    <a:pt x="1410" y="2128"/>
                  </a:lnTo>
                  <a:lnTo>
                    <a:pt x="1415" y="2126"/>
                  </a:lnTo>
                  <a:lnTo>
                    <a:pt x="1421" y="2125"/>
                  </a:lnTo>
                  <a:lnTo>
                    <a:pt x="1426" y="2125"/>
                  </a:lnTo>
                  <a:lnTo>
                    <a:pt x="1431" y="2125"/>
                  </a:lnTo>
                  <a:lnTo>
                    <a:pt x="1437" y="2127"/>
                  </a:lnTo>
                  <a:lnTo>
                    <a:pt x="1443" y="2129"/>
                  </a:lnTo>
                  <a:lnTo>
                    <a:pt x="1448" y="2134"/>
                  </a:lnTo>
                  <a:close/>
                  <a:moveTo>
                    <a:pt x="1440" y="2045"/>
                  </a:moveTo>
                  <a:lnTo>
                    <a:pt x="1425" y="2049"/>
                  </a:lnTo>
                  <a:lnTo>
                    <a:pt x="1407" y="2054"/>
                  </a:lnTo>
                  <a:lnTo>
                    <a:pt x="1398" y="2058"/>
                  </a:lnTo>
                  <a:lnTo>
                    <a:pt x="1389" y="2060"/>
                  </a:lnTo>
                  <a:lnTo>
                    <a:pt x="1383" y="2061"/>
                  </a:lnTo>
                  <a:lnTo>
                    <a:pt x="1379" y="2061"/>
                  </a:lnTo>
                  <a:lnTo>
                    <a:pt x="1375" y="2055"/>
                  </a:lnTo>
                  <a:lnTo>
                    <a:pt x="1373" y="2051"/>
                  </a:lnTo>
                  <a:lnTo>
                    <a:pt x="1391" y="2040"/>
                  </a:lnTo>
                  <a:lnTo>
                    <a:pt x="1407" y="2031"/>
                  </a:lnTo>
                  <a:lnTo>
                    <a:pt x="1415" y="2027"/>
                  </a:lnTo>
                  <a:lnTo>
                    <a:pt x="1424" y="2025"/>
                  </a:lnTo>
                  <a:lnTo>
                    <a:pt x="1434" y="2024"/>
                  </a:lnTo>
                  <a:lnTo>
                    <a:pt x="1447" y="2024"/>
                  </a:lnTo>
                  <a:lnTo>
                    <a:pt x="1440" y="2045"/>
                  </a:lnTo>
                  <a:close/>
                  <a:moveTo>
                    <a:pt x="1467" y="2062"/>
                  </a:moveTo>
                  <a:lnTo>
                    <a:pt x="1466" y="2067"/>
                  </a:lnTo>
                  <a:lnTo>
                    <a:pt x="1464" y="2072"/>
                  </a:lnTo>
                  <a:lnTo>
                    <a:pt x="1461" y="2078"/>
                  </a:lnTo>
                  <a:lnTo>
                    <a:pt x="1457" y="2082"/>
                  </a:lnTo>
                  <a:lnTo>
                    <a:pt x="1451" y="2086"/>
                  </a:lnTo>
                  <a:lnTo>
                    <a:pt x="1445" y="2089"/>
                  </a:lnTo>
                  <a:lnTo>
                    <a:pt x="1439" y="2093"/>
                  </a:lnTo>
                  <a:lnTo>
                    <a:pt x="1431" y="2097"/>
                  </a:lnTo>
                  <a:lnTo>
                    <a:pt x="1418" y="2102"/>
                  </a:lnTo>
                  <a:lnTo>
                    <a:pt x="1403" y="2106"/>
                  </a:lnTo>
                  <a:lnTo>
                    <a:pt x="1390" y="2109"/>
                  </a:lnTo>
                  <a:lnTo>
                    <a:pt x="1380" y="2111"/>
                  </a:lnTo>
                  <a:lnTo>
                    <a:pt x="1370" y="2104"/>
                  </a:lnTo>
                  <a:lnTo>
                    <a:pt x="1383" y="2096"/>
                  </a:lnTo>
                  <a:lnTo>
                    <a:pt x="1393" y="2088"/>
                  </a:lnTo>
                  <a:lnTo>
                    <a:pt x="1404" y="2082"/>
                  </a:lnTo>
                  <a:lnTo>
                    <a:pt x="1414" y="2078"/>
                  </a:lnTo>
                  <a:lnTo>
                    <a:pt x="1425" y="2073"/>
                  </a:lnTo>
                  <a:lnTo>
                    <a:pt x="1438" y="2069"/>
                  </a:lnTo>
                  <a:lnTo>
                    <a:pt x="1451" y="2066"/>
                  </a:lnTo>
                  <a:lnTo>
                    <a:pt x="1467" y="2062"/>
                  </a:lnTo>
                  <a:close/>
                  <a:moveTo>
                    <a:pt x="1108" y="2167"/>
                  </a:moveTo>
                  <a:lnTo>
                    <a:pt x="1121" y="2174"/>
                  </a:lnTo>
                  <a:lnTo>
                    <a:pt x="1135" y="2180"/>
                  </a:lnTo>
                  <a:lnTo>
                    <a:pt x="1132" y="2202"/>
                  </a:lnTo>
                  <a:lnTo>
                    <a:pt x="1125" y="2248"/>
                  </a:lnTo>
                  <a:lnTo>
                    <a:pt x="1121" y="2272"/>
                  </a:lnTo>
                  <a:lnTo>
                    <a:pt x="1116" y="2292"/>
                  </a:lnTo>
                  <a:lnTo>
                    <a:pt x="1114" y="2300"/>
                  </a:lnTo>
                  <a:lnTo>
                    <a:pt x="1112" y="2305"/>
                  </a:lnTo>
                  <a:lnTo>
                    <a:pt x="1110" y="2306"/>
                  </a:lnTo>
                  <a:lnTo>
                    <a:pt x="1109" y="2307"/>
                  </a:lnTo>
                  <a:lnTo>
                    <a:pt x="1108" y="2307"/>
                  </a:lnTo>
                  <a:lnTo>
                    <a:pt x="1094" y="2278"/>
                  </a:lnTo>
                  <a:lnTo>
                    <a:pt x="1084" y="2259"/>
                  </a:lnTo>
                  <a:lnTo>
                    <a:pt x="1081" y="2252"/>
                  </a:lnTo>
                  <a:lnTo>
                    <a:pt x="1078" y="2246"/>
                  </a:lnTo>
                  <a:lnTo>
                    <a:pt x="1077" y="2240"/>
                  </a:lnTo>
                  <a:lnTo>
                    <a:pt x="1077" y="2235"/>
                  </a:lnTo>
                  <a:lnTo>
                    <a:pt x="1077" y="2231"/>
                  </a:lnTo>
                  <a:lnTo>
                    <a:pt x="1079" y="2226"/>
                  </a:lnTo>
                  <a:lnTo>
                    <a:pt x="1081" y="2219"/>
                  </a:lnTo>
                  <a:lnTo>
                    <a:pt x="1085" y="2213"/>
                  </a:lnTo>
                  <a:lnTo>
                    <a:pt x="1095" y="2194"/>
                  </a:lnTo>
                  <a:lnTo>
                    <a:pt x="1108" y="2167"/>
                  </a:lnTo>
                  <a:close/>
                  <a:moveTo>
                    <a:pt x="1082" y="1993"/>
                  </a:moveTo>
                  <a:lnTo>
                    <a:pt x="1097" y="1985"/>
                  </a:lnTo>
                  <a:lnTo>
                    <a:pt x="1112" y="1976"/>
                  </a:lnTo>
                  <a:lnTo>
                    <a:pt x="1116" y="1984"/>
                  </a:lnTo>
                  <a:lnTo>
                    <a:pt x="1118" y="1989"/>
                  </a:lnTo>
                  <a:lnTo>
                    <a:pt x="1120" y="1994"/>
                  </a:lnTo>
                  <a:lnTo>
                    <a:pt x="1122" y="2004"/>
                  </a:lnTo>
                  <a:lnTo>
                    <a:pt x="1118" y="2011"/>
                  </a:lnTo>
                  <a:lnTo>
                    <a:pt x="1114" y="2018"/>
                  </a:lnTo>
                  <a:lnTo>
                    <a:pt x="1110" y="2018"/>
                  </a:lnTo>
                  <a:lnTo>
                    <a:pt x="1098" y="2016"/>
                  </a:lnTo>
                  <a:lnTo>
                    <a:pt x="1084" y="2014"/>
                  </a:lnTo>
                  <a:lnTo>
                    <a:pt x="1082" y="1993"/>
                  </a:lnTo>
                  <a:close/>
                  <a:moveTo>
                    <a:pt x="1052" y="2076"/>
                  </a:moveTo>
                  <a:lnTo>
                    <a:pt x="1067" y="2063"/>
                  </a:lnTo>
                  <a:lnTo>
                    <a:pt x="1081" y="2051"/>
                  </a:lnTo>
                  <a:lnTo>
                    <a:pt x="1089" y="2055"/>
                  </a:lnTo>
                  <a:lnTo>
                    <a:pt x="1096" y="2060"/>
                  </a:lnTo>
                  <a:lnTo>
                    <a:pt x="1098" y="2062"/>
                  </a:lnTo>
                  <a:lnTo>
                    <a:pt x="1101" y="2067"/>
                  </a:lnTo>
                  <a:lnTo>
                    <a:pt x="1104" y="2072"/>
                  </a:lnTo>
                  <a:lnTo>
                    <a:pt x="1107" y="2081"/>
                  </a:lnTo>
                  <a:lnTo>
                    <a:pt x="1098" y="2086"/>
                  </a:lnTo>
                  <a:lnTo>
                    <a:pt x="1089" y="2089"/>
                  </a:lnTo>
                  <a:lnTo>
                    <a:pt x="1082" y="2091"/>
                  </a:lnTo>
                  <a:lnTo>
                    <a:pt x="1076" y="2092"/>
                  </a:lnTo>
                  <a:lnTo>
                    <a:pt x="1063" y="2085"/>
                  </a:lnTo>
                  <a:lnTo>
                    <a:pt x="1057" y="2080"/>
                  </a:lnTo>
                  <a:lnTo>
                    <a:pt x="1055" y="2078"/>
                  </a:lnTo>
                  <a:lnTo>
                    <a:pt x="1052" y="2076"/>
                  </a:lnTo>
                  <a:close/>
                  <a:moveTo>
                    <a:pt x="909" y="2088"/>
                  </a:moveTo>
                  <a:lnTo>
                    <a:pt x="899" y="2085"/>
                  </a:lnTo>
                  <a:lnTo>
                    <a:pt x="891" y="2082"/>
                  </a:lnTo>
                  <a:lnTo>
                    <a:pt x="883" y="2079"/>
                  </a:lnTo>
                  <a:lnTo>
                    <a:pt x="876" y="2074"/>
                  </a:lnTo>
                  <a:lnTo>
                    <a:pt x="871" y="2070"/>
                  </a:lnTo>
                  <a:lnTo>
                    <a:pt x="867" y="2065"/>
                  </a:lnTo>
                  <a:lnTo>
                    <a:pt x="864" y="2061"/>
                  </a:lnTo>
                  <a:lnTo>
                    <a:pt x="862" y="2056"/>
                  </a:lnTo>
                  <a:lnTo>
                    <a:pt x="862" y="2052"/>
                  </a:lnTo>
                  <a:lnTo>
                    <a:pt x="865" y="2048"/>
                  </a:lnTo>
                  <a:lnTo>
                    <a:pt x="868" y="2045"/>
                  </a:lnTo>
                  <a:lnTo>
                    <a:pt x="874" y="2042"/>
                  </a:lnTo>
                  <a:lnTo>
                    <a:pt x="881" y="2039"/>
                  </a:lnTo>
                  <a:lnTo>
                    <a:pt x="890" y="2036"/>
                  </a:lnTo>
                  <a:lnTo>
                    <a:pt x="902" y="2035"/>
                  </a:lnTo>
                  <a:lnTo>
                    <a:pt x="915" y="2035"/>
                  </a:lnTo>
                  <a:lnTo>
                    <a:pt x="921" y="2044"/>
                  </a:lnTo>
                  <a:lnTo>
                    <a:pt x="925" y="2051"/>
                  </a:lnTo>
                  <a:lnTo>
                    <a:pt x="929" y="2060"/>
                  </a:lnTo>
                  <a:lnTo>
                    <a:pt x="931" y="2066"/>
                  </a:lnTo>
                  <a:lnTo>
                    <a:pt x="932" y="2069"/>
                  </a:lnTo>
                  <a:lnTo>
                    <a:pt x="931" y="2072"/>
                  </a:lnTo>
                  <a:lnTo>
                    <a:pt x="930" y="2076"/>
                  </a:lnTo>
                  <a:lnTo>
                    <a:pt x="928" y="2079"/>
                  </a:lnTo>
                  <a:lnTo>
                    <a:pt x="925" y="2082"/>
                  </a:lnTo>
                  <a:lnTo>
                    <a:pt x="921" y="2084"/>
                  </a:lnTo>
                  <a:lnTo>
                    <a:pt x="915" y="2086"/>
                  </a:lnTo>
                  <a:lnTo>
                    <a:pt x="909" y="2088"/>
                  </a:lnTo>
                  <a:close/>
                  <a:moveTo>
                    <a:pt x="1025" y="2098"/>
                  </a:moveTo>
                  <a:lnTo>
                    <a:pt x="1027" y="2113"/>
                  </a:lnTo>
                  <a:lnTo>
                    <a:pt x="1033" y="2108"/>
                  </a:lnTo>
                  <a:lnTo>
                    <a:pt x="1039" y="2104"/>
                  </a:lnTo>
                  <a:lnTo>
                    <a:pt x="1046" y="2114"/>
                  </a:lnTo>
                  <a:lnTo>
                    <a:pt x="1051" y="2123"/>
                  </a:lnTo>
                  <a:lnTo>
                    <a:pt x="1057" y="2135"/>
                  </a:lnTo>
                  <a:lnTo>
                    <a:pt x="1060" y="2145"/>
                  </a:lnTo>
                  <a:lnTo>
                    <a:pt x="1063" y="2158"/>
                  </a:lnTo>
                  <a:lnTo>
                    <a:pt x="1064" y="2170"/>
                  </a:lnTo>
                  <a:lnTo>
                    <a:pt x="1064" y="2182"/>
                  </a:lnTo>
                  <a:lnTo>
                    <a:pt x="1063" y="2194"/>
                  </a:lnTo>
                  <a:lnTo>
                    <a:pt x="1061" y="2204"/>
                  </a:lnTo>
                  <a:lnTo>
                    <a:pt x="1057" y="2215"/>
                  </a:lnTo>
                  <a:lnTo>
                    <a:pt x="1051" y="2225"/>
                  </a:lnTo>
                  <a:lnTo>
                    <a:pt x="1044" y="2233"/>
                  </a:lnTo>
                  <a:lnTo>
                    <a:pt x="1040" y="2236"/>
                  </a:lnTo>
                  <a:lnTo>
                    <a:pt x="1036" y="2239"/>
                  </a:lnTo>
                  <a:lnTo>
                    <a:pt x="1030" y="2242"/>
                  </a:lnTo>
                  <a:lnTo>
                    <a:pt x="1025" y="2245"/>
                  </a:lnTo>
                  <a:lnTo>
                    <a:pt x="1019" y="2247"/>
                  </a:lnTo>
                  <a:lnTo>
                    <a:pt x="1012" y="2248"/>
                  </a:lnTo>
                  <a:lnTo>
                    <a:pt x="1006" y="2249"/>
                  </a:lnTo>
                  <a:lnTo>
                    <a:pt x="999" y="2249"/>
                  </a:lnTo>
                  <a:lnTo>
                    <a:pt x="986" y="2246"/>
                  </a:lnTo>
                  <a:lnTo>
                    <a:pt x="973" y="2242"/>
                  </a:lnTo>
                  <a:lnTo>
                    <a:pt x="963" y="2238"/>
                  </a:lnTo>
                  <a:lnTo>
                    <a:pt x="953" y="2234"/>
                  </a:lnTo>
                  <a:lnTo>
                    <a:pt x="944" y="2230"/>
                  </a:lnTo>
                  <a:lnTo>
                    <a:pt x="936" y="2225"/>
                  </a:lnTo>
                  <a:lnTo>
                    <a:pt x="930" y="2219"/>
                  </a:lnTo>
                  <a:lnTo>
                    <a:pt x="924" y="2214"/>
                  </a:lnTo>
                  <a:lnTo>
                    <a:pt x="919" y="2209"/>
                  </a:lnTo>
                  <a:lnTo>
                    <a:pt x="915" y="2203"/>
                  </a:lnTo>
                  <a:lnTo>
                    <a:pt x="913" y="2197"/>
                  </a:lnTo>
                  <a:lnTo>
                    <a:pt x="911" y="2192"/>
                  </a:lnTo>
                  <a:lnTo>
                    <a:pt x="910" y="2185"/>
                  </a:lnTo>
                  <a:lnTo>
                    <a:pt x="909" y="2180"/>
                  </a:lnTo>
                  <a:lnTo>
                    <a:pt x="910" y="2174"/>
                  </a:lnTo>
                  <a:lnTo>
                    <a:pt x="911" y="2169"/>
                  </a:lnTo>
                  <a:lnTo>
                    <a:pt x="913" y="2162"/>
                  </a:lnTo>
                  <a:lnTo>
                    <a:pt x="916" y="2157"/>
                  </a:lnTo>
                  <a:lnTo>
                    <a:pt x="921" y="2151"/>
                  </a:lnTo>
                  <a:lnTo>
                    <a:pt x="925" y="2145"/>
                  </a:lnTo>
                  <a:lnTo>
                    <a:pt x="930" y="2140"/>
                  </a:lnTo>
                  <a:lnTo>
                    <a:pt x="935" y="2135"/>
                  </a:lnTo>
                  <a:lnTo>
                    <a:pt x="942" y="2129"/>
                  </a:lnTo>
                  <a:lnTo>
                    <a:pt x="949" y="2124"/>
                  </a:lnTo>
                  <a:lnTo>
                    <a:pt x="965" y="2116"/>
                  </a:lnTo>
                  <a:lnTo>
                    <a:pt x="983" y="2108"/>
                  </a:lnTo>
                  <a:lnTo>
                    <a:pt x="1003" y="2102"/>
                  </a:lnTo>
                  <a:lnTo>
                    <a:pt x="1025" y="2098"/>
                  </a:lnTo>
                  <a:close/>
                  <a:moveTo>
                    <a:pt x="1165" y="2066"/>
                  </a:moveTo>
                  <a:lnTo>
                    <a:pt x="1156" y="2058"/>
                  </a:lnTo>
                  <a:lnTo>
                    <a:pt x="1145" y="2051"/>
                  </a:lnTo>
                  <a:lnTo>
                    <a:pt x="1146" y="2045"/>
                  </a:lnTo>
                  <a:lnTo>
                    <a:pt x="1146" y="2039"/>
                  </a:lnTo>
                  <a:lnTo>
                    <a:pt x="1152" y="2041"/>
                  </a:lnTo>
                  <a:lnTo>
                    <a:pt x="1159" y="2045"/>
                  </a:lnTo>
                  <a:lnTo>
                    <a:pt x="1164" y="2048"/>
                  </a:lnTo>
                  <a:lnTo>
                    <a:pt x="1169" y="2051"/>
                  </a:lnTo>
                  <a:lnTo>
                    <a:pt x="1172" y="2055"/>
                  </a:lnTo>
                  <a:lnTo>
                    <a:pt x="1175" y="2061"/>
                  </a:lnTo>
                  <a:lnTo>
                    <a:pt x="1170" y="2063"/>
                  </a:lnTo>
                  <a:lnTo>
                    <a:pt x="1165" y="2066"/>
                  </a:lnTo>
                  <a:close/>
                  <a:moveTo>
                    <a:pt x="1196" y="2165"/>
                  </a:moveTo>
                  <a:lnTo>
                    <a:pt x="1193" y="2170"/>
                  </a:lnTo>
                  <a:lnTo>
                    <a:pt x="1190" y="2174"/>
                  </a:lnTo>
                  <a:lnTo>
                    <a:pt x="1186" y="2177"/>
                  </a:lnTo>
                  <a:lnTo>
                    <a:pt x="1183" y="2179"/>
                  </a:lnTo>
                  <a:lnTo>
                    <a:pt x="1170" y="2174"/>
                  </a:lnTo>
                  <a:lnTo>
                    <a:pt x="1157" y="2167"/>
                  </a:lnTo>
                  <a:lnTo>
                    <a:pt x="1144" y="2161"/>
                  </a:lnTo>
                  <a:lnTo>
                    <a:pt x="1134" y="2155"/>
                  </a:lnTo>
                  <a:lnTo>
                    <a:pt x="1114" y="2142"/>
                  </a:lnTo>
                  <a:lnTo>
                    <a:pt x="1095" y="2127"/>
                  </a:lnTo>
                  <a:lnTo>
                    <a:pt x="1095" y="2121"/>
                  </a:lnTo>
                  <a:lnTo>
                    <a:pt x="1095" y="2115"/>
                  </a:lnTo>
                  <a:lnTo>
                    <a:pt x="1108" y="2116"/>
                  </a:lnTo>
                  <a:lnTo>
                    <a:pt x="1122" y="2118"/>
                  </a:lnTo>
                  <a:lnTo>
                    <a:pt x="1135" y="2120"/>
                  </a:lnTo>
                  <a:lnTo>
                    <a:pt x="1147" y="2125"/>
                  </a:lnTo>
                  <a:lnTo>
                    <a:pt x="1160" y="2132"/>
                  </a:lnTo>
                  <a:lnTo>
                    <a:pt x="1172" y="2140"/>
                  </a:lnTo>
                  <a:lnTo>
                    <a:pt x="1178" y="2145"/>
                  </a:lnTo>
                  <a:lnTo>
                    <a:pt x="1184" y="2152"/>
                  </a:lnTo>
                  <a:lnTo>
                    <a:pt x="1190" y="2158"/>
                  </a:lnTo>
                  <a:lnTo>
                    <a:pt x="1196" y="2165"/>
                  </a:lnTo>
                  <a:close/>
                  <a:moveTo>
                    <a:pt x="1189" y="2468"/>
                  </a:moveTo>
                  <a:lnTo>
                    <a:pt x="1210" y="2468"/>
                  </a:lnTo>
                  <a:lnTo>
                    <a:pt x="1216" y="2441"/>
                  </a:lnTo>
                  <a:lnTo>
                    <a:pt x="1221" y="2417"/>
                  </a:lnTo>
                  <a:lnTo>
                    <a:pt x="1228" y="2394"/>
                  </a:lnTo>
                  <a:lnTo>
                    <a:pt x="1234" y="2371"/>
                  </a:lnTo>
                  <a:lnTo>
                    <a:pt x="1241" y="2350"/>
                  </a:lnTo>
                  <a:lnTo>
                    <a:pt x="1250" y="2328"/>
                  </a:lnTo>
                  <a:lnTo>
                    <a:pt x="1260" y="2306"/>
                  </a:lnTo>
                  <a:lnTo>
                    <a:pt x="1271" y="2283"/>
                  </a:lnTo>
                  <a:lnTo>
                    <a:pt x="1286" y="2284"/>
                  </a:lnTo>
                  <a:lnTo>
                    <a:pt x="1300" y="2285"/>
                  </a:lnTo>
                  <a:lnTo>
                    <a:pt x="1315" y="2286"/>
                  </a:lnTo>
                  <a:lnTo>
                    <a:pt x="1330" y="2287"/>
                  </a:lnTo>
                  <a:lnTo>
                    <a:pt x="1326" y="2325"/>
                  </a:lnTo>
                  <a:lnTo>
                    <a:pt x="1322" y="2366"/>
                  </a:lnTo>
                  <a:lnTo>
                    <a:pt x="1318" y="2387"/>
                  </a:lnTo>
                  <a:lnTo>
                    <a:pt x="1315" y="2408"/>
                  </a:lnTo>
                  <a:lnTo>
                    <a:pt x="1311" y="2428"/>
                  </a:lnTo>
                  <a:lnTo>
                    <a:pt x="1306" y="2449"/>
                  </a:lnTo>
                  <a:lnTo>
                    <a:pt x="1299" y="2469"/>
                  </a:lnTo>
                  <a:lnTo>
                    <a:pt x="1291" y="2487"/>
                  </a:lnTo>
                  <a:lnTo>
                    <a:pt x="1287" y="2495"/>
                  </a:lnTo>
                  <a:lnTo>
                    <a:pt x="1281" y="2503"/>
                  </a:lnTo>
                  <a:lnTo>
                    <a:pt x="1276" y="2512"/>
                  </a:lnTo>
                  <a:lnTo>
                    <a:pt x="1271" y="2519"/>
                  </a:lnTo>
                  <a:lnTo>
                    <a:pt x="1265" y="2526"/>
                  </a:lnTo>
                  <a:lnTo>
                    <a:pt x="1257" y="2533"/>
                  </a:lnTo>
                  <a:lnTo>
                    <a:pt x="1250" y="2538"/>
                  </a:lnTo>
                  <a:lnTo>
                    <a:pt x="1242" y="2544"/>
                  </a:lnTo>
                  <a:lnTo>
                    <a:pt x="1234" y="2549"/>
                  </a:lnTo>
                  <a:lnTo>
                    <a:pt x="1224" y="2553"/>
                  </a:lnTo>
                  <a:lnTo>
                    <a:pt x="1215" y="2557"/>
                  </a:lnTo>
                  <a:lnTo>
                    <a:pt x="1204" y="2559"/>
                  </a:lnTo>
                  <a:lnTo>
                    <a:pt x="1197" y="2557"/>
                  </a:lnTo>
                  <a:lnTo>
                    <a:pt x="1191" y="2554"/>
                  </a:lnTo>
                  <a:lnTo>
                    <a:pt x="1184" y="2549"/>
                  </a:lnTo>
                  <a:lnTo>
                    <a:pt x="1179" y="2542"/>
                  </a:lnTo>
                  <a:lnTo>
                    <a:pt x="1174" y="2534"/>
                  </a:lnTo>
                  <a:lnTo>
                    <a:pt x="1171" y="2525"/>
                  </a:lnTo>
                  <a:lnTo>
                    <a:pt x="1166" y="2515"/>
                  </a:lnTo>
                  <a:lnTo>
                    <a:pt x="1163" y="2503"/>
                  </a:lnTo>
                  <a:lnTo>
                    <a:pt x="1161" y="2492"/>
                  </a:lnTo>
                  <a:lnTo>
                    <a:pt x="1159" y="2479"/>
                  </a:lnTo>
                  <a:lnTo>
                    <a:pt x="1157" y="2465"/>
                  </a:lnTo>
                  <a:lnTo>
                    <a:pt x="1156" y="2452"/>
                  </a:lnTo>
                  <a:lnTo>
                    <a:pt x="1155" y="2422"/>
                  </a:lnTo>
                  <a:lnTo>
                    <a:pt x="1155" y="2393"/>
                  </a:lnTo>
                  <a:lnTo>
                    <a:pt x="1156" y="2362"/>
                  </a:lnTo>
                  <a:lnTo>
                    <a:pt x="1158" y="2332"/>
                  </a:lnTo>
                  <a:lnTo>
                    <a:pt x="1161" y="2304"/>
                  </a:lnTo>
                  <a:lnTo>
                    <a:pt x="1164" y="2278"/>
                  </a:lnTo>
                  <a:lnTo>
                    <a:pt x="1167" y="2256"/>
                  </a:lnTo>
                  <a:lnTo>
                    <a:pt x="1172" y="2237"/>
                  </a:lnTo>
                  <a:lnTo>
                    <a:pt x="1175" y="2223"/>
                  </a:lnTo>
                  <a:lnTo>
                    <a:pt x="1178" y="2215"/>
                  </a:lnTo>
                  <a:lnTo>
                    <a:pt x="1191" y="2223"/>
                  </a:lnTo>
                  <a:lnTo>
                    <a:pt x="1203" y="2233"/>
                  </a:lnTo>
                  <a:lnTo>
                    <a:pt x="1202" y="2260"/>
                  </a:lnTo>
                  <a:lnTo>
                    <a:pt x="1201" y="2289"/>
                  </a:lnTo>
                  <a:lnTo>
                    <a:pt x="1199" y="2318"/>
                  </a:lnTo>
                  <a:lnTo>
                    <a:pt x="1197" y="2347"/>
                  </a:lnTo>
                  <a:lnTo>
                    <a:pt x="1195" y="2377"/>
                  </a:lnTo>
                  <a:lnTo>
                    <a:pt x="1193" y="2406"/>
                  </a:lnTo>
                  <a:lnTo>
                    <a:pt x="1191" y="2437"/>
                  </a:lnTo>
                  <a:lnTo>
                    <a:pt x="1189" y="2468"/>
                  </a:lnTo>
                  <a:close/>
                  <a:moveTo>
                    <a:pt x="1491" y="1346"/>
                  </a:moveTo>
                  <a:lnTo>
                    <a:pt x="1490" y="1361"/>
                  </a:lnTo>
                  <a:lnTo>
                    <a:pt x="1489" y="1376"/>
                  </a:lnTo>
                  <a:lnTo>
                    <a:pt x="1488" y="1376"/>
                  </a:lnTo>
                  <a:lnTo>
                    <a:pt x="1487" y="1377"/>
                  </a:lnTo>
                  <a:lnTo>
                    <a:pt x="1478" y="1372"/>
                  </a:lnTo>
                  <a:lnTo>
                    <a:pt x="1469" y="1364"/>
                  </a:lnTo>
                  <a:lnTo>
                    <a:pt x="1463" y="1358"/>
                  </a:lnTo>
                  <a:lnTo>
                    <a:pt x="1457" y="1352"/>
                  </a:lnTo>
                  <a:lnTo>
                    <a:pt x="1446" y="1341"/>
                  </a:lnTo>
                  <a:lnTo>
                    <a:pt x="1437" y="1332"/>
                  </a:lnTo>
                  <a:lnTo>
                    <a:pt x="1437" y="1391"/>
                  </a:lnTo>
                  <a:lnTo>
                    <a:pt x="1451" y="1393"/>
                  </a:lnTo>
                  <a:lnTo>
                    <a:pt x="1465" y="1397"/>
                  </a:lnTo>
                  <a:lnTo>
                    <a:pt x="1468" y="1399"/>
                  </a:lnTo>
                  <a:lnTo>
                    <a:pt x="1471" y="1401"/>
                  </a:lnTo>
                  <a:lnTo>
                    <a:pt x="1473" y="1405"/>
                  </a:lnTo>
                  <a:lnTo>
                    <a:pt x="1475" y="1408"/>
                  </a:lnTo>
                  <a:lnTo>
                    <a:pt x="1477" y="1412"/>
                  </a:lnTo>
                  <a:lnTo>
                    <a:pt x="1478" y="1418"/>
                  </a:lnTo>
                  <a:lnTo>
                    <a:pt x="1478" y="1425"/>
                  </a:lnTo>
                  <a:lnTo>
                    <a:pt x="1478" y="1432"/>
                  </a:lnTo>
                  <a:lnTo>
                    <a:pt x="1475" y="1435"/>
                  </a:lnTo>
                  <a:lnTo>
                    <a:pt x="1470" y="1438"/>
                  </a:lnTo>
                  <a:lnTo>
                    <a:pt x="1428" y="1401"/>
                  </a:lnTo>
                  <a:lnTo>
                    <a:pt x="1420" y="1432"/>
                  </a:lnTo>
                  <a:lnTo>
                    <a:pt x="1412" y="1464"/>
                  </a:lnTo>
                  <a:lnTo>
                    <a:pt x="1404" y="1495"/>
                  </a:lnTo>
                  <a:lnTo>
                    <a:pt x="1398" y="1528"/>
                  </a:lnTo>
                  <a:lnTo>
                    <a:pt x="1390" y="1561"/>
                  </a:lnTo>
                  <a:lnTo>
                    <a:pt x="1385" y="1595"/>
                  </a:lnTo>
                  <a:lnTo>
                    <a:pt x="1380" y="1627"/>
                  </a:lnTo>
                  <a:lnTo>
                    <a:pt x="1374" y="1661"/>
                  </a:lnTo>
                  <a:lnTo>
                    <a:pt x="1370" y="1695"/>
                  </a:lnTo>
                  <a:lnTo>
                    <a:pt x="1367" y="1729"/>
                  </a:lnTo>
                  <a:lnTo>
                    <a:pt x="1365" y="1764"/>
                  </a:lnTo>
                  <a:lnTo>
                    <a:pt x="1363" y="1798"/>
                  </a:lnTo>
                  <a:lnTo>
                    <a:pt x="1362" y="1831"/>
                  </a:lnTo>
                  <a:lnTo>
                    <a:pt x="1361" y="1865"/>
                  </a:lnTo>
                  <a:lnTo>
                    <a:pt x="1361" y="1898"/>
                  </a:lnTo>
                  <a:lnTo>
                    <a:pt x="1363" y="1932"/>
                  </a:lnTo>
                  <a:lnTo>
                    <a:pt x="1374" y="1922"/>
                  </a:lnTo>
                  <a:lnTo>
                    <a:pt x="1384" y="1916"/>
                  </a:lnTo>
                  <a:lnTo>
                    <a:pt x="1392" y="1913"/>
                  </a:lnTo>
                  <a:lnTo>
                    <a:pt x="1401" y="1911"/>
                  </a:lnTo>
                  <a:lnTo>
                    <a:pt x="1409" y="1911"/>
                  </a:lnTo>
                  <a:lnTo>
                    <a:pt x="1420" y="1912"/>
                  </a:lnTo>
                  <a:lnTo>
                    <a:pt x="1432" y="1914"/>
                  </a:lnTo>
                  <a:lnTo>
                    <a:pt x="1448" y="1917"/>
                  </a:lnTo>
                  <a:lnTo>
                    <a:pt x="1453" y="1881"/>
                  </a:lnTo>
                  <a:lnTo>
                    <a:pt x="1458" y="1845"/>
                  </a:lnTo>
                  <a:lnTo>
                    <a:pt x="1463" y="1809"/>
                  </a:lnTo>
                  <a:lnTo>
                    <a:pt x="1468" y="1774"/>
                  </a:lnTo>
                  <a:lnTo>
                    <a:pt x="1473" y="1739"/>
                  </a:lnTo>
                  <a:lnTo>
                    <a:pt x="1481" y="1705"/>
                  </a:lnTo>
                  <a:lnTo>
                    <a:pt x="1489" y="1672"/>
                  </a:lnTo>
                  <a:lnTo>
                    <a:pt x="1500" y="1641"/>
                  </a:lnTo>
                  <a:lnTo>
                    <a:pt x="1503" y="1656"/>
                  </a:lnTo>
                  <a:lnTo>
                    <a:pt x="1506" y="1672"/>
                  </a:lnTo>
                  <a:lnTo>
                    <a:pt x="1508" y="1688"/>
                  </a:lnTo>
                  <a:lnTo>
                    <a:pt x="1510" y="1704"/>
                  </a:lnTo>
                  <a:lnTo>
                    <a:pt x="1510" y="1720"/>
                  </a:lnTo>
                  <a:lnTo>
                    <a:pt x="1510" y="1737"/>
                  </a:lnTo>
                  <a:lnTo>
                    <a:pt x="1509" y="1754"/>
                  </a:lnTo>
                  <a:lnTo>
                    <a:pt x="1508" y="1772"/>
                  </a:lnTo>
                  <a:lnTo>
                    <a:pt x="1505" y="1807"/>
                  </a:lnTo>
                  <a:lnTo>
                    <a:pt x="1501" y="1842"/>
                  </a:lnTo>
                  <a:lnTo>
                    <a:pt x="1497" y="1877"/>
                  </a:lnTo>
                  <a:lnTo>
                    <a:pt x="1492" y="1911"/>
                  </a:lnTo>
                  <a:lnTo>
                    <a:pt x="1464" y="1918"/>
                  </a:lnTo>
                  <a:lnTo>
                    <a:pt x="1440" y="1925"/>
                  </a:lnTo>
                  <a:lnTo>
                    <a:pt x="1417" y="1933"/>
                  </a:lnTo>
                  <a:lnTo>
                    <a:pt x="1394" y="1941"/>
                  </a:lnTo>
                  <a:lnTo>
                    <a:pt x="1373" y="1951"/>
                  </a:lnTo>
                  <a:lnTo>
                    <a:pt x="1352" y="1959"/>
                  </a:lnTo>
                  <a:lnTo>
                    <a:pt x="1330" y="1969"/>
                  </a:lnTo>
                  <a:lnTo>
                    <a:pt x="1307" y="1977"/>
                  </a:lnTo>
                  <a:lnTo>
                    <a:pt x="1295" y="2005"/>
                  </a:lnTo>
                  <a:lnTo>
                    <a:pt x="1284" y="2030"/>
                  </a:lnTo>
                  <a:lnTo>
                    <a:pt x="1274" y="2053"/>
                  </a:lnTo>
                  <a:lnTo>
                    <a:pt x="1267" y="2078"/>
                  </a:lnTo>
                  <a:lnTo>
                    <a:pt x="1263" y="2089"/>
                  </a:lnTo>
                  <a:lnTo>
                    <a:pt x="1260" y="2103"/>
                  </a:lnTo>
                  <a:lnTo>
                    <a:pt x="1258" y="2117"/>
                  </a:lnTo>
                  <a:lnTo>
                    <a:pt x="1257" y="2130"/>
                  </a:lnTo>
                  <a:lnTo>
                    <a:pt x="1256" y="2146"/>
                  </a:lnTo>
                  <a:lnTo>
                    <a:pt x="1255" y="2163"/>
                  </a:lnTo>
                  <a:lnTo>
                    <a:pt x="1255" y="2181"/>
                  </a:lnTo>
                  <a:lnTo>
                    <a:pt x="1256" y="2201"/>
                  </a:lnTo>
                  <a:lnTo>
                    <a:pt x="1270" y="2204"/>
                  </a:lnTo>
                  <a:lnTo>
                    <a:pt x="1282" y="2209"/>
                  </a:lnTo>
                  <a:lnTo>
                    <a:pt x="1282" y="2219"/>
                  </a:lnTo>
                  <a:lnTo>
                    <a:pt x="1276" y="2220"/>
                  </a:lnTo>
                  <a:lnTo>
                    <a:pt x="1271" y="2221"/>
                  </a:lnTo>
                  <a:lnTo>
                    <a:pt x="1266" y="2223"/>
                  </a:lnTo>
                  <a:lnTo>
                    <a:pt x="1261" y="2227"/>
                  </a:lnTo>
                  <a:lnTo>
                    <a:pt x="1257" y="2230"/>
                  </a:lnTo>
                  <a:lnTo>
                    <a:pt x="1254" y="2234"/>
                  </a:lnTo>
                  <a:lnTo>
                    <a:pt x="1251" y="2237"/>
                  </a:lnTo>
                  <a:lnTo>
                    <a:pt x="1248" y="2242"/>
                  </a:lnTo>
                  <a:lnTo>
                    <a:pt x="1242" y="2252"/>
                  </a:lnTo>
                  <a:lnTo>
                    <a:pt x="1238" y="2264"/>
                  </a:lnTo>
                  <a:lnTo>
                    <a:pt x="1235" y="2275"/>
                  </a:lnTo>
                  <a:lnTo>
                    <a:pt x="1231" y="2288"/>
                  </a:lnTo>
                  <a:lnTo>
                    <a:pt x="1228" y="2288"/>
                  </a:lnTo>
                  <a:lnTo>
                    <a:pt x="1228" y="2271"/>
                  </a:lnTo>
                  <a:lnTo>
                    <a:pt x="1229" y="2234"/>
                  </a:lnTo>
                  <a:lnTo>
                    <a:pt x="1231" y="2195"/>
                  </a:lnTo>
                  <a:lnTo>
                    <a:pt x="1231" y="2174"/>
                  </a:lnTo>
                  <a:lnTo>
                    <a:pt x="1224" y="2156"/>
                  </a:lnTo>
                  <a:lnTo>
                    <a:pt x="1219" y="2139"/>
                  </a:lnTo>
                  <a:lnTo>
                    <a:pt x="1216" y="2120"/>
                  </a:lnTo>
                  <a:lnTo>
                    <a:pt x="1213" y="2102"/>
                  </a:lnTo>
                  <a:lnTo>
                    <a:pt x="1212" y="2083"/>
                  </a:lnTo>
                  <a:lnTo>
                    <a:pt x="1212" y="2064"/>
                  </a:lnTo>
                  <a:lnTo>
                    <a:pt x="1212" y="2044"/>
                  </a:lnTo>
                  <a:lnTo>
                    <a:pt x="1214" y="2024"/>
                  </a:lnTo>
                  <a:lnTo>
                    <a:pt x="1216" y="2005"/>
                  </a:lnTo>
                  <a:lnTo>
                    <a:pt x="1220" y="1984"/>
                  </a:lnTo>
                  <a:lnTo>
                    <a:pt x="1224" y="1964"/>
                  </a:lnTo>
                  <a:lnTo>
                    <a:pt x="1229" y="1943"/>
                  </a:lnTo>
                  <a:lnTo>
                    <a:pt x="1240" y="1902"/>
                  </a:lnTo>
                  <a:lnTo>
                    <a:pt x="1254" y="1861"/>
                  </a:lnTo>
                  <a:lnTo>
                    <a:pt x="1285" y="1779"/>
                  </a:lnTo>
                  <a:lnTo>
                    <a:pt x="1315" y="1699"/>
                  </a:lnTo>
                  <a:lnTo>
                    <a:pt x="1329" y="1661"/>
                  </a:lnTo>
                  <a:lnTo>
                    <a:pt x="1343" y="1624"/>
                  </a:lnTo>
                  <a:lnTo>
                    <a:pt x="1353" y="1589"/>
                  </a:lnTo>
                  <a:lnTo>
                    <a:pt x="1362" y="1556"/>
                  </a:lnTo>
                  <a:lnTo>
                    <a:pt x="1364" y="1530"/>
                  </a:lnTo>
                  <a:lnTo>
                    <a:pt x="1368" y="1498"/>
                  </a:lnTo>
                  <a:lnTo>
                    <a:pt x="1374" y="1459"/>
                  </a:lnTo>
                  <a:lnTo>
                    <a:pt x="1382" y="1421"/>
                  </a:lnTo>
                  <a:lnTo>
                    <a:pt x="1387" y="1402"/>
                  </a:lnTo>
                  <a:lnTo>
                    <a:pt x="1391" y="1383"/>
                  </a:lnTo>
                  <a:lnTo>
                    <a:pt x="1396" y="1366"/>
                  </a:lnTo>
                  <a:lnTo>
                    <a:pt x="1403" y="1351"/>
                  </a:lnTo>
                  <a:lnTo>
                    <a:pt x="1409" y="1337"/>
                  </a:lnTo>
                  <a:lnTo>
                    <a:pt x="1415" y="1325"/>
                  </a:lnTo>
                  <a:lnTo>
                    <a:pt x="1419" y="1321"/>
                  </a:lnTo>
                  <a:lnTo>
                    <a:pt x="1422" y="1317"/>
                  </a:lnTo>
                  <a:lnTo>
                    <a:pt x="1426" y="1313"/>
                  </a:lnTo>
                  <a:lnTo>
                    <a:pt x="1429" y="1310"/>
                  </a:lnTo>
                  <a:lnTo>
                    <a:pt x="1444" y="1320"/>
                  </a:lnTo>
                  <a:lnTo>
                    <a:pt x="1460" y="1328"/>
                  </a:lnTo>
                  <a:lnTo>
                    <a:pt x="1476" y="1338"/>
                  </a:lnTo>
                  <a:lnTo>
                    <a:pt x="1491" y="1346"/>
                  </a:lnTo>
                  <a:close/>
                  <a:moveTo>
                    <a:pt x="1390" y="1159"/>
                  </a:moveTo>
                  <a:lnTo>
                    <a:pt x="1390" y="1156"/>
                  </a:lnTo>
                  <a:lnTo>
                    <a:pt x="1391" y="1152"/>
                  </a:lnTo>
                  <a:lnTo>
                    <a:pt x="1393" y="1146"/>
                  </a:lnTo>
                  <a:lnTo>
                    <a:pt x="1399" y="1135"/>
                  </a:lnTo>
                  <a:lnTo>
                    <a:pt x="1409" y="1140"/>
                  </a:lnTo>
                  <a:lnTo>
                    <a:pt x="1422" y="1148"/>
                  </a:lnTo>
                  <a:lnTo>
                    <a:pt x="1426" y="1152"/>
                  </a:lnTo>
                  <a:lnTo>
                    <a:pt x="1430" y="1158"/>
                  </a:lnTo>
                  <a:lnTo>
                    <a:pt x="1432" y="1161"/>
                  </a:lnTo>
                  <a:lnTo>
                    <a:pt x="1433" y="1166"/>
                  </a:lnTo>
                  <a:lnTo>
                    <a:pt x="1433" y="1170"/>
                  </a:lnTo>
                  <a:lnTo>
                    <a:pt x="1433" y="1174"/>
                  </a:lnTo>
                  <a:lnTo>
                    <a:pt x="1428" y="1177"/>
                  </a:lnTo>
                  <a:lnTo>
                    <a:pt x="1424" y="1180"/>
                  </a:lnTo>
                  <a:lnTo>
                    <a:pt x="1415" y="1175"/>
                  </a:lnTo>
                  <a:lnTo>
                    <a:pt x="1407" y="1170"/>
                  </a:lnTo>
                  <a:lnTo>
                    <a:pt x="1399" y="1165"/>
                  </a:lnTo>
                  <a:lnTo>
                    <a:pt x="1390" y="1159"/>
                  </a:lnTo>
                  <a:close/>
                  <a:moveTo>
                    <a:pt x="1423" y="1288"/>
                  </a:moveTo>
                  <a:lnTo>
                    <a:pt x="1418" y="1290"/>
                  </a:lnTo>
                  <a:lnTo>
                    <a:pt x="1412" y="1294"/>
                  </a:lnTo>
                  <a:lnTo>
                    <a:pt x="1400" y="1281"/>
                  </a:lnTo>
                  <a:lnTo>
                    <a:pt x="1388" y="1267"/>
                  </a:lnTo>
                  <a:lnTo>
                    <a:pt x="1375" y="1254"/>
                  </a:lnTo>
                  <a:lnTo>
                    <a:pt x="1363" y="1242"/>
                  </a:lnTo>
                  <a:lnTo>
                    <a:pt x="1367" y="1239"/>
                  </a:lnTo>
                  <a:lnTo>
                    <a:pt x="1371" y="1236"/>
                  </a:lnTo>
                  <a:lnTo>
                    <a:pt x="1375" y="1235"/>
                  </a:lnTo>
                  <a:lnTo>
                    <a:pt x="1380" y="1235"/>
                  </a:lnTo>
                  <a:lnTo>
                    <a:pt x="1384" y="1236"/>
                  </a:lnTo>
                  <a:lnTo>
                    <a:pt x="1388" y="1239"/>
                  </a:lnTo>
                  <a:lnTo>
                    <a:pt x="1392" y="1242"/>
                  </a:lnTo>
                  <a:lnTo>
                    <a:pt x="1398" y="1245"/>
                  </a:lnTo>
                  <a:lnTo>
                    <a:pt x="1405" y="1253"/>
                  </a:lnTo>
                  <a:lnTo>
                    <a:pt x="1413" y="1264"/>
                  </a:lnTo>
                  <a:lnTo>
                    <a:pt x="1419" y="1276"/>
                  </a:lnTo>
                  <a:lnTo>
                    <a:pt x="1423" y="1288"/>
                  </a:lnTo>
                  <a:close/>
                  <a:moveTo>
                    <a:pt x="1384" y="1198"/>
                  </a:moveTo>
                  <a:lnTo>
                    <a:pt x="1387" y="1194"/>
                  </a:lnTo>
                  <a:lnTo>
                    <a:pt x="1390" y="1189"/>
                  </a:lnTo>
                  <a:lnTo>
                    <a:pt x="1406" y="1197"/>
                  </a:lnTo>
                  <a:lnTo>
                    <a:pt x="1422" y="1207"/>
                  </a:lnTo>
                  <a:lnTo>
                    <a:pt x="1422" y="1210"/>
                  </a:lnTo>
                  <a:lnTo>
                    <a:pt x="1421" y="1213"/>
                  </a:lnTo>
                  <a:lnTo>
                    <a:pt x="1420" y="1215"/>
                  </a:lnTo>
                  <a:lnTo>
                    <a:pt x="1418" y="1217"/>
                  </a:lnTo>
                  <a:lnTo>
                    <a:pt x="1415" y="1220"/>
                  </a:lnTo>
                  <a:lnTo>
                    <a:pt x="1412" y="1221"/>
                  </a:lnTo>
                  <a:lnTo>
                    <a:pt x="1409" y="1222"/>
                  </a:lnTo>
                  <a:lnTo>
                    <a:pt x="1407" y="1222"/>
                  </a:lnTo>
                  <a:lnTo>
                    <a:pt x="1399" y="1215"/>
                  </a:lnTo>
                  <a:lnTo>
                    <a:pt x="1392" y="1209"/>
                  </a:lnTo>
                  <a:lnTo>
                    <a:pt x="1387" y="1203"/>
                  </a:lnTo>
                  <a:lnTo>
                    <a:pt x="1384" y="1198"/>
                  </a:lnTo>
                  <a:close/>
                  <a:moveTo>
                    <a:pt x="1534" y="918"/>
                  </a:moveTo>
                  <a:lnTo>
                    <a:pt x="1527" y="922"/>
                  </a:lnTo>
                  <a:lnTo>
                    <a:pt x="1521" y="926"/>
                  </a:lnTo>
                  <a:lnTo>
                    <a:pt x="1500" y="913"/>
                  </a:lnTo>
                  <a:lnTo>
                    <a:pt x="1500" y="906"/>
                  </a:lnTo>
                  <a:lnTo>
                    <a:pt x="1504" y="903"/>
                  </a:lnTo>
                  <a:lnTo>
                    <a:pt x="1507" y="899"/>
                  </a:lnTo>
                  <a:lnTo>
                    <a:pt x="1509" y="898"/>
                  </a:lnTo>
                  <a:lnTo>
                    <a:pt x="1513" y="897"/>
                  </a:lnTo>
                  <a:lnTo>
                    <a:pt x="1520" y="900"/>
                  </a:lnTo>
                  <a:lnTo>
                    <a:pt x="1535" y="909"/>
                  </a:lnTo>
                  <a:lnTo>
                    <a:pt x="1535" y="913"/>
                  </a:lnTo>
                  <a:lnTo>
                    <a:pt x="1534" y="918"/>
                  </a:lnTo>
                  <a:close/>
                  <a:moveTo>
                    <a:pt x="1535" y="990"/>
                  </a:moveTo>
                  <a:lnTo>
                    <a:pt x="1533" y="995"/>
                  </a:lnTo>
                  <a:lnTo>
                    <a:pt x="1529" y="999"/>
                  </a:lnTo>
                  <a:lnTo>
                    <a:pt x="1526" y="1003"/>
                  </a:lnTo>
                  <a:lnTo>
                    <a:pt x="1523" y="1005"/>
                  </a:lnTo>
                  <a:lnTo>
                    <a:pt x="1510" y="997"/>
                  </a:lnTo>
                  <a:lnTo>
                    <a:pt x="1499" y="988"/>
                  </a:lnTo>
                  <a:lnTo>
                    <a:pt x="1502" y="981"/>
                  </a:lnTo>
                  <a:lnTo>
                    <a:pt x="1506" y="973"/>
                  </a:lnTo>
                  <a:lnTo>
                    <a:pt x="1513" y="975"/>
                  </a:lnTo>
                  <a:lnTo>
                    <a:pt x="1519" y="978"/>
                  </a:lnTo>
                  <a:lnTo>
                    <a:pt x="1526" y="983"/>
                  </a:lnTo>
                  <a:lnTo>
                    <a:pt x="1535" y="990"/>
                  </a:lnTo>
                  <a:close/>
                  <a:moveTo>
                    <a:pt x="2684" y="2062"/>
                  </a:moveTo>
                  <a:lnTo>
                    <a:pt x="2682" y="2058"/>
                  </a:lnTo>
                  <a:lnTo>
                    <a:pt x="2680" y="2055"/>
                  </a:lnTo>
                  <a:lnTo>
                    <a:pt x="2691" y="2045"/>
                  </a:lnTo>
                  <a:lnTo>
                    <a:pt x="2702" y="2035"/>
                  </a:lnTo>
                  <a:lnTo>
                    <a:pt x="2712" y="2028"/>
                  </a:lnTo>
                  <a:lnTo>
                    <a:pt x="2723" y="2021"/>
                  </a:lnTo>
                  <a:lnTo>
                    <a:pt x="2745" y="2008"/>
                  </a:lnTo>
                  <a:lnTo>
                    <a:pt x="2772" y="1994"/>
                  </a:lnTo>
                  <a:lnTo>
                    <a:pt x="2782" y="2007"/>
                  </a:lnTo>
                  <a:lnTo>
                    <a:pt x="2791" y="2021"/>
                  </a:lnTo>
                  <a:lnTo>
                    <a:pt x="2788" y="2026"/>
                  </a:lnTo>
                  <a:lnTo>
                    <a:pt x="2783" y="2030"/>
                  </a:lnTo>
                  <a:lnTo>
                    <a:pt x="2778" y="2034"/>
                  </a:lnTo>
                  <a:lnTo>
                    <a:pt x="2772" y="2037"/>
                  </a:lnTo>
                  <a:lnTo>
                    <a:pt x="2758" y="2045"/>
                  </a:lnTo>
                  <a:lnTo>
                    <a:pt x="2742" y="2050"/>
                  </a:lnTo>
                  <a:lnTo>
                    <a:pt x="2710" y="2056"/>
                  </a:lnTo>
                  <a:lnTo>
                    <a:pt x="2684" y="2062"/>
                  </a:lnTo>
                  <a:close/>
                  <a:moveTo>
                    <a:pt x="2834" y="1946"/>
                  </a:moveTo>
                  <a:lnTo>
                    <a:pt x="2840" y="1961"/>
                  </a:lnTo>
                  <a:lnTo>
                    <a:pt x="2850" y="1991"/>
                  </a:lnTo>
                  <a:lnTo>
                    <a:pt x="2862" y="2028"/>
                  </a:lnTo>
                  <a:lnTo>
                    <a:pt x="2874" y="2069"/>
                  </a:lnTo>
                  <a:lnTo>
                    <a:pt x="2879" y="2088"/>
                  </a:lnTo>
                  <a:lnTo>
                    <a:pt x="2884" y="2106"/>
                  </a:lnTo>
                  <a:lnTo>
                    <a:pt x="2888" y="2122"/>
                  </a:lnTo>
                  <a:lnTo>
                    <a:pt x="2890" y="2136"/>
                  </a:lnTo>
                  <a:lnTo>
                    <a:pt x="2891" y="2145"/>
                  </a:lnTo>
                  <a:lnTo>
                    <a:pt x="2890" y="2152"/>
                  </a:lnTo>
                  <a:lnTo>
                    <a:pt x="2888" y="2153"/>
                  </a:lnTo>
                  <a:lnTo>
                    <a:pt x="2885" y="2152"/>
                  </a:lnTo>
                  <a:lnTo>
                    <a:pt x="2883" y="2151"/>
                  </a:lnTo>
                  <a:lnTo>
                    <a:pt x="2880" y="2147"/>
                  </a:lnTo>
                  <a:lnTo>
                    <a:pt x="2866" y="2117"/>
                  </a:lnTo>
                  <a:lnTo>
                    <a:pt x="2853" y="2089"/>
                  </a:lnTo>
                  <a:lnTo>
                    <a:pt x="2839" y="2064"/>
                  </a:lnTo>
                  <a:lnTo>
                    <a:pt x="2828" y="2041"/>
                  </a:lnTo>
                  <a:lnTo>
                    <a:pt x="2824" y="2030"/>
                  </a:lnTo>
                  <a:lnTo>
                    <a:pt x="2821" y="2018"/>
                  </a:lnTo>
                  <a:lnTo>
                    <a:pt x="2819" y="2007"/>
                  </a:lnTo>
                  <a:lnTo>
                    <a:pt x="2819" y="1995"/>
                  </a:lnTo>
                  <a:lnTo>
                    <a:pt x="2820" y="1984"/>
                  </a:lnTo>
                  <a:lnTo>
                    <a:pt x="2823" y="1972"/>
                  </a:lnTo>
                  <a:lnTo>
                    <a:pt x="2827" y="1959"/>
                  </a:lnTo>
                  <a:lnTo>
                    <a:pt x="2834" y="1946"/>
                  </a:lnTo>
                  <a:close/>
                  <a:moveTo>
                    <a:pt x="2667" y="2184"/>
                  </a:moveTo>
                  <a:lnTo>
                    <a:pt x="2676" y="2190"/>
                  </a:lnTo>
                  <a:lnTo>
                    <a:pt x="2686" y="2193"/>
                  </a:lnTo>
                  <a:lnTo>
                    <a:pt x="2697" y="2197"/>
                  </a:lnTo>
                  <a:lnTo>
                    <a:pt x="2707" y="2200"/>
                  </a:lnTo>
                  <a:lnTo>
                    <a:pt x="2731" y="2207"/>
                  </a:lnTo>
                  <a:lnTo>
                    <a:pt x="2758" y="2213"/>
                  </a:lnTo>
                  <a:lnTo>
                    <a:pt x="2784" y="2219"/>
                  </a:lnTo>
                  <a:lnTo>
                    <a:pt x="2812" y="2227"/>
                  </a:lnTo>
                  <a:lnTo>
                    <a:pt x="2824" y="2231"/>
                  </a:lnTo>
                  <a:lnTo>
                    <a:pt x="2838" y="2235"/>
                  </a:lnTo>
                  <a:lnTo>
                    <a:pt x="2851" y="2240"/>
                  </a:lnTo>
                  <a:lnTo>
                    <a:pt x="2863" y="2246"/>
                  </a:lnTo>
                  <a:lnTo>
                    <a:pt x="2858" y="2260"/>
                  </a:lnTo>
                  <a:lnTo>
                    <a:pt x="2851" y="2277"/>
                  </a:lnTo>
                  <a:lnTo>
                    <a:pt x="2847" y="2287"/>
                  </a:lnTo>
                  <a:lnTo>
                    <a:pt x="2843" y="2295"/>
                  </a:lnTo>
                  <a:lnTo>
                    <a:pt x="2839" y="2302"/>
                  </a:lnTo>
                  <a:lnTo>
                    <a:pt x="2835" y="2308"/>
                  </a:lnTo>
                  <a:lnTo>
                    <a:pt x="2801" y="2290"/>
                  </a:lnTo>
                  <a:lnTo>
                    <a:pt x="2767" y="2271"/>
                  </a:lnTo>
                  <a:lnTo>
                    <a:pt x="2736" y="2251"/>
                  </a:lnTo>
                  <a:lnTo>
                    <a:pt x="2704" y="2228"/>
                  </a:lnTo>
                  <a:lnTo>
                    <a:pt x="2689" y="2216"/>
                  </a:lnTo>
                  <a:lnTo>
                    <a:pt x="2674" y="2203"/>
                  </a:lnTo>
                  <a:lnTo>
                    <a:pt x="2660" y="2191"/>
                  </a:lnTo>
                  <a:lnTo>
                    <a:pt x="2646" y="2178"/>
                  </a:lnTo>
                  <a:lnTo>
                    <a:pt x="2633" y="2164"/>
                  </a:lnTo>
                  <a:lnTo>
                    <a:pt x="2621" y="2151"/>
                  </a:lnTo>
                  <a:lnTo>
                    <a:pt x="2608" y="2137"/>
                  </a:lnTo>
                  <a:lnTo>
                    <a:pt x="2597" y="2122"/>
                  </a:lnTo>
                  <a:lnTo>
                    <a:pt x="2603" y="2116"/>
                  </a:lnTo>
                  <a:lnTo>
                    <a:pt x="2608" y="2110"/>
                  </a:lnTo>
                  <a:lnTo>
                    <a:pt x="2615" y="2106"/>
                  </a:lnTo>
                  <a:lnTo>
                    <a:pt x="2623" y="2102"/>
                  </a:lnTo>
                  <a:lnTo>
                    <a:pt x="2630" y="2099"/>
                  </a:lnTo>
                  <a:lnTo>
                    <a:pt x="2638" y="2097"/>
                  </a:lnTo>
                  <a:lnTo>
                    <a:pt x="2648" y="2095"/>
                  </a:lnTo>
                  <a:lnTo>
                    <a:pt x="2656" y="2092"/>
                  </a:lnTo>
                  <a:lnTo>
                    <a:pt x="2693" y="2089"/>
                  </a:lnTo>
                  <a:lnTo>
                    <a:pt x="2728" y="2087"/>
                  </a:lnTo>
                  <a:lnTo>
                    <a:pt x="2728" y="2089"/>
                  </a:lnTo>
                  <a:lnTo>
                    <a:pt x="2729" y="2092"/>
                  </a:lnTo>
                  <a:lnTo>
                    <a:pt x="2762" y="2083"/>
                  </a:lnTo>
                  <a:lnTo>
                    <a:pt x="2786" y="2076"/>
                  </a:lnTo>
                  <a:lnTo>
                    <a:pt x="2791" y="2076"/>
                  </a:lnTo>
                  <a:lnTo>
                    <a:pt x="2797" y="2074"/>
                  </a:lnTo>
                  <a:lnTo>
                    <a:pt x="2803" y="2076"/>
                  </a:lnTo>
                  <a:lnTo>
                    <a:pt x="2808" y="2078"/>
                  </a:lnTo>
                  <a:lnTo>
                    <a:pt x="2815" y="2080"/>
                  </a:lnTo>
                  <a:lnTo>
                    <a:pt x="2821" y="2083"/>
                  </a:lnTo>
                  <a:lnTo>
                    <a:pt x="2827" y="2087"/>
                  </a:lnTo>
                  <a:lnTo>
                    <a:pt x="2835" y="2093"/>
                  </a:lnTo>
                  <a:lnTo>
                    <a:pt x="2816" y="2122"/>
                  </a:lnTo>
                  <a:lnTo>
                    <a:pt x="2791" y="2122"/>
                  </a:lnTo>
                  <a:lnTo>
                    <a:pt x="2765" y="2120"/>
                  </a:lnTo>
                  <a:lnTo>
                    <a:pt x="2738" y="2119"/>
                  </a:lnTo>
                  <a:lnTo>
                    <a:pt x="2710" y="2118"/>
                  </a:lnTo>
                  <a:lnTo>
                    <a:pt x="2697" y="2119"/>
                  </a:lnTo>
                  <a:lnTo>
                    <a:pt x="2683" y="2120"/>
                  </a:lnTo>
                  <a:lnTo>
                    <a:pt x="2670" y="2121"/>
                  </a:lnTo>
                  <a:lnTo>
                    <a:pt x="2659" y="2124"/>
                  </a:lnTo>
                  <a:lnTo>
                    <a:pt x="2647" y="2127"/>
                  </a:lnTo>
                  <a:lnTo>
                    <a:pt x="2636" y="2133"/>
                  </a:lnTo>
                  <a:lnTo>
                    <a:pt x="2627" y="2139"/>
                  </a:lnTo>
                  <a:lnTo>
                    <a:pt x="2619" y="2146"/>
                  </a:lnTo>
                  <a:lnTo>
                    <a:pt x="2650" y="2146"/>
                  </a:lnTo>
                  <a:lnTo>
                    <a:pt x="2679" y="2147"/>
                  </a:lnTo>
                  <a:lnTo>
                    <a:pt x="2707" y="2149"/>
                  </a:lnTo>
                  <a:lnTo>
                    <a:pt x="2737" y="2152"/>
                  </a:lnTo>
                  <a:lnTo>
                    <a:pt x="2765" y="2156"/>
                  </a:lnTo>
                  <a:lnTo>
                    <a:pt x="2795" y="2160"/>
                  </a:lnTo>
                  <a:lnTo>
                    <a:pt x="2825" y="2165"/>
                  </a:lnTo>
                  <a:lnTo>
                    <a:pt x="2858" y="2172"/>
                  </a:lnTo>
                  <a:lnTo>
                    <a:pt x="2856" y="2177"/>
                  </a:lnTo>
                  <a:lnTo>
                    <a:pt x="2853" y="2182"/>
                  </a:lnTo>
                  <a:lnTo>
                    <a:pt x="2850" y="2186"/>
                  </a:lnTo>
                  <a:lnTo>
                    <a:pt x="2845" y="2190"/>
                  </a:lnTo>
                  <a:lnTo>
                    <a:pt x="2841" y="2193"/>
                  </a:lnTo>
                  <a:lnTo>
                    <a:pt x="2836" y="2195"/>
                  </a:lnTo>
                  <a:lnTo>
                    <a:pt x="2831" y="2197"/>
                  </a:lnTo>
                  <a:lnTo>
                    <a:pt x="2825" y="2198"/>
                  </a:lnTo>
                  <a:lnTo>
                    <a:pt x="2813" y="2199"/>
                  </a:lnTo>
                  <a:lnTo>
                    <a:pt x="2798" y="2199"/>
                  </a:lnTo>
                  <a:lnTo>
                    <a:pt x="2783" y="2198"/>
                  </a:lnTo>
                  <a:lnTo>
                    <a:pt x="2768" y="2195"/>
                  </a:lnTo>
                  <a:lnTo>
                    <a:pt x="2738" y="2189"/>
                  </a:lnTo>
                  <a:lnTo>
                    <a:pt x="2709" y="2180"/>
                  </a:lnTo>
                  <a:lnTo>
                    <a:pt x="2685" y="2172"/>
                  </a:lnTo>
                  <a:lnTo>
                    <a:pt x="2668" y="2166"/>
                  </a:lnTo>
                  <a:lnTo>
                    <a:pt x="2667" y="2176"/>
                  </a:lnTo>
                  <a:lnTo>
                    <a:pt x="2667" y="2184"/>
                  </a:lnTo>
                  <a:close/>
                  <a:moveTo>
                    <a:pt x="2189" y="3031"/>
                  </a:moveTo>
                  <a:lnTo>
                    <a:pt x="2168" y="3005"/>
                  </a:lnTo>
                  <a:lnTo>
                    <a:pt x="2139" y="2972"/>
                  </a:lnTo>
                  <a:lnTo>
                    <a:pt x="2107" y="2933"/>
                  </a:lnTo>
                  <a:lnTo>
                    <a:pt x="2073" y="2891"/>
                  </a:lnTo>
                  <a:lnTo>
                    <a:pt x="2057" y="2869"/>
                  </a:lnTo>
                  <a:lnTo>
                    <a:pt x="2042" y="2848"/>
                  </a:lnTo>
                  <a:lnTo>
                    <a:pt x="2027" y="2828"/>
                  </a:lnTo>
                  <a:lnTo>
                    <a:pt x="2015" y="2808"/>
                  </a:lnTo>
                  <a:lnTo>
                    <a:pt x="2005" y="2789"/>
                  </a:lnTo>
                  <a:lnTo>
                    <a:pt x="1997" y="2772"/>
                  </a:lnTo>
                  <a:lnTo>
                    <a:pt x="1995" y="2763"/>
                  </a:lnTo>
                  <a:lnTo>
                    <a:pt x="1993" y="2756"/>
                  </a:lnTo>
                  <a:lnTo>
                    <a:pt x="1991" y="2749"/>
                  </a:lnTo>
                  <a:lnTo>
                    <a:pt x="1991" y="2742"/>
                  </a:lnTo>
                  <a:lnTo>
                    <a:pt x="1998" y="2738"/>
                  </a:lnTo>
                  <a:lnTo>
                    <a:pt x="2006" y="2736"/>
                  </a:lnTo>
                  <a:lnTo>
                    <a:pt x="2014" y="2735"/>
                  </a:lnTo>
                  <a:lnTo>
                    <a:pt x="2021" y="2734"/>
                  </a:lnTo>
                  <a:lnTo>
                    <a:pt x="2029" y="2734"/>
                  </a:lnTo>
                  <a:lnTo>
                    <a:pt x="2036" y="2735"/>
                  </a:lnTo>
                  <a:lnTo>
                    <a:pt x="2043" y="2737"/>
                  </a:lnTo>
                  <a:lnTo>
                    <a:pt x="2051" y="2739"/>
                  </a:lnTo>
                  <a:lnTo>
                    <a:pt x="2065" y="2745"/>
                  </a:lnTo>
                  <a:lnTo>
                    <a:pt x="2080" y="2754"/>
                  </a:lnTo>
                  <a:lnTo>
                    <a:pt x="2094" y="2764"/>
                  </a:lnTo>
                  <a:lnTo>
                    <a:pt x="2108" y="2776"/>
                  </a:lnTo>
                  <a:lnTo>
                    <a:pt x="2120" y="2789"/>
                  </a:lnTo>
                  <a:lnTo>
                    <a:pt x="2134" y="2804"/>
                  </a:lnTo>
                  <a:lnTo>
                    <a:pt x="2146" y="2817"/>
                  </a:lnTo>
                  <a:lnTo>
                    <a:pt x="2158" y="2832"/>
                  </a:lnTo>
                  <a:lnTo>
                    <a:pt x="2181" y="2862"/>
                  </a:lnTo>
                  <a:lnTo>
                    <a:pt x="2202" y="2888"/>
                  </a:lnTo>
                  <a:lnTo>
                    <a:pt x="2226" y="2911"/>
                  </a:lnTo>
                  <a:lnTo>
                    <a:pt x="2251" y="2935"/>
                  </a:lnTo>
                  <a:lnTo>
                    <a:pt x="2277" y="2956"/>
                  </a:lnTo>
                  <a:lnTo>
                    <a:pt x="2303" y="2977"/>
                  </a:lnTo>
                  <a:lnTo>
                    <a:pt x="2330" y="2996"/>
                  </a:lnTo>
                  <a:lnTo>
                    <a:pt x="2358" y="3015"/>
                  </a:lnTo>
                  <a:lnTo>
                    <a:pt x="2386" y="3033"/>
                  </a:lnTo>
                  <a:lnTo>
                    <a:pt x="2415" y="3051"/>
                  </a:lnTo>
                  <a:lnTo>
                    <a:pt x="2473" y="3085"/>
                  </a:lnTo>
                  <a:lnTo>
                    <a:pt x="2533" y="3116"/>
                  </a:lnTo>
                  <a:lnTo>
                    <a:pt x="2593" y="3148"/>
                  </a:lnTo>
                  <a:lnTo>
                    <a:pt x="2654" y="3180"/>
                  </a:lnTo>
                  <a:lnTo>
                    <a:pt x="2799" y="3251"/>
                  </a:lnTo>
                  <a:lnTo>
                    <a:pt x="2909" y="3303"/>
                  </a:lnTo>
                  <a:lnTo>
                    <a:pt x="2987" y="3341"/>
                  </a:lnTo>
                  <a:lnTo>
                    <a:pt x="3039" y="3367"/>
                  </a:lnTo>
                  <a:lnTo>
                    <a:pt x="3072" y="3384"/>
                  </a:lnTo>
                  <a:lnTo>
                    <a:pt x="3089" y="3392"/>
                  </a:lnTo>
                  <a:lnTo>
                    <a:pt x="3096" y="3396"/>
                  </a:lnTo>
                  <a:lnTo>
                    <a:pt x="3100" y="3399"/>
                  </a:lnTo>
                  <a:lnTo>
                    <a:pt x="3082" y="3423"/>
                  </a:lnTo>
                  <a:lnTo>
                    <a:pt x="3064" y="3445"/>
                  </a:lnTo>
                  <a:lnTo>
                    <a:pt x="3047" y="3465"/>
                  </a:lnTo>
                  <a:lnTo>
                    <a:pt x="3031" y="3483"/>
                  </a:lnTo>
                  <a:lnTo>
                    <a:pt x="3015" y="3500"/>
                  </a:lnTo>
                  <a:lnTo>
                    <a:pt x="2999" y="3514"/>
                  </a:lnTo>
                  <a:lnTo>
                    <a:pt x="2984" y="3526"/>
                  </a:lnTo>
                  <a:lnTo>
                    <a:pt x="2967" y="3538"/>
                  </a:lnTo>
                  <a:lnTo>
                    <a:pt x="2950" y="3548"/>
                  </a:lnTo>
                  <a:lnTo>
                    <a:pt x="2932" y="3557"/>
                  </a:lnTo>
                  <a:lnTo>
                    <a:pt x="2913" y="3564"/>
                  </a:lnTo>
                  <a:lnTo>
                    <a:pt x="2893" y="3571"/>
                  </a:lnTo>
                  <a:lnTo>
                    <a:pt x="2871" y="3577"/>
                  </a:lnTo>
                  <a:lnTo>
                    <a:pt x="2847" y="3582"/>
                  </a:lnTo>
                  <a:lnTo>
                    <a:pt x="2822" y="3587"/>
                  </a:lnTo>
                  <a:lnTo>
                    <a:pt x="2795" y="3591"/>
                  </a:lnTo>
                  <a:lnTo>
                    <a:pt x="2765" y="3583"/>
                  </a:lnTo>
                  <a:lnTo>
                    <a:pt x="2737" y="3575"/>
                  </a:lnTo>
                  <a:lnTo>
                    <a:pt x="2709" y="3565"/>
                  </a:lnTo>
                  <a:lnTo>
                    <a:pt x="2684" y="3556"/>
                  </a:lnTo>
                  <a:lnTo>
                    <a:pt x="2659" y="3545"/>
                  </a:lnTo>
                  <a:lnTo>
                    <a:pt x="2634" y="3534"/>
                  </a:lnTo>
                  <a:lnTo>
                    <a:pt x="2612" y="3521"/>
                  </a:lnTo>
                  <a:lnTo>
                    <a:pt x="2590" y="3508"/>
                  </a:lnTo>
                  <a:lnTo>
                    <a:pt x="2569" y="3496"/>
                  </a:lnTo>
                  <a:lnTo>
                    <a:pt x="2549" y="3482"/>
                  </a:lnTo>
                  <a:lnTo>
                    <a:pt x="2530" y="3467"/>
                  </a:lnTo>
                  <a:lnTo>
                    <a:pt x="2511" y="3451"/>
                  </a:lnTo>
                  <a:lnTo>
                    <a:pt x="2493" y="3436"/>
                  </a:lnTo>
                  <a:lnTo>
                    <a:pt x="2475" y="3419"/>
                  </a:lnTo>
                  <a:lnTo>
                    <a:pt x="2458" y="3402"/>
                  </a:lnTo>
                  <a:lnTo>
                    <a:pt x="2441" y="3384"/>
                  </a:lnTo>
                  <a:lnTo>
                    <a:pt x="2425" y="3366"/>
                  </a:lnTo>
                  <a:lnTo>
                    <a:pt x="2409" y="3347"/>
                  </a:lnTo>
                  <a:lnTo>
                    <a:pt x="2394" y="3328"/>
                  </a:lnTo>
                  <a:lnTo>
                    <a:pt x="2378" y="3308"/>
                  </a:lnTo>
                  <a:lnTo>
                    <a:pt x="2348" y="3266"/>
                  </a:lnTo>
                  <a:lnTo>
                    <a:pt x="2318" y="3223"/>
                  </a:lnTo>
                  <a:lnTo>
                    <a:pt x="2256" y="3130"/>
                  </a:lnTo>
                  <a:lnTo>
                    <a:pt x="2189" y="3031"/>
                  </a:lnTo>
                  <a:close/>
                  <a:moveTo>
                    <a:pt x="2687" y="3624"/>
                  </a:moveTo>
                  <a:lnTo>
                    <a:pt x="2694" y="3613"/>
                  </a:lnTo>
                  <a:lnTo>
                    <a:pt x="2703" y="3602"/>
                  </a:lnTo>
                  <a:lnTo>
                    <a:pt x="2721" y="3606"/>
                  </a:lnTo>
                  <a:lnTo>
                    <a:pt x="2738" y="3609"/>
                  </a:lnTo>
                  <a:lnTo>
                    <a:pt x="2755" y="3611"/>
                  </a:lnTo>
                  <a:lnTo>
                    <a:pt x="2769" y="3613"/>
                  </a:lnTo>
                  <a:lnTo>
                    <a:pt x="2784" y="3614"/>
                  </a:lnTo>
                  <a:lnTo>
                    <a:pt x="2798" y="3614"/>
                  </a:lnTo>
                  <a:lnTo>
                    <a:pt x="2812" y="3613"/>
                  </a:lnTo>
                  <a:lnTo>
                    <a:pt x="2824" y="3612"/>
                  </a:lnTo>
                  <a:lnTo>
                    <a:pt x="2852" y="3609"/>
                  </a:lnTo>
                  <a:lnTo>
                    <a:pt x="2881" y="3602"/>
                  </a:lnTo>
                  <a:lnTo>
                    <a:pt x="2914" y="3595"/>
                  </a:lnTo>
                  <a:lnTo>
                    <a:pt x="2951" y="3586"/>
                  </a:lnTo>
                  <a:lnTo>
                    <a:pt x="2950" y="3605"/>
                  </a:lnTo>
                  <a:lnTo>
                    <a:pt x="2950" y="3625"/>
                  </a:lnTo>
                  <a:lnTo>
                    <a:pt x="2949" y="3644"/>
                  </a:lnTo>
                  <a:lnTo>
                    <a:pt x="2949" y="3664"/>
                  </a:lnTo>
                  <a:lnTo>
                    <a:pt x="2815" y="3671"/>
                  </a:lnTo>
                  <a:lnTo>
                    <a:pt x="2743" y="3646"/>
                  </a:lnTo>
                  <a:lnTo>
                    <a:pt x="2706" y="3633"/>
                  </a:lnTo>
                  <a:lnTo>
                    <a:pt x="2691" y="3627"/>
                  </a:lnTo>
                  <a:lnTo>
                    <a:pt x="2687" y="3624"/>
                  </a:lnTo>
                  <a:close/>
                  <a:moveTo>
                    <a:pt x="1322" y="1148"/>
                  </a:moveTo>
                  <a:lnTo>
                    <a:pt x="1314" y="1133"/>
                  </a:lnTo>
                  <a:lnTo>
                    <a:pt x="1310" y="1121"/>
                  </a:lnTo>
                  <a:lnTo>
                    <a:pt x="1308" y="1110"/>
                  </a:lnTo>
                  <a:lnTo>
                    <a:pt x="1307" y="1097"/>
                  </a:lnTo>
                  <a:lnTo>
                    <a:pt x="1312" y="1091"/>
                  </a:lnTo>
                  <a:lnTo>
                    <a:pt x="1319" y="1084"/>
                  </a:lnTo>
                  <a:lnTo>
                    <a:pt x="1323" y="1086"/>
                  </a:lnTo>
                  <a:lnTo>
                    <a:pt x="1325" y="1091"/>
                  </a:lnTo>
                  <a:lnTo>
                    <a:pt x="1327" y="1095"/>
                  </a:lnTo>
                  <a:lnTo>
                    <a:pt x="1328" y="1100"/>
                  </a:lnTo>
                  <a:lnTo>
                    <a:pt x="1329" y="1112"/>
                  </a:lnTo>
                  <a:lnTo>
                    <a:pt x="1330" y="1123"/>
                  </a:lnTo>
                  <a:lnTo>
                    <a:pt x="1329" y="1134"/>
                  </a:lnTo>
                  <a:lnTo>
                    <a:pt x="1327" y="1142"/>
                  </a:lnTo>
                  <a:lnTo>
                    <a:pt x="1326" y="1146"/>
                  </a:lnTo>
                  <a:lnTo>
                    <a:pt x="1325" y="1148"/>
                  </a:lnTo>
                  <a:lnTo>
                    <a:pt x="1324" y="1149"/>
                  </a:lnTo>
                  <a:lnTo>
                    <a:pt x="1322" y="1148"/>
                  </a:lnTo>
                  <a:close/>
                  <a:moveTo>
                    <a:pt x="1309" y="1203"/>
                  </a:moveTo>
                  <a:lnTo>
                    <a:pt x="1305" y="1207"/>
                  </a:lnTo>
                  <a:lnTo>
                    <a:pt x="1300" y="1211"/>
                  </a:lnTo>
                  <a:lnTo>
                    <a:pt x="1296" y="1214"/>
                  </a:lnTo>
                  <a:lnTo>
                    <a:pt x="1292" y="1215"/>
                  </a:lnTo>
                  <a:lnTo>
                    <a:pt x="1268" y="1159"/>
                  </a:lnTo>
                  <a:lnTo>
                    <a:pt x="1272" y="1153"/>
                  </a:lnTo>
                  <a:lnTo>
                    <a:pt x="1276" y="1147"/>
                  </a:lnTo>
                  <a:lnTo>
                    <a:pt x="1284" y="1149"/>
                  </a:lnTo>
                  <a:lnTo>
                    <a:pt x="1290" y="1152"/>
                  </a:lnTo>
                  <a:lnTo>
                    <a:pt x="1295" y="1156"/>
                  </a:lnTo>
                  <a:lnTo>
                    <a:pt x="1298" y="1163"/>
                  </a:lnTo>
                  <a:lnTo>
                    <a:pt x="1301" y="1169"/>
                  </a:lnTo>
                  <a:lnTo>
                    <a:pt x="1304" y="1178"/>
                  </a:lnTo>
                  <a:lnTo>
                    <a:pt x="1306" y="1189"/>
                  </a:lnTo>
                  <a:lnTo>
                    <a:pt x="1309" y="1203"/>
                  </a:lnTo>
                  <a:close/>
                  <a:moveTo>
                    <a:pt x="1271" y="1209"/>
                  </a:moveTo>
                  <a:lnTo>
                    <a:pt x="1271" y="1219"/>
                  </a:lnTo>
                  <a:lnTo>
                    <a:pt x="1271" y="1228"/>
                  </a:lnTo>
                  <a:lnTo>
                    <a:pt x="1272" y="1238"/>
                  </a:lnTo>
                  <a:lnTo>
                    <a:pt x="1272" y="1246"/>
                  </a:lnTo>
                  <a:lnTo>
                    <a:pt x="1262" y="1252"/>
                  </a:lnTo>
                  <a:lnTo>
                    <a:pt x="1254" y="1259"/>
                  </a:lnTo>
                  <a:lnTo>
                    <a:pt x="1246" y="1245"/>
                  </a:lnTo>
                  <a:lnTo>
                    <a:pt x="1240" y="1234"/>
                  </a:lnTo>
                  <a:lnTo>
                    <a:pt x="1236" y="1226"/>
                  </a:lnTo>
                  <a:lnTo>
                    <a:pt x="1234" y="1219"/>
                  </a:lnTo>
                  <a:lnTo>
                    <a:pt x="1233" y="1205"/>
                  </a:lnTo>
                  <a:lnTo>
                    <a:pt x="1232" y="1185"/>
                  </a:lnTo>
                  <a:lnTo>
                    <a:pt x="1240" y="1186"/>
                  </a:lnTo>
                  <a:lnTo>
                    <a:pt x="1246" y="1188"/>
                  </a:lnTo>
                  <a:lnTo>
                    <a:pt x="1250" y="1191"/>
                  </a:lnTo>
                  <a:lnTo>
                    <a:pt x="1253" y="1194"/>
                  </a:lnTo>
                  <a:lnTo>
                    <a:pt x="1256" y="1198"/>
                  </a:lnTo>
                  <a:lnTo>
                    <a:pt x="1259" y="1203"/>
                  </a:lnTo>
                  <a:lnTo>
                    <a:pt x="1265" y="1207"/>
                  </a:lnTo>
                  <a:lnTo>
                    <a:pt x="1271" y="1209"/>
                  </a:lnTo>
                  <a:close/>
                  <a:moveTo>
                    <a:pt x="1210" y="1236"/>
                  </a:moveTo>
                  <a:lnTo>
                    <a:pt x="1221" y="1249"/>
                  </a:lnTo>
                  <a:lnTo>
                    <a:pt x="1232" y="1263"/>
                  </a:lnTo>
                  <a:lnTo>
                    <a:pt x="1237" y="1271"/>
                  </a:lnTo>
                  <a:lnTo>
                    <a:pt x="1240" y="1282"/>
                  </a:lnTo>
                  <a:lnTo>
                    <a:pt x="1242" y="1293"/>
                  </a:lnTo>
                  <a:lnTo>
                    <a:pt x="1242" y="1306"/>
                  </a:lnTo>
                  <a:lnTo>
                    <a:pt x="1234" y="1310"/>
                  </a:lnTo>
                  <a:lnTo>
                    <a:pt x="1227" y="1317"/>
                  </a:lnTo>
                  <a:lnTo>
                    <a:pt x="1218" y="1301"/>
                  </a:lnTo>
                  <a:lnTo>
                    <a:pt x="1210" y="1285"/>
                  </a:lnTo>
                  <a:lnTo>
                    <a:pt x="1201" y="1269"/>
                  </a:lnTo>
                  <a:lnTo>
                    <a:pt x="1192" y="1253"/>
                  </a:lnTo>
                  <a:lnTo>
                    <a:pt x="1201" y="1245"/>
                  </a:lnTo>
                  <a:lnTo>
                    <a:pt x="1210" y="1236"/>
                  </a:lnTo>
                  <a:close/>
                  <a:moveTo>
                    <a:pt x="1176" y="1288"/>
                  </a:moveTo>
                  <a:lnTo>
                    <a:pt x="1181" y="1299"/>
                  </a:lnTo>
                  <a:lnTo>
                    <a:pt x="1188" y="1310"/>
                  </a:lnTo>
                  <a:lnTo>
                    <a:pt x="1194" y="1322"/>
                  </a:lnTo>
                  <a:lnTo>
                    <a:pt x="1200" y="1334"/>
                  </a:lnTo>
                  <a:lnTo>
                    <a:pt x="1196" y="1350"/>
                  </a:lnTo>
                  <a:lnTo>
                    <a:pt x="1194" y="1358"/>
                  </a:lnTo>
                  <a:lnTo>
                    <a:pt x="1193" y="1360"/>
                  </a:lnTo>
                  <a:lnTo>
                    <a:pt x="1192" y="1360"/>
                  </a:lnTo>
                  <a:lnTo>
                    <a:pt x="1191" y="1360"/>
                  </a:lnTo>
                  <a:lnTo>
                    <a:pt x="1181" y="1346"/>
                  </a:lnTo>
                  <a:lnTo>
                    <a:pt x="1172" y="1333"/>
                  </a:lnTo>
                  <a:lnTo>
                    <a:pt x="1162" y="1320"/>
                  </a:lnTo>
                  <a:lnTo>
                    <a:pt x="1154" y="1307"/>
                  </a:lnTo>
                  <a:lnTo>
                    <a:pt x="1176" y="1288"/>
                  </a:lnTo>
                  <a:close/>
                  <a:moveTo>
                    <a:pt x="1153" y="1343"/>
                  </a:moveTo>
                  <a:lnTo>
                    <a:pt x="1160" y="1361"/>
                  </a:lnTo>
                  <a:lnTo>
                    <a:pt x="1164" y="1377"/>
                  </a:lnTo>
                  <a:lnTo>
                    <a:pt x="1166" y="1385"/>
                  </a:lnTo>
                  <a:lnTo>
                    <a:pt x="1166" y="1396"/>
                  </a:lnTo>
                  <a:lnTo>
                    <a:pt x="1166" y="1409"/>
                  </a:lnTo>
                  <a:lnTo>
                    <a:pt x="1166" y="1424"/>
                  </a:lnTo>
                  <a:lnTo>
                    <a:pt x="1157" y="1411"/>
                  </a:lnTo>
                  <a:lnTo>
                    <a:pt x="1151" y="1400"/>
                  </a:lnTo>
                  <a:lnTo>
                    <a:pt x="1145" y="1391"/>
                  </a:lnTo>
                  <a:lnTo>
                    <a:pt x="1141" y="1382"/>
                  </a:lnTo>
                  <a:lnTo>
                    <a:pt x="1139" y="1375"/>
                  </a:lnTo>
                  <a:lnTo>
                    <a:pt x="1138" y="1366"/>
                  </a:lnTo>
                  <a:lnTo>
                    <a:pt x="1137" y="1356"/>
                  </a:lnTo>
                  <a:lnTo>
                    <a:pt x="1136" y="1343"/>
                  </a:lnTo>
                  <a:lnTo>
                    <a:pt x="1153" y="1343"/>
                  </a:lnTo>
                  <a:close/>
                  <a:moveTo>
                    <a:pt x="1129" y="1462"/>
                  </a:moveTo>
                  <a:lnTo>
                    <a:pt x="1121" y="1456"/>
                  </a:lnTo>
                  <a:lnTo>
                    <a:pt x="1114" y="1450"/>
                  </a:lnTo>
                  <a:lnTo>
                    <a:pt x="1107" y="1444"/>
                  </a:lnTo>
                  <a:lnTo>
                    <a:pt x="1103" y="1436"/>
                  </a:lnTo>
                  <a:lnTo>
                    <a:pt x="1097" y="1420"/>
                  </a:lnTo>
                  <a:lnTo>
                    <a:pt x="1093" y="1407"/>
                  </a:lnTo>
                  <a:lnTo>
                    <a:pt x="1098" y="1400"/>
                  </a:lnTo>
                  <a:lnTo>
                    <a:pt x="1103" y="1394"/>
                  </a:lnTo>
                  <a:lnTo>
                    <a:pt x="1112" y="1396"/>
                  </a:lnTo>
                  <a:lnTo>
                    <a:pt x="1118" y="1399"/>
                  </a:lnTo>
                  <a:lnTo>
                    <a:pt x="1123" y="1403"/>
                  </a:lnTo>
                  <a:lnTo>
                    <a:pt x="1126" y="1408"/>
                  </a:lnTo>
                  <a:lnTo>
                    <a:pt x="1129" y="1413"/>
                  </a:lnTo>
                  <a:lnTo>
                    <a:pt x="1132" y="1419"/>
                  </a:lnTo>
                  <a:lnTo>
                    <a:pt x="1133" y="1425"/>
                  </a:lnTo>
                  <a:lnTo>
                    <a:pt x="1134" y="1431"/>
                  </a:lnTo>
                  <a:lnTo>
                    <a:pt x="1134" y="1443"/>
                  </a:lnTo>
                  <a:lnTo>
                    <a:pt x="1132" y="1452"/>
                  </a:lnTo>
                  <a:lnTo>
                    <a:pt x="1131" y="1458"/>
                  </a:lnTo>
                  <a:lnTo>
                    <a:pt x="1129" y="1462"/>
                  </a:lnTo>
                  <a:close/>
                  <a:moveTo>
                    <a:pt x="1101" y="1467"/>
                  </a:moveTo>
                  <a:lnTo>
                    <a:pt x="1105" y="1511"/>
                  </a:lnTo>
                  <a:lnTo>
                    <a:pt x="1101" y="1511"/>
                  </a:lnTo>
                  <a:lnTo>
                    <a:pt x="1098" y="1512"/>
                  </a:lnTo>
                  <a:lnTo>
                    <a:pt x="1089" y="1504"/>
                  </a:lnTo>
                  <a:lnTo>
                    <a:pt x="1083" y="1498"/>
                  </a:lnTo>
                  <a:lnTo>
                    <a:pt x="1079" y="1492"/>
                  </a:lnTo>
                  <a:lnTo>
                    <a:pt x="1077" y="1487"/>
                  </a:lnTo>
                  <a:lnTo>
                    <a:pt x="1077" y="1476"/>
                  </a:lnTo>
                  <a:lnTo>
                    <a:pt x="1078" y="1463"/>
                  </a:lnTo>
                  <a:lnTo>
                    <a:pt x="1084" y="1462"/>
                  </a:lnTo>
                  <a:lnTo>
                    <a:pt x="1088" y="1462"/>
                  </a:lnTo>
                  <a:lnTo>
                    <a:pt x="1094" y="1464"/>
                  </a:lnTo>
                  <a:lnTo>
                    <a:pt x="1101" y="1467"/>
                  </a:lnTo>
                  <a:close/>
                  <a:moveTo>
                    <a:pt x="3340" y="1844"/>
                  </a:moveTo>
                  <a:lnTo>
                    <a:pt x="3336" y="1844"/>
                  </a:lnTo>
                  <a:lnTo>
                    <a:pt x="3330" y="1846"/>
                  </a:lnTo>
                  <a:lnTo>
                    <a:pt x="3321" y="1849"/>
                  </a:lnTo>
                  <a:lnTo>
                    <a:pt x="3312" y="1854"/>
                  </a:lnTo>
                  <a:lnTo>
                    <a:pt x="3289" y="1864"/>
                  </a:lnTo>
                  <a:lnTo>
                    <a:pt x="3264" y="1876"/>
                  </a:lnTo>
                  <a:lnTo>
                    <a:pt x="3240" y="1890"/>
                  </a:lnTo>
                  <a:lnTo>
                    <a:pt x="3218" y="1902"/>
                  </a:lnTo>
                  <a:lnTo>
                    <a:pt x="3200" y="1913"/>
                  </a:lnTo>
                  <a:lnTo>
                    <a:pt x="3188" y="1920"/>
                  </a:lnTo>
                  <a:lnTo>
                    <a:pt x="3162" y="1890"/>
                  </a:lnTo>
                  <a:lnTo>
                    <a:pt x="3145" y="1869"/>
                  </a:lnTo>
                  <a:lnTo>
                    <a:pt x="3137" y="1858"/>
                  </a:lnTo>
                  <a:lnTo>
                    <a:pt x="3130" y="1853"/>
                  </a:lnTo>
                  <a:lnTo>
                    <a:pt x="3128" y="1853"/>
                  </a:lnTo>
                  <a:lnTo>
                    <a:pt x="3126" y="1854"/>
                  </a:lnTo>
                  <a:lnTo>
                    <a:pt x="3122" y="1856"/>
                  </a:lnTo>
                  <a:lnTo>
                    <a:pt x="3118" y="1859"/>
                  </a:lnTo>
                  <a:lnTo>
                    <a:pt x="3111" y="1862"/>
                  </a:lnTo>
                  <a:lnTo>
                    <a:pt x="3103" y="1866"/>
                  </a:lnTo>
                  <a:lnTo>
                    <a:pt x="3092" y="1871"/>
                  </a:lnTo>
                  <a:lnTo>
                    <a:pt x="3079" y="1874"/>
                  </a:lnTo>
                  <a:lnTo>
                    <a:pt x="3050" y="1844"/>
                  </a:lnTo>
                  <a:lnTo>
                    <a:pt x="3023" y="1813"/>
                  </a:lnTo>
                  <a:lnTo>
                    <a:pt x="2994" y="1783"/>
                  </a:lnTo>
                  <a:lnTo>
                    <a:pt x="2967" y="1752"/>
                  </a:lnTo>
                  <a:lnTo>
                    <a:pt x="2954" y="1756"/>
                  </a:lnTo>
                  <a:lnTo>
                    <a:pt x="2941" y="1762"/>
                  </a:lnTo>
                  <a:lnTo>
                    <a:pt x="2946" y="1775"/>
                  </a:lnTo>
                  <a:lnTo>
                    <a:pt x="2954" y="1797"/>
                  </a:lnTo>
                  <a:lnTo>
                    <a:pt x="2966" y="1825"/>
                  </a:lnTo>
                  <a:lnTo>
                    <a:pt x="2978" y="1855"/>
                  </a:lnTo>
                  <a:lnTo>
                    <a:pt x="2991" y="1884"/>
                  </a:lnTo>
                  <a:lnTo>
                    <a:pt x="3000" y="1911"/>
                  </a:lnTo>
                  <a:lnTo>
                    <a:pt x="3004" y="1921"/>
                  </a:lnTo>
                  <a:lnTo>
                    <a:pt x="3005" y="1931"/>
                  </a:lnTo>
                  <a:lnTo>
                    <a:pt x="3006" y="1937"/>
                  </a:lnTo>
                  <a:lnTo>
                    <a:pt x="3004" y="1940"/>
                  </a:lnTo>
                  <a:lnTo>
                    <a:pt x="2970" y="1921"/>
                  </a:lnTo>
                  <a:lnTo>
                    <a:pt x="2936" y="1901"/>
                  </a:lnTo>
                  <a:lnTo>
                    <a:pt x="2903" y="1881"/>
                  </a:lnTo>
                  <a:lnTo>
                    <a:pt x="2870" y="1862"/>
                  </a:lnTo>
                  <a:lnTo>
                    <a:pt x="2870" y="1847"/>
                  </a:lnTo>
                  <a:lnTo>
                    <a:pt x="2871" y="1834"/>
                  </a:lnTo>
                  <a:lnTo>
                    <a:pt x="2872" y="1821"/>
                  </a:lnTo>
                  <a:lnTo>
                    <a:pt x="2875" y="1809"/>
                  </a:lnTo>
                  <a:lnTo>
                    <a:pt x="2878" y="1798"/>
                  </a:lnTo>
                  <a:lnTo>
                    <a:pt x="2882" y="1787"/>
                  </a:lnTo>
                  <a:lnTo>
                    <a:pt x="2886" y="1776"/>
                  </a:lnTo>
                  <a:lnTo>
                    <a:pt x="2892" y="1767"/>
                  </a:lnTo>
                  <a:lnTo>
                    <a:pt x="2898" y="1757"/>
                  </a:lnTo>
                  <a:lnTo>
                    <a:pt x="2904" y="1748"/>
                  </a:lnTo>
                  <a:lnTo>
                    <a:pt x="2912" y="1741"/>
                  </a:lnTo>
                  <a:lnTo>
                    <a:pt x="2919" y="1732"/>
                  </a:lnTo>
                  <a:lnTo>
                    <a:pt x="2935" y="1717"/>
                  </a:lnTo>
                  <a:lnTo>
                    <a:pt x="2953" y="1703"/>
                  </a:lnTo>
                  <a:lnTo>
                    <a:pt x="2990" y="1676"/>
                  </a:lnTo>
                  <a:lnTo>
                    <a:pt x="3027" y="1649"/>
                  </a:lnTo>
                  <a:lnTo>
                    <a:pt x="3045" y="1634"/>
                  </a:lnTo>
                  <a:lnTo>
                    <a:pt x="3062" y="1618"/>
                  </a:lnTo>
                  <a:lnTo>
                    <a:pt x="3069" y="1610"/>
                  </a:lnTo>
                  <a:lnTo>
                    <a:pt x="3076" y="1601"/>
                  </a:lnTo>
                  <a:lnTo>
                    <a:pt x="3084" y="1592"/>
                  </a:lnTo>
                  <a:lnTo>
                    <a:pt x="3090" y="1582"/>
                  </a:lnTo>
                  <a:lnTo>
                    <a:pt x="3086" y="1575"/>
                  </a:lnTo>
                  <a:lnTo>
                    <a:pt x="3082" y="1568"/>
                  </a:lnTo>
                  <a:lnTo>
                    <a:pt x="2998" y="1554"/>
                  </a:lnTo>
                  <a:lnTo>
                    <a:pt x="2913" y="1539"/>
                  </a:lnTo>
                  <a:lnTo>
                    <a:pt x="2869" y="1532"/>
                  </a:lnTo>
                  <a:lnTo>
                    <a:pt x="2825" y="1526"/>
                  </a:lnTo>
                  <a:lnTo>
                    <a:pt x="2782" y="1522"/>
                  </a:lnTo>
                  <a:lnTo>
                    <a:pt x="2739" y="1518"/>
                  </a:lnTo>
                  <a:lnTo>
                    <a:pt x="2695" y="1517"/>
                  </a:lnTo>
                  <a:lnTo>
                    <a:pt x="2652" y="1517"/>
                  </a:lnTo>
                  <a:lnTo>
                    <a:pt x="2631" y="1518"/>
                  </a:lnTo>
                  <a:lnTo>
                    <a:pt x="2610" y="1520"/>
                  </a:lnTo>
                  <a:lnTo>
                    <a:pt x="2589" y="1522"/>
                  </a:lnTo>
                  <a:lnTo>
                    <a:pt x="2568" y="1525"/>
                  </a:lnTo>
                  <a:lnTo>
                    <a:pt x="2548" y="1529"/>
                  </a:lnTo>
                  <a:lnTo>
                    <a:pt x="2528" y="1533"/>
                  </a:lnTo>
                  <a:lnTo>
                    <a:pt x="2508" y="1539"/>
                  </a:lnTo>
                  <a:lnTo>
                    <a:pt x="2488" y="1545"/>
                  </a:lnTo>
                  <a:lnTo>
                    <a:pt x="2469" y="1552"/>
                  </a:lnTo>
                  <a:lnTo>
                    <a:pt x="2450" y="1561"/>
                  </a:lnTo>
                  <a:lnTo>
                    <a:pt x="2431" y="1569"/>
                  </a:lnTo>
                  <a:lnTo>
                    <a:pt x="2412" y="1580"/>
                  </a:lnTo>
                  <a:lnTo>
                    <a:pt x="2405" y="1607"/>
                  </a:lnTo>
                  <a:lnTo>
                    <a:pt x="2394" y="1648"/>
                  </a:lnTo>
                  <a:lnTo>
                    <a:pt x="2378" y="1696"/>
                  </a:lnTo>
                  <a:lnTo>
                    <a:pt x="2360" y="1747"/>
                  </a:lnTo>
                  <a:lnTo>
                    <a:pt x="2350" y="1771"/>
                  </a:lnTo>
                  <a:lnTo>
                    <a:pt x="2341" y="1794"/>
                  </a:lnTo>
                  <a:lnTo>
                    <a:pt x="2332" y="1817"/>
                  </a:lnTo>
                  <a:lnTo>
                    <a:pt x="2323" y="1836"/>
                  </a:lnTo>
                  <a:lnTo>
                    <a:pt x="2315" y="1851"/>
                  </a:lnTo>
                  <a:lnTo>
                    <a:pt x="2307" y="1863"/>
                  </a:lnTo>
                  <a:lnTo>
                    <a:pt x="2303" y="1868"/>
                  </a:lnTo>
                  <a:lnTo>
                    <a:pt x="2300" y="1872"/>
                  </a:lnTo>
                  <a:lnTo>
                    <a:pt x="2297" y="1874"/>
                  </a:lnTo>
                  <a:lnTo>
                    <a:pt x="2294" y="1874"/>
                  </a:lnTo>
                  <a:lnTo>
                    <a:pt x="2279" y="1868"/>
                  </a:lnTo>
                  <a:lnTo>
                    <a:pt x="2264" y="1863"/>
                  </a:lnTo>
                  <a:lnTo>
                    <a:pt x="2249" y="1857"/>
                  </a:lnTo>
                  <a:lnTo>
                    <a:pt x="2234" y="1851"/>
                  </a:lnTo>
                  <a:lnTo>
                    <a:pt x="2235" y="1849"/>
                  </a:lnTo>
                  <a:lnTo>
                    <a:pt x="2237" y="1847"/>
                  </a:lnTo>
                  <a:lnTo>
                    <a:pt x="2240" y="1846"/>
                  </a:lnTo>
                  <a:lnTo>
                    <a:pt x="2243" y="1844"/>
                  </a:lnTo>
                  <a:lnTo>
                    <a:pt x="2250" y="1842"/>
                  </a:lnTo>
                  <a:lnTo>
                    <a:pt x="2259" y="1841"/>
                  </a:lnTo>
                  <a:lnTo>
                    <a:pt x="2277" y="1841"/>
                  </a:lnTo>
                  <a:lnTo>
                    <a:pt x="2290" y="1840"/>
                  </a:lnTo>
                  <a:lnTo>
                    <a:pt x="2283" y="1811"/>
                  </a:lnTo>
                  <a:lnTo>
                    <a:pt x="2277" y="1786"/>
                  </a:lnTo>
                  <a:lnTo>
                    <a:pt x="2269" y="1764"/>
                  </a:lnTo>
                  <a:lnTo>
                    <a:pt x="2261" y="1745"/>
                  </a:lnTo>
                  <a:lnTo>
                    <a:pt x="2256" y="1736"/>
                  </a:lnTo>
                  <a:lnTo>
                    <a:pt x="2251" y="1728"/>
                  </a:lnTo>
                  <a:lnTo>
                    <a:pt x="2245" y="1719"/>
                  </a:lnTo>
                  <a:lnTo>
                    <a:pt x="2237" y="1712"/>
                  </a:lnTo>
                  <a:lnTo>
                    <a:pt x="2230" y="1704"/>
                  </a:lnTo>
                  <a:lnTo>
                    <a:pt x="2221" y="1695"/>
                  </a:lnTo>
                  <a:lnTo>
                    <a:pt x="2210" y="1687"/>
                  </a:lnTo>
                  <a:lnTo>
                    <a:pt x="2198" y="1677"/>
                  </a:lnTo>
                  <a:lnTo>
                    <a:pt x="2179" y="1654"/>
                  </a:lnTo>
                  <a:lnTo>
                    <a:pt x="2160" y="1629"/>
                  </a:lnTo>
                  <a:lnTo>
                    <a:pt x="2143" y="1604"/>
                  </a:lnTo>
                  <a:lnTo>
                    <a:pt x="2126" y="1579"/>
                  </a:lnTo>
                  <a:lnTo>
                    <a:pt x="2109" y="1555"/>
                  </a:lnTo>
                  <a:lnTo>
                    <a:pt x="2093" y="1528"/>
                  </a:lnTo>
                  <a:lnTo>
                    <a:pt x="2078" y="1503"/>
                  </a:lnTo>
                  <a:lnTo>
                    <a:pt x="2063" y="1477"/>
                  </a:lnTo>
                  <a:lnTo>
                    <a:pt x="2035" y="1425"/>
                  </a:lnTo>
                  <a:lnTo>
                    <a:pt x="2006" y="1373"/>
                  </a:lnTo>
                  <a:lnTo>
                    <a:pt x="1979" y="1320"/>
                  </a:lnTo>
                  <a:lnTo>
                    <a:pt x="1950" y="1267"/>
                  </a:lnTo>
                  <a:lnTo>
                    <a:pt x="1926" y="1229"/>
                  </a:lnTo>
                  <a:lnTo>
                    <a:pt x="1901" y="1191"/>
                  </a:lnTo>
                  <a:lnTo>
                    <a:pt x="1874" y="1154"/>
                  </a:lnTo>
                  <a:lnTo>
                    <a:pt x="1848" y="1117"/>
                  </a:lnTo>
                  <a:lnTo>
                    <a:pt x="1835" y="1098"/>
                  </a:lnTo>
                  <a:lnTo>
                    <a:pt x="1823" y="1080"/>
                  </a:lnTo>
                  <a:lnTo>
                    <a:pt x="1811" y="1061"/>
                  </a:lnTo>
                  <a:lnTo>
                    <a:pt x="1801" y="1043"/>
                  </a:lnTo>
                  <a:lnTo>
                    <a:pt x="1791" y="1024"/>
                  </a:lnTo>
                  <a:lnTo>
                    <a:pt x="1783" y="1006"/>
                  </a:lnTo>
                  <a:lnTo>
                    <a:pt x="1775" y="987"/>
                  </a:lnTo>
                  <a:lnTo>
                    <a:pt x="1769" y="969"/>
                  </a:lnTo>
                  <a:lnTo>
                    <a:pt x="1754" y="964"/>
                  </a:lnTo>
                  <a:lnTo>
                    <a:pt x="1739" y="960"/>
                  </a:lnTo>
                  <a:lnTo>
                    <a:pt x="1736" y="948"/>
                  </a:lnTo>
                  <a:lnTo>
                    <a:pt x="1734" y="936"/>
                  </a:lnTo>
                  <a:lnTo>
                    <a:pt x="1731" y="926"/>
                  </a:lnTo>
                  <a:lnTo>
                    <a:pt x="1729" y="914"/>
                  </a:lnTo>
                  <a:lnTo>
                    <a:pt x="1723" y="886"/>
                  </a:lnTo>
                  <a:lnTo>
                    <a:pt x="1715" y="858"/>
                  </a:lnTo>
                  <a:lnTo>
                    <a:pt x="1708" y="832"/>
                  </a:lnTo>
                  <a:lnTo>
                    <a:pt x="1698" y="806"/>
                  </a:lnTo>
                  <a:lnTo>
                    <a:pt x="1680" y="759"/>
                  </a:lnTo>
                  <a:lnTo>
                    <a:pt x="1666" y="713"/>
                  </a:lnTo>
                  <a:lnTo>
                    <a:pt x="1660" y="691"/>
                  </a:lnTo>
                  <a:lnTo>
                    <a:pt x="1657" y="668"/>
                  </a:lnTo>
                  <a:lnTo>
                    <a:pt x="1656" y="656"/>
                  </a:lnTo>
                  <a:lnTo>
                    <a:pt x="1656" y="646"/>
                  </a:lnTo>
                  <a:lnTo>
                    <a:pt x="1656" y="633"/>
                  </a:lnTo>
                  <a:lnTo>
                    <a:pt x="1657" y="621"/>
                  </a:lnTo>
                  <a:lnTo>
                    <a:pt x="1659" y="610"/>
                  </a:lnTo>
                  <a:lnTo>
                    <a:pt x="1662" y="597"/>
                  </a:lnTo>
                  <a:lnTo>
                    <a:pt x="1667" y="585"/>
                  </a:lnTo>
                  <a:lnTo>
                    <a:pt x="1672" y="572"/>
                  </a:lnTo>
                  <a:lnTo>
                    <a:pt x="1677" y="559"/>
                  </a:lnTo>
                  <a:lnTo>
                    <a:pt x="1685" y="545"/>
                  </a:lnTo>
                  <a:lnTo>
                    <a:pt x="1693" y="532"/>
                  </a:lnTo>
                  <a:lnTo>
                    <a:pt x="1702" y="518"/>
                  </a:lnTo>
                  <a:lnTo>
                    <a:pt x="1698" y="492"/>
                  </a:lnTo>
                  <a:lnTo>
                    <a:pt x="1694" y="466"/>
                  </a:lnTo>
                  <a:lnTo>
                    <a:pt x="1691" y="441"/>
                  </a:lnTo>
                  <a:lnTo>
                    <a:pt x="1687" y="415"/>
                  </a:lnTo>
                  <a:lnTo>
                    <a:pt x="1674" y="407"/>
                  </a:lnTo>
                  <a:lnTo>
                    <a:pt x="1664" y="401"/>
                  </a:lnTo>
                  <a:lnTo>
                    <a:pt x="1658" y="395"/>
                  </a:lnTo>
                  <a:lnTo>
                    <a:pt x="1653" y="391"/>
                  </a:lnTo>
                  <a:lnTo>
                    <a:pt x="1650" y="385"/>
                  </a:lnTo>
                  <a:lnTo>
                    <a:pt x="1645" y="377"/>
                  </a:lnTo>
                  <a:lnTo>
                    <a:pt x="1642" y="369"/>
                  </a:lnTo>
                  <a:lnTo>
                    <a:pt x="1638" y="356"/>
                  </a:lnTo>
                  <a:lnTo>
                    <a:pt x="1644" y="352"/>
                  </a:lnTo>
                  <a:lnTo>
                    <a:pt x="1652" y="350"/>
                  </a:lnTo>
                  <a:lnTo>
                    <a:pt x="1658" y="348"/>
                  </a:lnTo>
                  <a:lnTo>
                    <a:pt x="1664" y="348"/>
                  </a:lnTo>
                  <a:lnTo>
                    <a:pt x="1672" y="349"/>
                  </a:lnTo>
                  <a:lnTo>
                    <a:pt x="1678" y="351"/>
                  </a:lnTo>
                  <a:lnTo>
                    <a:pt x="1686" y="353"/>
                  </a:lnTo>
                  <a:lnTo>
                    <a:pt x="1692" y="357"/>
                  </a:lnTo>
                  <a:lnTo>
                    <a:pt x="1705" y="367"/>
                  </a:lnTo>
                  <a:lnTo>
                    <a:pt x="1718" y="377"/>
                  </a:lnTo>
                  <a:lnTo>
                    <a:pt x="1730" y="389"/>
                  </a:lnTo>
                  <a:lnTo>
                    <a:pt x="1742" y="401"/>
                  </a:lnTo>
                  <a:lnTo>
                    <a:pt x="1768" y="403"/>
                  </a:lnTo>
                  <a:lnTo>
                    <a:pt x="1791" y="403"/>
                  </a:lnTo>
                  <a:lnTo>
                    <a:pt x="1812" y="402"/>
                  </a:lnTo>
                  <a:lnTo>
                    <a:pt x="1830" y="397"/>
                  </a:lnTo>
                  <a:lnTo>
                    <a:pt x="1846" y="392"/>
                  </a:lnTo>
                  <a:lnTo>
                    <a:pt x="1859" y="385"/>
                  </a:lnTo>
                  <a:lnTo>
                    <a:pt x="1870" y="377"/>
                  </a:lnTo>
                  <a:lnTo>
                    <a:pt x="1879" y="368"/>
                  </a:lnTo>
                  <a:lnTo>
                    <a:pt x="1886" y="357"/>
                  </a:lnTo>
                  <a:lnTo>
                    <a:pt x="1890" y="346"/>
                  </a:lnTo>
                  <a:lnTo>
                    <a:pt x="1893" y="334"/>
                  </a:lnTo>
                  <a:lnTo>
                    <a:pt x="1895" y="322"/>
                  </a:lnTo>
                  <a:lnTo>
                    <a:pt x="1893" y="310"/>
                  </a:lnTo>
                  <a:lnTo>
                    <a:pt x="1891" y="297"/>
                  </a:lnTo>
                  <a:lnTo>
                    <a:pt x="1888" y="284"/>
                  </a:lnTo>
                  <a:lnTo>
                    <a:pt x="1883" y="273"/>
                  </a:lnTo>
                  <a:lnTo>
                    <a:pt x="1877" y="261"/>
                  </a:lnTo>
                  <a:lnTo>
                    <a:pt x="1868" y="250"/>
                  </a:lnTo>
                  <a:lnTo>
                    <a:pt x="1860" y="239"/>
                  </a:lnTo>
                  <a:lnTo>
                    <a:pt x="1849" y="231"/>
                  </a:lnTo>
                  <a:lnTo>
                    <a:pt x="1839" y="222"/>
                  </a:lnTo>
                  <a:lnTo>
                    <a:pt x="1827" y="215"/>
                  </a:lnTo>
                  <a:lnTo>
                    <a:pt x="1814" y="209"/>
                  </a:lnTo>
                  <a:lnTo>
                    <a:pt x="1801" y="206"/>
                  </a:lnTo>
                  <a:lnTo>
                    <a:pt x="1787" y="205"/>
                  </a:lnTo>
                  <a:lnTo>
                    <a:pt x="1773" y="205"/>
                  </a:lnTo>
                  <a:lnTo>
                    <a:pt x="1758" y="207"/>
                  </a:lnTo>
                  <a:lnTo>
                    <a:pt x="1743" y="213"/>
                  </a:lnTo>
                  <a:lnTo>
                    <a:pt x="1728" y="221"/>
                  </a:lnTo>
                  <a:lnTo>
                    <a:pt x="1712" y="231"/>
                  </a:lnTo>
                  <a:lnTo>
                    <a:pt x="1697" y="244"/>
                  </a:lnTo>
                  <a:lnTo>
                    <a:pt x="1681" y="261"/>
                  </a:lnTo>
                  <a:lnTo>
                    <a:pt x="1674" y="257"/>
                  </a:lnTo>
                  <a:lnTo>
                    <a:pt x="1667" y="253"/>
                  </a:lnTo>
                  <a:lnTo>
                    <a:pt x="1661" y="248"/>
                  </a:lnTo>
                  <a:lnTo>
                    <a:pt x="1656" y="244"/>
                  </a:lnTo>
                  <a:lnTo>
                    <a:pt x="1653" y="239"/>
                  </a:lnTo>
                  <a:lnTo>
                    <a:pt x="1650" y="234"/>
                  </a:lnTo>
                  <a:lnTo>
                    <a:pt x="1648" y="228"/>
                  </a:lnTo>
                  <a:lnTo>
                    <a:pt x="1647" y="223"/>
                  </a:lnTo>
                  <a:lnTo>
                    <a:pt x="1647" y="217"/>
                  </a:lnTo>
                  <a:lnTo>
                    <a:pt x="1647" y="210"/>
                  </a:lnTo>
                  <a:lnTo>
                    <a:pt x="1648" y="204"/>
                  </a:lnTo>
                  <a:lnTo>
                    <a:pt x="1650" y="198"/>
                  </a:lnTo>
                  <a:lnTo>
                    <a:pt x="1654" y="184"/>
                  </a:lnTo>
                  <a:lnTo>
                    <a:pt x="1659" y="170"/>
                  </a:lnTo>
                  <a:lnTo>
                    <a:pt x="1673" y="139"/>
                  </a:lnTo>
                  <a:lnTo>
                    <a:pt x="1686" y="105"/>
                  </a:lnTo>
                  <a:lnTo>
                    <a:pt x="1691" y="87"/>
                  </a:lnTo>
                  <a:lnTo>
                    <a:pt x="1694" y="68"/>
                  </a:lnTo>
                  <a:lnTo>
                    <a:pt x="1694" y="58"/>
                  </a:lnTo>
                  <a:lnTo>
                    <a:pt x="1694" y="49"/>
                  </a:lnTo>
                  <a:lnTo>
                    <a:pt x="1694" y="38"/>
                  </a:lnTo>
                  <a:lnTo>
                    <a:pt x="1692" y="29"/>
                  </a:lnTo>
                  <a:lnTo>
                    <a:pt x="1667" y="20"/>
                  </a:lnTo>
                  <a:lnTo>
                    <a:pt x="1642" y="12"/>
                  </a:lnTo>
                  <a:lnTo>
                    <a:pt x="1619" y="5"/>
                  </a:lnTo>
                  <a:lnTo>
                    <a:pt x="1597" y="1"/>
                  </a:lnTo>
                  <a:lnTo>
                    <a:pt x="1585" y="0"/>
                  </a:lnTo>
                  <a:lnTo>
                    <a:pt x="1575" y="0"/>
                  </a:lnTo>
                  <a:lnTo>
                    <a:pt x="1564" y="1"/>
                  </a:lnTo>
                  <a:lnTo>
                    <a:pt x="1553" y="3"/>
                  </a:lnTo>
                  <a:lnTo>
                    <a:pt x="1542" y="6"/>
                  </a:lnTo>
                  <a:lnTo>
                    <a:pt x="1532" y="11"/>
                  </a:lnTo>
                  <a:lnTo>
                    <a:pt x="1520" y="17"/>
                  </a:lnTo>
                  <a:lnTo>
                    <a:pt x="1509" y="24"/>
                  </a:lnTo>
                  <a:lnTo>
                    <a:pt x="1504" y="33"/>
                  </a:lnTo>
                  <a:lnTo>
                    <a:pt x="1500" y="40"/>
                  </a:lnTo>
                  <a:lnTo>
                    <a:pt x="1497" y="49"/>
                  </a:lnTo>
                  <a:lnTo>
                    <a:pt x="1495" y="56"/>
                  </a:lnTo>
                  <a:lnTo>
                    <a:pt x="1492" y="64"/>
                  </a:lnTo>
                  <a:lnTo>
                    <a:pt x="1491" y="71"/>
                  </a:lnTo>
                  <a:lnTo>
                    <a:pt x="1490" y="78"/>
                  </a:lnTo>
                  <a:lnTo>
                    <a:pt x="1490" y="85"/>
                  </a:lnTo>
                  <a:lnTo>
                    <a:pt x="1492" y="99"/>
                  </a:lnTo>
                  <a:lnTo>
                    <a:pt x="1496" y="112"/>
                  </a:lnTo>
                  <a:lnTo>
                    <a:pt x="1500" y="126"/>
                  </a:lnTo>
                  <a:lnTo>
                    <a:pt x="1506" y="140"/>
                  </a:lnTo>
                  <a:lnTo>
                    <a:pt x="1519" y="167"/>
                  </a:lnTo>
                  <a:lnTo>
                    <a:pt x="1530" y="195"/>
                  </a:lnTo>
                  <a:lnTo>
                    <a:pt x="1536" y="210"/>
                  </a:lnTo>
                  <a:lnTo>
                    <a:pt x="1539" y="225"/>
                  </a:lnTo>
                  <a:lnTo>
                    <a:pt x="1541" y="242"/>
                  </a:lnTo>
                  <a:lnTo>
                    <a:pt x="1541" y="259"/>
                  </a:lnTo>
                  <a:lnTo>
                    <a:pt x="1535" y="259"/>
                  </a:lnTo>
                  <a:lnTo>
                    <a:pt x="1527" y="259"/>
                  </a:lnTo>
                  <a:lnTo>
                    <a:pt x="1521" y="258"/>
                  </a:lnTo>
                  <a:lnTo>
                    <a:pt x="1515" y="256"/>
                  </a:lnTo>
                  <a:lnTo>
                    <a:pt x="1501" y="252"/>
                  </a:lnTo>
                  <a:lnTo>
                    <a:pt x="1488" y="244"/>
                  </a:lnTo>
                  <a:lnTo>
                    <a:pt x="1463" y="228"/>
                  </a:lnTo>
                  <a:lnTo>
                    <a:pt x="1438" y="211"/>
                  </a:lnTo>
                  <a:lnTo>
                    <a:pt x="1425" y="204"/>
                  </a:lnTo>
                  <a:lnTo>
                    <a:pt x="1411" y="199"/>
                  </a:lnTo>
                  <a:lnTo>
                    <a:pt x="1404" y="197"/>
                  </a:lnTo>
                  <a:lnTo>
                    <a:pt x="1398" y="195"/>
                  </a:lnTo>
                  <a:lnTo>
                    <a:pt x="1390" y="194"/>
                  </a:lnTo>
                  <a:lnTo>
                    <a:pt x="1383" y="194"/>
                  </a:lnTo>
                  <a:lnTo>
                    <a:pt x="1375" y="194"/>
                  </a:lnTo>
                  <a:lnTo>
                    <a:pt x="1368" y="195"/>
                  </a:lnTo>
                  <a:lnTo>
                    <a:pt x="1360" y="197"/>
                  </a:lnTo>
                  <a:lnTo>
                    <a:pt x="1351" y="200"/>
                  </a:lnTo>
                  <a:lnTo>
                    <a:pt x="1344" y="203"/>
                  </a:lnTo>
                  <a:lnTo>
                    <a:pt x="1335" y="208"/>
                  </a:lnTo>
                  <a:lnTo>
                    <a:pt x="1326" y="215"/>
                  </a:lnTo>
                  <a:lnTo>
                    <a:pt x="1317" y="222"/>
                  </a:lnTo>
                  <a:lnTo>
                    <a:pt x="1309" y="250"/>
                  </a:lnTo>
                  <a:lnTo>
                    <a:pt x="1303" y="274"/>
                  </a:lnTo>
                  <a:lnTo>
                    <a:pt x="1298" y="296"/>
                  </a:lnTo>
                  <a:lnTo>
                    <a:pt x="1296" y="315"/>
                  </a:lnTo>
                  <a:lnTo>
                    <a:pt x="1294" y="332"/>
                  </a:lnTo>
                  <a:lnTo>
                    <a:pt x="1294" y="347"/>
                  </a:lnTo>
                  <a:lnTo>
                    <a:pt x="1296" y="359"/>
                  </a:lnTo>
                  <a:lnTo>
                    <a:pt x="1298" y="370"/>
                  </a:lnTo>
                  <a:lnTo>
                    <a:pt x="1303" y="378"/>
                  </a:lnTo>
                  <a:lnTo>
                    <a:pt x="1308" y="385"/>
                  </a:lnTo>
                  <a:lnTo>
                    <a:pt x="1313" y="390"/>
                  </a:lnTo>
                  <a:lnTo>
                    <a:pt x="1320" y="393"/>
                  </a:lnTo>
                  <a:lnTo>
                    <a:pt x="1329" y="395"/>
                  </a:lnTo>
                  <a:lnTo>
                    <a:pt x="1337" y="396"/>
                  </a:lnTo>
                  <a:lnTo>
                    <a:pt x="1347" y="396"/>
                  </a:lnTo>
                  <a:lnTo>
                    <a:pt x="1357" y="395"/>
                  </a:lnTo>
                  <a:lnTo>
                    <a:pt x="1380" y="391"/>
                  </a:lnTo>
                  <a:lnTo>
                    <a:pt x="1404" y="384"/>
                  </a:lnTo>
                  <a:lnTo>
                    <a:pt x="1428" y="375"/>
                  </a:lnTo>
                  <a:lnTo>
                    <a:pt x="1454" y="367"/>
                  </a:lnTo>
                  <a:lnTo>
                    <a:pt x="1480" y="359"/>
                  </a:lnTo>
                  <a:lnTo>
                    <a:pt x="1505" y="354"/>
                  </a:lnTo>
                  <a:lnTo>
                    <a:pt x="1518" y="352"/>
                  </a:lnTo>
                  <a:lnTo>
                    <a:pt x="1529" y="351"/>
                  </a:lnTo>
                  <a:lnTo>
                    <a:pt x="1541" y="351"/>
                  </a:lnTo>
                  <a:lnTo>
                    <a:pt x="1552" y="352"/>
                  </a:lnTo>
                  <a:lnTo>
                    <a:pt x="1553" y="358"/>
                  </a:lnTo>
                  <a:lnTo>
                    <a:pt x="1552" y="365"/>
                  </a:lnTo>
                  <a:lnTo>
                    <a:pt x="1551" y="370"/>
                  </a:lnTo>
                  <a:lnTo>
                    <a:pt x="1549" y="375"/>
                  </a:lnTo>
                  <a:lnTo>
                    <a:pt x="1544" y="386"/>
                  </a:lnTo>
                  <a:lnTo>
                    <a:pt x="1537" y="395"/>
                  </a:lnTo>
                  <a:lnTo>
                    <a:pt x="1521" y="413"/>
                  </a:lnTo>
                  <a:lnTo>
                    <a:pt x="1505" y="432"/>
                  </a:lnTo>
                  <a:lnTo>
                    <a:pt x="1498" y="443"/>
                  </a:lnTo>
                  <a:lnTo>
                    <a:pt x="1494" y="455"/>
                  </a:lnTo>
                  <a:lnTo>
                    <a:pt x="1491" y="461"/>
                  </a:lnTo>
                  <a:lnTo>
                    <a:pt x="1490" y="468"/>
                  </a:lnTo>
                  <a:lnTo>
                    <a:pt x="1490" y="476"/>
                  </a:lnTo>
                  <a:lnTo>
                    <a:pt x="1491" y="483"/>
                  </a:lnTo>
                  <a:lnTo>
                    <a:pt x="1492" y="492"/>
                  </a:lnTo>
                  <a:lnTo>
                    <a:pt x="1495" y="500"/>
                  </a:lnTo>
                  <a:lnTo>
                    <a:pt x="1499" y="509"/>
                  </a:lnTo>
                  <a:lnTo>
                    <a:pt x="1503" y="519"/>
                  </a:lnTo>
                  <a:lnTo>
                    <a:pt x="1508" y="530"/>
                  </a:lnTo>
                  <a:lnTo>
                    <a:pt x="1516" y="541"/>
                  </a:lnTo>
                  <a:lnTo>
                    <a:pt x="1524" y="554"/>
                  </a:lnTo>
                  <a:lnTo>
                    <a:pt x="1534" y="567"/>
                  </a:lnTo>
                  <a:lnTo>
                    <a:pt x="1502" y="574"/>
                  </a:lnTo>
                  <a:lnTo>
                    <a:pt x="1471" y="581"/>
                  </a:lnTo>
                  <a:lnTo>
                    <a:pt x="1440" y="588"/>
                  </a:lnTo>
                  <a:lnTo>
                    <a:pt x="1409" y="593"/>
                  </a:lnTo>
                  <a:lnTo>
                    <a:pt x="1346" y="602"/>
                  </a:lnTo>
                  <a:lnTo>
                    <a:pt x="1282" y="611"/>
                  </a:lnTo>
                  <a:lnTo>
                    <a:pt x="1219" y="618"/>
                  </a:lnTo>
                  <a:lnTo>
                    <a:pt x="1157" y="625"/>
                  </a:lnTo>
                  <a:lnTo>
                    <a:pt x="1095" y="633"/>
                  </a:lnTo>
                  <a:lnTo>
                    <a:pt x="1032" y="642"/>
                  </a:lnTo>
                  <a:lnTo>
                    <a:pt x="1028" y="655"/>
                  </a:lnTo>
                  <a:lnTo>
                    <a:pt x="1024" y="669"/>
                  </a:lnTo>
                  <a:lnTo>
                    <a:pt x="1020" y="683"/>
                  </a:lnTo>
                  <a:lnTo>
                    <a:pt x="1016" y="697"/>
                  </a:lnTo>
                  <a:lnTo>
                    <a:pt x="1027" y="704"/>
                  </a:lnTo>
                  <a:lnTo>
                    <a:pt x="1039" y="710"/>
                  </a:lnTo>
                  <a:lnTo>
                    <a:pt x="1037" y="726"/>
                  </a:lnTo>
                  <a:lnTo>
                    <a:pt x="1034" y="744"/>
                  </a:lnTo>
                  <a:lnTo>
                    <a:pt x="1033" y="754"/>
                  </a:lnTo>
                  <a:lnTo>
                    <a:pt x="1032" y="763"/>
                  </a:lnTo>
                  <a:lnTo>
                    <a:pt x="1032" y="774"/>
                  </a:lnTo>
                  <a:lnTo>
                    <a:pt x="1032" y="784"/>
                  </a:lnTo>
                  <a:lnTo>
                    <a:pt x="1055" y="795"/>
                  </a:lnTo>
                  <a:lnTo>
                    <a:pt x="1042" y="812"/>
                  </a:lnTo>
                  <a:lnTo>
                    <a:pt x="1032" y="823"/>
                  </a:lnTo>
                  <a:lnTo>
                    <a:pt x="1031" y="825"/>
                  </a:lnTo>
                  <a:lnTo>
                    <a:pt x="1031" y="829"/>
                  </a:lnTo>
                  <a:lnTo>
                    <a:pt x="1032" y="832"/>
                  </a:lnTo>
                  <a:lnTo>
                    <a:pt x="1033" y="836"/>
                  </a:lnTo>
                  <a:lnTo>
                    <a:pt x="1041" y="847"/>
                  </a:lnTo>
                  <a:lnTo>
                    <a:pt x="1052" y="860"/>
                  </a:lnTo>
                  <a:lnTo>
                    <a:pt x="1074" y="862"/>
                  </a:lnTo>
                  <a:lnTo>
                    <a:pt x="1096" y="863"/>
                  </a:lnTo>
                  <a:lnTo>
                    <a:pt x="1119" y="863"/>
                  </a:lnTo>
                  <a:lnTo>
                    <a:pt x="1143" y="861"/>
                  </a:lnTo>
                  <a:lnTo>
                    <a:pt x="1169" y="859"/>
                  </a:lnTo>
                  <a:lnTo>
                    <a:pt x="1195" y="856"/>
                  </a:lnTo>
                  <a:lnTo>
                    <a:pt x="1221" y="852"/>
                  </a:lnTo>
                  <a:lnTo>
                    <a:pt x="1249" y="848"/>
                  </a:lnTo>
                  <a:lnTo>
                    <a:pt x="1303" y="838"/>
                  </a:lnTo>
                  <a:lnTo>
                    <a:pt x="1356" y="829"/>
                  </a:lnTo>
                  <a:lnTo>
                    <a:pt x="1407" y="820"/>
                  </a:lnTo>
                  <a:lnTo>
                    <a:pt x="1453" y="815"/>
                  </a:lnTo>
                  <a:lnTo>
                    <a:pt x="1451" y="834"/>
                  </a:lnTo>
                  <a:lnTo>
                    <a:pt x="1447" y="854"/>
                  </a:lnTo>
                  <a:lnTo>
                    <a:pt x="1441" y="875"/>
                  </a:lnTo>
                  <a:lnTo>
                    <a:pt x="1430" y="897"/>
                  </a:lnTo>
                  <a:lnTo>
                    <a:pt x="1419" y="921"/>
                  </a:lnTo>
                  <a:lnTo>
                    <a:pt x="1405" y="944"/>
                  </a:lnTo>
                  <a:lnTo>
                    <a:pt x="1389" y="968"/>
                  </a:lnTo>
                  <a:lnTo>
                    <a:pt x="1372" y="993"/>
                  </a:lnTo>
                  <a:lnTo>
                    <a:pt x="1334" y="1044"/>
                  </a:lnTo>
                  <a:lnTo>
                    <a:pt x="1293" y="1097"/>
                  </a:lnTo>
                  <a:lnTo>
                    <a:pt x="1250" y="1150"/>
                  </a:lnTo>
                  <a:lnTo>
                    <a:pt x="1208" y="1203"/>
                  </a:lnTo>
                  <a:lnTo>
                    <a:pt x="1186" y="1229"/>
                  </a:lnTo>
                  <a:lnTo>
                    <a:pt x="1166" y="1254"/>
                  </a:lnTo>
                  <a:lnTo>
                    <a:pt x="1148" y="1281"/>
                  </a:lnTo>
                  <a:lnTo>
                    <a:pt x="1131" y="1305"/>
                  </a:lnTo>
                  <a:lnTo>
                    <a:pt x="1114" y="1331"/>
                  </a:lnTo>
                  <a:lnTo>
                    <a:pt x="1100" y="1354"/>
                  </a:lnTo>
                  <a:lnTo>
                    <a:pt x="1087" y="1378"/>
                  </a:lnTo>
                  <a:lnTo>
                    <a:pt x="1077" y="1400"/>
                  </a:lnTo>
                  <a:lnTo>
                    <a:pt x="1068" y="1421"/>
                  </a:lnTo>
                  <a:lnTo>
                    <a:pt x="1063" y="1443"/>
                  </a:lnTo>
                  <a:lnTo>
                    <a:pt x="1060" y="1463"/>
                  </a:lnTo>
                  <a:lnTo>
                    <a:pt x="1060" y="1481"/>
                  </a:lnTo>
                  <a:lnTo>
                    <a:pt x="1064" y="1499"/>
                  </a:lnTo>
                  <a:lnTo>
                    <a:pt x="1070" y="1514"/>
                  </a:lnTo>
                  <a:lnTo>
                    <a:pt x="1082" y="1529"/>
                  </a:lnTo>
                  <a:lnTo>
                    <a:pt x="1097" y="1543"/>
                  </a:lnTo>
                  <a:lnTo>
                    <a:pt x="1108" y="1527"/>
                  </a:lnTo>
                  <a:lnTo>
                    <a:pt x="1120" y="1510"/>
                  </a:lnTo>
                  <a:lnTo>
                    <a:pt x="1131" y="1493"/>
                  </a:lnTo>
                  <a:lnTo>
                    <a:pt x="1140" y="1476"/>
                  </a:lnTo>
                  <a:lnTo>
                    <a:pt x="1155" y="1448"/>
                  </a:lnTo>
                  <a:lnTo>
                    <a:pt x="1165" y="1431"/>
                  </a:lnTo>
                  <a:lnTo>
                    <a:pt x="1177" y="1414"/>
                  </a:lnTo>
                  <a:lnTo>
                    <a:pt x="1197" y="1383"/>
                  </a:lnTo>
                  <a:lnTo>
                    <a:pt x="1221" y="1345"/>
                  </a:lnTo>
                  <a:lnTo>
                    <a:pt x="1250" y="1303"/>
                  </a:lnTo>
                  <a:lnTo>
                    <a:pt x="1278" y="1261"/>
                  </a:lnTo>
                  <a:lnTo>
                    <a:pt x="1304" y="1223"/>
                  </a:lnTo>
                  <a:lnTo>
                    <a:pt x="1324" y="1194"/>
                  </a:lnTo>
                  <a:lnTo>
                    <a:pt x="1337" y="1177"/>
                  </a:lnTo>
                  <a:lnTo>
                    <a:pt x="1345" y="1180"/>
                  </a:lnTo>
                  <a:lnTo>
                    <a:pt x="1352" y="1184"/>
                  </a:lnTo>
                  <a:lnTo>
                    <a:pt x="1354" y="1190"/>
                  </a:lnTo>
                  <a:lnTo>
                    <a:pt x="1355" y="1198"/>
                  </a:lnTo>
                  <a:lnTo>
                    <a:pt x="1355" y="1208"/>
                  </a:lnTo>
                  <a:lnTo>
                    <a:pt x="1355" y="1217"/>
                  </a:lnTo>
                  <a:lnTo>
                    <a:pt x="1352" y="1241"/>
                  </a:lnTo>
                  <a:lnTo>
                    <a:pt x="1348" y="1266"/>
                  </a:lnTo>
                  <a:lnTo>
                    <a:pt x="1342" y="1294"/>
                  </a:lnTo>
                  <a:lnTo>
                    <a:pt x="1334" y="1324"/>
                  </a:lnTo>
                  <a:lnTo>
                    <a:pt x="1325" y="1355"/>
                  </a:lnTo>
                  <a:lnTo>
                    <a:pt x="1315" y="1387"/>
                  </a:lnTo>
                  <a:lnTo>
                    <a:pt x="1293" y="1451"/>
                  </a:lnTo>
                  <a:lnTo>
                    <a:pt x="1272" y="1512"/>
                  </a:lnTo>
                  <a:lnTo>
                    <a:pt x="1254" y="1565"/>
                  </a:lnTo>
                  <a:lnTo>
                    <a:pt x="1240" y="1608"/>
                  </a:lnTo>
                  <a:lnTo>
                    <a:pt x="1236" y="1639"/>
                  </a:lnTo>
                  <a:lnTo>
                    <a:pt x="1232" y="1671"/>
                  </a:lnTo>
                  <a:lnTo>
                    <a:pt x="1227" y="1703"/>
                  </a:lnTo>
                  <a:lnTo>
                    <a:pt x="1221" y="1735"/>
                  </a:lnTo>
                  <a:lnTo>
                    <a:pt x="1215" y="1767"/>
                  </a:lnTo>
                  <a:lnTo>
                    <a:pt x="1205" y="1798"/>
                  </a:lnTo>
                  <a:lnTo>
                    <a:pt x="1200" y="1813"/>
                  </a:lnTo>
                  <a:lnTo>
                    <a:pt x="1194" y="1828"/>
                  </a:lnTo>
                  <a:lnTo>
                    <a:pt x="1188" y="1843"/>
                  </a:lnTo>
                  <a:lnTo>
                    <a:pt x="1180" y="1858"/>
                  </a:lnTo>
                  <a:lnTo>
                    <a:pt x="1174" y="1854"/>
                  </a:lnTo>
                  <a:lnTo>
                    <a:pt x="1171" y="1848"/>
                  </a:lnTo>
                  <a:lnTo>
                    <a:pt x="1167" y="1844"/>
                  </a:lnTo>
                  <a:lnTo>
                    <a:pt x="1166" y="1840"/>
                  </a:lnTo>
                  <a:lnTo>
                    <a:pt x="1166" y="1832"/>
                  </a:lnTo>
                  <a:lnTo>
                    <a:pt x="1166" y="1825"/>
                  </a:lnTo>
                  <a:lnTo>
                    <a:pt x="1166" y="1822"/>
                  </a:lnTo>
                  <a:lnTo>
                    <a:pt x="1166" y="1818"/>
                  </a:lnTo>
                  <a:lnTo>
                    <a:pt x="1165" y="1815"/>
                  </a:lnTo>
                  <a:lnTo>
                    <a:pt x="1162" y="1811"/>
                  </a:lnTo>
                  <a:lnTo>
                    <a:pt x="1158" y="1808"/>
                  </a:lnTo>
                  <a:lnTo>
                    <a:pt x="1153" y="1805"/>
                  </a:lnTo>
                  <a:lnTo>
                    <a:pt x="1145" y="1802"/>
                  </a:lnTo>
                  <a:lnTo>
                    <a:pt x="1135" y="1799"/>
                  </a:lnTo>
                  <a:lnTo>
                    <a:pt x="1144" y="1774"/>
                  </a:lnTo>
                  <a:lnTo>
                    <a:pt x="1150" y="1756"/>
                  </a:lnTo>
                  <a:lnTo>
                    <a:pt x="1152" y="1745"/>
                  </a:lnTo>
                  <a:lnTo>
                    <a:pt x="1154" y="1735"/>
                  </a:lnTo>
                  <a:lnTo>
                    <a:pt x="1156" y="1731"/>
                  </a:lnTo>
                  <a:lnTo>
                    <a:pt x="1158" y="1727"/>
                  </a:lnTo>
                  <a:lnTo>
                    <a:pt x="1161" y="1723"/>
                  </a:lnTo>
                  <a:lnTo>
                    <a:pt x="1166" y="1718"/>
                  </a:lnTo>
                  <a:lnTo>
                    <a:pt x="1180" y="1706"/>
                  </a:lnTo>
                  <a:lnTo>
                    <a:pt x="1201" y="1688"/>
                  </a:lnTo>
                  <a:lnTo>
                    <a:pt x="1200" y="1678"/>
                  </a:lnTo>
                  <a:lnTo>
                    <a:pt x="1199" y="1669"/>
                  </a:lnTo>
                  <a:lnTo>
                    <a:pt x="1196" y="1659"/>
                  </a:lnTo>
                  <a:lnTo>
                    <a:pt x="1193" y="1650"/>
                  </a:lnTo>
                  <a:lnTo>
                    <a:pt x="1190" y="1641"/>
                  </a:lnTo>
                  <a:lnTo>
                    <a:pt x="1185" y="1633"/>
                  </a:lnTo>
                  <a:lnTo>
                    <a:pt x="1180" y="1625"/>
                  </a:lnTo>
                  <a:lnTo>
                    <a:pt x="1175" y="1618"/>
                  </a:lnTo>
                  <a:lnTo>
                    <a:pt x="1163" y="1603"/>
                  </a:lnTo>
                  <a:lnTo>
                    <a:pt x="1150" y="1589"/>
                  </a:lnTo>
                  <a:lnTo>
                    <a:pt x="1135" y="1577"/>
                  </a:lnTo>
                  <a:lnTo>
                    <a:pt x="1119" y="1565"/>
                  </a:lnTo>
                  <a:lnTo>
                    <a:pt x="1102" y="1555"/>
                  </a:lnTo>
                  <a:lnTo>
                    <a:pt x="1085" y="1544"/>
                  </a:lnTo>
                  <a:lnTo>
                    <a:pt x="1068" y="1536"/>
                  </a:lnTo>
                  <a:lnTo>
                    <a:pt x="1050" y="1526"/>
                  </a:lnTo>
                  <a:lnTo>
                    <a:pt x="1018" y="1510"/>
                  </a:lnTo>
                  <a:lnTo>
                    <a:pt x="989" y="1494"/>
                  </a:lnTo>
                  <a:lnTo>
                    <a:pt x="989" y="1473"/>
                  </a:lnTo>
                  <a:lnTo>
                    <a:pt x="988" y="1453"/>
                  </a:lnTo>
                  <a:lnTo>
                    <a:pt x="986" y="1436"/>
                  </a:lnTo>
                  <a:lnTo>
                    <a:pt x="983" y="1422"/>
                  </a:lnTo>
                  <a:lnTo>
                    <a:pt x="979" y="1410"/>
                  </a:lnTo>
                  <a:lnTo>
                    <a:pt x="972" y="1400"/>
                  </a:lnTo>
                  <a:lnTo>
                    <a:pt x="969" y="1396"/>
                  </a:lnTo>
                  <a:lnTo>
                    <a:pt x="966" y="1393"/>
                  </a:lnTo>
                  <a:lnTo>
                    <a:pt x="962" y="1390"/>
                  </a:lnTo>
                  <a:lnTo>
                    <a:pt x="957" y="1388"/>
                  </a:lnTo>
                  <a:lnTo>
                    <a:pt x="953" y="1385"/>
                  </a:lnTo>
                  <a:lnTo>
                    <a:pt x="949" y="1384"/>
                  </a:lnTo>
                  <a:lnTo>
                    <a:pt x="944" y="1383"/>
                  </a:lnTo>
                  <a:lnTo>
                    <a:pt x="938" y="1383"/>
                  </a:lnTo>
                  <a:lnTo>
                    <a:pt x="928" y="1384"/>
                  </a:lnTo>
                  <a:lnTo>
                    <a:pt x="916" y="1387"/>
                  </a:lnTo>
                  <a:lnTo>
                    <a:pt x="904" y="1391"/>
                  </a:lnTo>
                  <a:lnTo>
                    <a:pt x="891" y="1397"/>
                  </a:lnTo>
                  <a:lnTo>
                    <a:pt x="877" y="1405"/>
                  </a:lnTo>
                  <a:lnTo>
                    <a:pt x="862" y="1414"/>
                  </a:lnTo>
                  <a:lnTo>
                    <a:pt x="874" y="1424"/>
                  </a:lnTo>
                  <a:lnTo>
                    <a:pt x="887" y="1434"/>
                  </a:lnTo>
                  <a:lnTo>
                    <a:pt x="887" y="1457"/>
                  </a:lnTo>
                  <a:lnTo>
                    <a:pt x="864" y="1474"/>
                  </a:lnTo>
                  <a:lnTo>
                    <a:pt x="840" y="1491"/>
                  </a:lnTo>
                  <a:lnTo>
                    <a:pt x="816" y="1508"/>
                  </a:lnTo>
                  <a:lnTo>
                    <a:pt x="792" y="1525"/>
                  </a:lnTo>
                  <a:lnTo>
                    <a:pt x="768" y="1541"/>
                  </a:lnTo>
                  <a:lnTo>
                    <a:pt x="744" y="1558"/>
                  </a:lnTo>
                  <a:lnTo>
                    <a:pt x="720" y="1573"/>
                  </a:lnTo>
                  <a:lnTo>
                    <a:pt x="698" y="1588"/>
                  </a:lnTo>
                  <a:lnTo>
                    <a:pt x="693" y="1584"/>
                  </a:lnTo>
                  <a:lnTo>
                    <a:pt x="688" y="1579"/>
                  </a:lnTo>
                  <a:lnTo>
                    <a:pt x="685" y="1573"/>
                  </a:lnTo>
                  <a:lnTo>
                    <a:pt x="683" y="1565"/>
                  </a:lnTo>
                  <a:lnTo>
                    <a:pt x="681" y="1557"/>
                  </a:lnTo>
                  <a:lnTo>
                    <a:pt x="680" y="1548"/>
                  </a:lnTo>
                  <a:lnTo>
                    <a:pt x="680" y="1539"/>
                  </a:lnTo>
                  <a:lnTo>
                    <a:pt x="681" y="1528"/>
                  </a:lnTo>
                  <a:lnTo>
                    <a:pt x="683" y="1506"/>
                  </a:lnTo>
                  <a:lnTo>
                    <a:pt x="688" y="1482"/>
                  </a:lnTo>
                  <a:lnTo>
                    <a:pt x="695" y="1457"/>
                  </a:lnTo>
                  <a:lnTo>
                    <a:pt x="702" y="1431"/>
                  </a:lnTo>
                  <a:lnTo>
                    <a:pt x="720" y="1379"/>
                  </a:lnTo>
                  <a:lnTo>
                    <a:pt x="737" y="1331"/>
                  </a:lnTo>
                  <a:lnTo>
                    <a:pt x="752" y="1290"/>
                  </a:lnTo>
                  <a:lnTo>
                    <a:pt x="761" y="1263"/>
                  </a:lnTo>
                  <a:lnTo>
                    <a:pt x="759" y="1190"/>
                  </a:lnTo>
                  <a:lnTo>
                    <a:pt x="756" y="1123"/>
                  </a:lnTo>
                  <a:lnTo>
                    <a:pt x="753" y="1093"/>
                  </a:lnTo>
                  <a:lnTo>
                    <a:pt x="749" y="1063"/>
                  </a:lnTo>
                  <a:lnTo>
                    <a:pt x="746" y="1049"/>
                  </a:lnTo>
                  <a:lnTo>
                    <a:pt x="743" y="1036"/>
                  </a:lnTo>
                  <a:lnTo>
                    <a:pt x="740" y="1022"/>
                  </a:lnTo>
                  <a:lnTo>
                    <a:pt x="736" y="1009"/>
                  </a:lnTo>
                  <a:lnTo>
                    <a:pt x="731" y="998"/>
                  </a:lnTo>
                  <a:lnTo>
                    <a:pt x="726" y="986"/>
                  </a:lnTo>
                  <a:lnTo>
                    <a:pt x="720" y="974"/>
                  </a:lnTo>
                  <a:lnTo>
                    <a:pt x="714" y="964"/>
                  </a:lnTo>
                  <a:lnTo>
                    <a:pt x="706" y="954"/>
                  </a:lnTo>
                  <a:lnTo>
                    <a:pt x="699" y="945"/>
                  </a:lnTo>
                  <a:lnTo>
                    <a:pt x="690" y="936"/>
                  </a:lnTo>
                  <a:lnTo>
                    <a:pt x="681" y="928"/>
                  </a:lnTo>
                  <a:lnTo>
                    <a:pt x="670" y="921"/>
                  </a:lnTo>
                  <a:lnTo>
                    <a:pt x="660" y="913"/>
                  </a:lnTo>
                  <a:lnTo>
                    <a:pt x="647" y="908"/>
                  </a:lnTo>
                  <a:lnTo>
                    <a:pt x="635" y="902"/>
                  </a:lnTo>
                  <a:lnTo>
                    <a:pt x="621" y="897"/>
                  </a:lnTo>
                  <a:lnTo>
                    <a:pt x="606" y="893"/>
                  </a:lnTo>
                  <a:lnTo>
                    <a:pt x="589" y="889"/>
                  </a:lnTo>
                  <a:lnTo>
                    <a:pt x="572" y="887"/>
                  </a:lnTo>
                  <a:lnTo>
                    <a:pt x="570" y="893"/>
                  </a:lnTo>
                  <a:lnTo>
                    <a:pt x="569" y="902"/>
                  </a:lnTo>
                  <a:lnTo>
                    <a:pt x="568" y="912"/>
                  </a:lnTo>
                  <a:lnTo>
                    <a:pt x="568" y="924"/>
                  </a:lnTo>
                  <a:lnTo>
                    <a:pt x="570" y="950"/>
                  </a:lnTo>
                  <a:lnTo>
                    <a:pt x="574" y="980"/>
                  </a:lnTo>
                  <a:lnTo>
                    <a:pt x="580" y="1010"/>
                  </a:lnTo>
                  <a:lnTo>
                    <a:pt x="585" y="1040"/>
                  </a:lnTo>
                  <a:lnTo>
                    <a:pt x="589" y="1066"/>
                  </a:lnTo>
                  <a:lnTo>
                    <a:pt x="591" y="1087"/>
                  </a:lnTo>
                  <a:lnTo>
                    <a:pt x="562" y="1122"/>
                  </a:lnTo>
                  <a:lnTo>
                    <a:pt x="533" y="1155"/>
                  </a:lnTo>
                  <a:lnTo>
                    <a:pt x="520" y="1171"/>
                  </a:lnTo>
                  <a:lnTo>
                    <a:pt x="508" y="1187"/>
                  </a:lnTo>
                  <a:lnTo>
                    <a:pt x="497" y="1203"/>
                  </a:lnTo>
                  <a:lnTo>
                    <a:pt x="488" y="1219"/>
                  </a:lnTo>
                  <a:lnTo>
                    <a:pt x="485" y="1226"/>
                  </a:lnTo>
                  <a:lnTo>
                    <a:pt x="482" y="1234"/>
                  </a:lnTo>
                  <a:lnTo>
                    <a:pt x="478" y="1243"/>
                  </a:lnTo>
                  <a:lnTo>
                    <a:pt x="476" y="1251"/>
                  </a:lnTo>
                  <a:lnTo>
                    <a:pt x="474" y="1260"/>
                  </a:lnTo>
                  <a:lnTo>
                    <a:pt x="473" y="1268"/>
                  </a:lnTo>
                  <a:lnTo>
                    <a:pt x="473" y="1277"/>
                  </a:lnTo>
                  <a:lnTo>
                    <a:pt x="473" y="1285"/>
                  </a:lnTo>
                  <a:lnTo>
                    <a:pt x="474" y="1295"/>
                  </a:lnTo>
                  <a:lnTo>
                    <a:pt x="476" y="1303"/>
                  </a:lnTo>
                  <a:lnTo>
                    <a:pt x="479" y="1313"/>
                  </a:lnTo>
                  <a:lnTo>
                    <a:pt x="483" y="1323"/>
                  </a:lnTo>
                  <a:lnTo>
                    <a:pt x="487" y="1333"/>
                  </a:lnTo>
                  <a:lnTo>
                    <a:pt x="492" y="1343"/>
                  </a:lnTo>
                  <a:lnTo>
                    <a:pt x="498" y="1354"/>
                  </a:lnTo>
                  <a:lnTo>
                    <a:pt x="506" y="1364"/>
                  </a:lnTo>
                  <a:lnTo>
                    <a:pt x="508" y="1383"/>
                  </a:lnTo>
                  <a:lnTo>
                    <a:pt x="510" y="1401"/>
                  </a:lnTo>
                  <a:lnTo>
                    <a:pt x="513" y="1416"/>
                  </a:lnTo>
                  <a:lnTo>
                    <a:pt x="517" y="1431"/>
                  </a:lnTo>
                  <a:lnTo>
                    <a:pt x="522" y="1443"/>
                  </a:lnTo>
                  <a:lnTo>
                    <a:pt x="527" y="1453"/>
                  </a:lnTo>
                  <a:lnTo>
                    <a:pt x="533" y="1463"/>
                  </a:lnTo>
                  <a:lnTo>
                    <a:pt x="541" y="1471"/>
                  </a:lnTo>
                  <a:lnTo>
                    <a:pt x="548" y="1478"/>
                  </a:lnTo>
                  <a:lnTo>
                    <a:pt x="558" y="1485"/>
                  </a:lnTo>
                  <a:lnTo>
                    <a:pt x="568" y="1491"/>
                  </a:lnTo>
                  <a:lnTo>
                    <a:pt x="581" y="1496"/>
                  </a:lnTo>
                  <a:lnTo>
                    <a:pt x="609" y="1507"/>
                  </a:lnTo>
                  <a:lnTo>
                    <a:pt x="645" y="1517"/>
                  </a:lnTo>
                  <a:lnTo>
                    <a:pt x="645" y="1526"/>
                  </a:lnTo>
                  <a:lnTo>
                    <a:pt x="646" y="1537"/>
                  </a:lnTo>
                  <a:lnTo>
                    <a:pt x="550" y="1537"/>
                  </a:lnTo>
                  <a:lnTo>
                    <a:pt x="551" y="1551"/>
                  </a:lnTo>
                  <a:lnTo>
                    <a:pt x="551" y="1567"/>
                  </a:lnTo>
                  <a:lnTo>
                    <a:pt x="555" y="1568"/>
                  </a:lnTo>
                  <a:lnTo>
                    <a:pt x="560" y="1569"/>
                  </a:lnTo>
                  <a:lnTo>
                    <a:pt x="565" y="1570"/>
                  </a:lnTo>
                  <a:lnTo>
                    <a:pt x="571" y="1570"/>
                  </a:lnTo>
                  <a:lnTo>
                    <a:pt x="585" y="1570"/>
                  </a:lnTo>
                  <a:lnTo>
                    <a:pt x="600" y="1569"/>
                  </a:lnTo>
                  <a:lnTo>
                    <a:pt x="629" y="1565"/>
                  </a:lnTo>
                  <a:lnTo>
                    <a:pt x="655" y="1562"/>
                  </a:lnTo>
                  <a:lnTo>
                    <a:pt x="655" y="1571"/>
                  </a:lnTo>
                  <a:lnTo>
                    <a:pt x="656" y="1582"/>
                  </a:lnTo>
                  <a:lnTo>
                    <a:pt x="646" y="1585"/>
                  </a:lnTo>
                  <a:lnTo>
                    <a:pt x="634" y="1587"/>
                  </a:lnTo>
                  <a:lnTo>
                    <a:pt x="619" y="1588"/>
                  </a:lnTo>
                  <a:lnTo>
                    <a:pt x="603" y="1589"/>
                  </a:lnTo>
                  <a:lnTo>
                    <a:pt x="587" y="1589"/>
                  </a:lnTo>
                  <a:lnTo>
                    <a:pt x="572" y="1590"/>
                  </a:lnTo>
                  <a:lnTo>
                    <a:pt x="559" y="1592"/>
                  </a:lnTo>
                  <a:lnTo>
                    <a:pt x="547" y="1594"/>
                  </a:lnTo>
                  <a:lnTo>
                    <a:pt x="546" y="1615"/>
                  </a:lnTo>
                  <a:lnTo>
                    <a:pt x="545" y="1635"/>
                  </a:lnTo>
                  <a:lnTo>
                    <a:pt x="543" y="1656"/>
                  </a:lnTo>
                  <a:lnTo>
                    <a:pt x="541" y="1677"/>
                  </a:lnTo>
                  <a:lnTo>
                    <a:pt x="537" y="1698"/>
                  </a:lnTo>
                  <a:lnTo>
                    <a:pt x="534" y="1718"/>
                  </a:lnTo>
                  <a:lnTo>
                    <a:pt x="531" y="1739"/>
                  </a:lnTo>
                  <a:lnTo>
                    <a:pt x="527" y="1761"/>
                  </a:lnTo>
                  <a:lnTo>
                    <a:pt x="508" y="1791"/>
                  </a:lnTo>
                  <a:lnTo>
                    <a:pt x="477" y="1839"/>
                  </a:lnTo>
                  <a:lnTo>
                    <a:pt x="461" y="1861"/>
                  </a:lnTo>
                  <a:lnTo>
                    <a:pt x="448" y="1878"/>
                  </a:lnTo>
                  <a:lnTo>
                    <a:pt x="441" y="1884"/>
                  </a:lnTo>
                  <a:lnTo>
                    <a:pt x="435" y="1888"/>
                  </a:lnTo>
                  <a:lnTo>
                    <a:pt x="433" y="1890"/>
                  </a:lnTo>
                  <a:lnTo>
                    <a:pt x="431" y="1891"/>
                  </a:lnTo>
                  <a:lnTo>
                    <a:pt x="430" y="1890"/>
                  </a:lnTo>
                  <a:lnTo>
                    <a:pt x="428" y="1888"/>
                  </a:lnTo>
                  <a:lnTo>
                    <a:pt x="451" y="1842"/>
                  </a:lnTo>
                  <a:lnTo>
                    <a:pt x="469" y="1800"/>
                  </a:lnTo>
                  <a:lnTo>
                    <a:pt x="476" y="1781"/>
                  </a:lnTo>
                  <a:lnTo>
                    <a:pt x="482" y="1764"/>
                  </a:lnTo>
                  <a:lnTo>
                    <a:pt x="485" y="1750"/>
                  </a:lnTo>
                  <a:lnTo>
                    <a:pt x="486" y="1739"/>
                  </a:lnTo>
                  <a:lnTo>
                    <a:pt x="485" y="1735"/>
                  </a:lnTo>
                  <a:lnTo>
                    <a:pt x="484" y="1731"/>
                  </a:lnTo>
                  <a:lnTo>
                    <a:pt x="483" y="1729"/>
                  </a:lnTo>
                  <a:lnTo>
                    <a:pt x="479" y="1727"/>
                  </a:lnTo>
                  <a:lnTo>
                    <a:pt x="476" y="1726"/>
                  </a:lnTo>
                  <a:lnTo>
                    <a:pt x="472" y="1726"/>
                  </a:lnTo>
                  <a:lnTo>
                    <a:pt x="468" y="1728"/>
                  </a:lnTo>
                  <a:lnTo>
                    <a:pt x="461" y="1730"/>
                  </a:lnTo>
                  <a:lnTo>
                    <a:pt x="448" y="1738"/>
                  </a:lnTo>
                  <a:lnTo>
                    <a:pt x="430" y="1751"/>
                  </a:lnTo>
                  <a:lnTo>
                    <a:pt x="408" y="1770"/>
                  </a:lnTo>
                  <a:lnTo>
                    <a:pt x="381" y="1794"/>
                  </a:lnTo>
                  <a:lnTo>
                    <a:pt x="373" y="1798"/>
                  </a:lnTo>
                  <a:lnTo>
                    <a:pt x="365" y="1800"/>
                  </a:lnTo>
                  <a:lnTo>
                    <a:pt x="358" y="1802"/>
                  </a:lnTo>
                  <a:lnTo>
                    <a:pt x="352" y="1803"/>
                  </a:lnTo>
                  <a:lnTo>
                    <a:pt x="341" y="1803"/>
                  </a:lnTo>
                  <a:lnTo>
                    <a:pt x="331" y="1802"/>
                  </a:lnTo>
                  <a:lnTo>
                    <a:pt x="315" y="1797"/>
                  </a:lnTo>
                  <a:lnTo>
                    <a:pt x="302" y="1790"/>
                  </a:lnTo>
                  <a:lnTo>
                    <a:pt x="296" y="1789"/>
                  </a:lnTo>
                  <a:lnTo>
                    <a:pt x="289" y="1789"/>
                  </a:lnTo>
                  <a:lnTo>
                    <a:pt x="286" y="1790"/>
                  </a:lnTo>
                  <a:lnTo>
                    <a:pt x="282" y="1791"/>
                  </a:lnTo>
                  <a:lnTo>
                    <a:pt x="279" y="1793"/>
                  </a:lnTo>
                  <a:lnTo>
                    <a:pt x="275" y="1797"/>
                  </a:lnTo>
                  <a:lnTo>
                    <a:pt x="265" y="1805"/>
                  </a:lnTo>
                  <a:lnTo>
                    <a:pt x="255" y="1818"/>
                  </a:lnTo>
                  <a:lnTo>
                    <a:pt x="242" y="1835"/>
                  </a:lnTo>
                  <a:lnTo>
                    <a:pt x="227" y="1857"/>
                  </a:lnTo>
                  <a:lnTo>
                    <a:pt x="206" y="1841"/>
                  </a:lnTo>
                  <a:lnTo>
                    <a:pt x="190" y="1828"/>
                  </a:lnTo>
                  <a:lnTo>
                    <a:pt x="178" y="1819"/>
                  </a:lnTo>
                  <a:lnTo>
                    <a:pt x="167" y="1812"/>
                  </a:lnTo>
                  <a:lnTo>
                    <a:pt x="161" y="1810"/>
                  </a:lnTo>
                  <a:lnTo>
                    <a:pt x="155" y="1808"/>
                  </a:lnTo>
                  <a:lnTo>
                    <a:pt x="149" y="1807"/>
                  </a:lnTo>
                  <a:lnTo>
                    <a:pt x="143" y="1806"/>
                  </a:lnTo>
                  <a:lnTo>
                    <a:pt x="127" y="1805"/>
                  </a:lnTo>
                  <a:lnTo>
                    <a:pt x="107" y="1805"/>
                  </a:lnTo>
                  <a:lnTo>
                    <a:pt x="95" y="1792"/>
                  </a:lnTo>
                  <a:lnTo>
                    <a:pt x="86" y="1780"/>
                  </a:lnTo>
                  <a:lnTo>
                    <a:pt x="69" y="1779"/>
                  </a:lnTo>
                  <a:lnTo>
                    <a:pt x="53" y="1779"/>
                  </a:lnTo>
                  <a:lnTo>
                    <a:pt x="37" y="1779"/>
                  </a:lnTo>
                  <a:lnTo>
                    <a:pt x="21" y="1779"/>
                  </a:lnTo>
                  <a:lnTo>
                    <a:pt x="16" y="1789"/>
                  </a:lnTo>
                  <a:lnTo>
                    <a:pt x="11" y="1800"/>
                  </a:lnTo>
                  <a:lnTo>
                    <a:pt x="6" y="1810"/>
                  </a:lnTo>
                  <a:lnTo>
                    <a:pt x="0" y="1821"/>
                  </a:lnTo>
                  <a:lnTo>
                    <a:pt x="5" y="1831"/>
                  </a:lnTo>
                  <a:lnTo>
                    <a:pt x="9" y="1841"/>
                  </a:lnTo>
                  <a:lnTo>
                    <a:pt x="13" y="1851"/>
                  </a:lnTo>
                  <a:lnTo>
                    <a:pt x="17" y="1862"/>
                  </a:lnTo>
                  <a:lnTo>
                    <a:pt x="16" y="1875"/>
                  </a:lnTo>
                  <a:lnTo>
                    <a:pt x="17" y="1887"/>
                  </a:lnTo>
                  <a:lnTo>
                    <a:pt x="18" y="1898"/>
                  </a:lnTo>
                  <a:lnTo>
                    <a:pt x="19" y="1910"/>
                  </a:lnTo>
                  <a:lnTo>
                    <a:pt x="21" y="1919"/>
                  </a:lnTo>
                  <a:lnTo>
                    <a:pt x="25" y="1929"/>
                  </a:lnTo>
                  <a:lnTo>
                    <a:pt x="27" y="1938"/>
                  </a:lnTo>
                  <a:lnTo>
                    <a:pt x="31" y="1947"/>
                  </a:lnTo>
                  <a:lnTo>
                    <a:pt x="35" y="1954"/>
                  </a:lnTo>
                  <a:lnTo>
                    <a:pt x="39" y="1961"/>
                  </a:lnTo>
                  <a:lnTo>
                    <a:pt x="45" y="1969"/>
                  </a:lnTo>
                  <a:lnTo>
                    <a:pt x="50" y="1975"/>
                  </a:lnTo>
                  <a:lnTo>
                    <a:pt x="62" y="1988"/>
                  </a:lnTo>
                  <a:lnTo>
                    <a:pt x="75" y="1998"/>
                  </a:lnTo>
                  <a:lnTo>
                    <a:pt x="90" y="2008"/>
                  </a:lnTo>
                  <a:lnTo>
                    <a:pt x="106" y="2017"/>
                  </a:lnTo>
                  <a:lnTo>
                    <a:pt x="123" y="2026"/>
                  </a:lnTo>
                  <a:lnTo>
                    <a:pt x="141" y="2035"/>
                  </a:lnTo>
                  <a:lnTo>
                    <a:pt x="178" y="2053"/>
                  </a:lnTo>
                  <a:lnTo>
                    <a:pt x="217" y="2074"/>
                  </a:lnTo>
                  <a:lnTo>
                    <a:pt x="215" y="2076"/>
                  </a:lnTo>
                  <a:lnTo>
                    <a:pt x="212" y="2077"/>
                  </a:lnTo>
                  <a:lnTo>
                    <a:pt x="209" y="2078"/>
                  </a:lnTo>
                  <a:lnTo>
                    <a:pt x="206" y="2078"/>
                  </a:lnTo>
                  <a:lnTo>
                    <a:pt x="198" y="2077"/>
                  </a:lnTo>
                  <a:lnTo>
                    <a:pt x="187" y="2074"/>
                  </a:lnTo>
                  <a:lnTo>
                    <a:pt x="163" y="2066"/>
                  </a:lnTo>
                  <a:lnTo>
                    <a:pt x="135" y="2055"/>
                  </a:lnTo>
                  <a:lnTo>
                    <a:pt x="107" y="2045"/>
                  </a:lnTo>
                  <a:lnTo>
                    <a:pt x="79" y="2034"/>
                  </a:lnTo>
                  <a:lnTo>
                    <a:pt x="66" y="2031"/>
                  </a:lnTo>
                  <a:lnTo>
                    <a:pt x="54" y="2028"/>
                  </a:lnTo>
                  <a:lnTo>
                    <a:pt x="45" y="2027"/>
                  </a:lnTo>
                  <a:lnTo>
                    <a:pt x="35" y="2027"/>
                  </a:lnTo>
                  <a:lnTo>
                    <a:pt x="28" y="2042"/>
                  </a:lnTo>
                  <a:lnTo>
                    <a:pt x="21" y="2056"/>
                  </a:lnTo>
                  <a:lnTo>
                    <a:pt x="53" y="2101"/>
                  </a:lnTo>
                  <a:lnTo>
                    <a:pt x="66" y="2103"/>
                  </a:lnTo>
                  <a:lnTo>
                    <a:pt x="78" y="2107"/>
                  </a:lnTo>
                  <a:lnTo>
                    <a:pt x="92" y="2113"/>
                  </a:lnTo>
                  <a:lnTo>
                    <a:pt x="107" y="2121"/>
                  </a:lnTo>
                  <a:lnTo>
                    <a:pt x="122" y="2130"/>
                  </a:lnTo>
                  <a:lnTo>
                    <a:pt x="136" y="2140"/>
                  </a:lnTo>
                  <a:lnTo>
                    <a:pt x="152" y="2152"/>
                  </a:lnTo>
                  <a:lnTo>
                    <a:pt x="168" y="2164"/>
                  </a:lnTo>
                  <a:lnTo>
                    <a:pt x="199" y="2190"/>
                  </a:lnTo>
                  <a:lnTo>
                    <a:pt x="229" y="2215"/>
                  </a:lnTo>
                  <a:lnTo>
                    <a:pt x="258" y="2238"/>
                  </a:lnTo>
                  <a:lnTo>
                    <a:pt x="282" y="2258"/>
                  </a:lnTo>
                  <a:lnTo>
                    <a:pt x="279" y="2302"/>
                  </a:lnTo>
                  <a:lnTo>
                    <a:pt x="275" y="2344"/>
                  </a:lnTo>
                  <a:lnTo>
                    <a:pt x="270" y="2386"/>
                  </a:lnTo>
                  <a:lnTo>
                    <a:pt x="267" y="2428"/>
                  </a:lnTo>
                  <a:lnTo>
                    <a:pt x="263" y="2471"/>
                  </a:lnTo>
                  <a:lnTo>
                    <a:pt x="260" y="2513"/>
                  </a:lnTo>
                  <a:lnTo>
                    <a:pt x="256" y="2556"/>
                  </a:lnTo>
                  <a:lnTo>
                    <a:pt x="253" y="2599"/>
                  </a:lnTo>
                  <a:lnTo>
                    <a:pt x="261" y="2604"/>
                  </a:lnTo>
                  <a:lnTo>
                    <a:pt x="270" y="2610"/>
                  </a:lnTo>
                  <a:lnTo>
                    <a:pt x="266" y="2631"/>
                  </a:lnTo>
                  <a:lnTo>
                    <a:pt x="260" y="2655"/>
                  </a:lnTo>
                  <a:lnTo>
                    <a:pt x="254" y="2681"/>
                  </a:lnTo>
                  <a:lnTo>
                    <a:pt x="247" y="2707"/>
                  </a:lnTo>
                  <a:lnTo>
                    <a:pt x="241" y="2734"/>
                  </a:lnTo>
                  <a:lnTo>
                    <a:pt x="237" y="2759"/>
                  </a:lnTo>
                  <a:lnTo>
                    <a:pt x="233" y="2784"/>
                  </a:lnTo>
                  <a:lnTo>
                    <a:pt x="231" y="2805"/>
                  </a:lnTo>
                  <a:lnTo>
                    <a:pt x="240" y="2813"/>
                  </a:lnTo>
                  <a:lnTo>
                    <a:pt x="247" y="2822"/>
                  </a:lnTo>
                  <a:lnTo>
                    <a:pt x="252" y="2829"/>
                  </a:lnTo>
                  <a:lnTo>
                    <a:pt x="255" y="2837"/>
                  </a:lnTo>
                  <a:lnTo>
                    <a:pt x="256" y="2845"/>
                  </a:lnTo>
                  <a:lnTo>
                    <a:pt x="256" y="2852"/>
                  </a:lnTo>
                  <a:lnTo>
                    <a:pt x="255" y="2860"/>
                  </a:lnTo>
                  <a:lnTo>
                    <a:pt x="253" y="2868"/>
                  </a:lnTo>
                  <a:lnTo>
                    <a:pt x="246" y="2886"/>
                  </a:lnTo>
                  <a:lnTo>
                    <a:pt x="240" y="2907"/>
                  </a:lnTo>
                  <a:lnTo>
                    <a:pt x="237" y="2920"/>
                  </a:lnTo>
                  <a:lnTo>
                    <a:pt x="235" y="2933"/>
                  </a:lnTo>
                  <a:lnTo>
                    <a:pt x="233" y="2947"/>
                  </a:lnTo>
                  <a:lnTo>
                    <a:pt x="231" y="2963"/>
                  </a:lnTo>
                  <a:lnTo>
                    <a:pt x="242" y="2976"/>
                  </a:lnTo>
                  <a:lnTo>
                    <a:pt x="250" y="2987"/>
                  </a:lnTo>
                  <a:lnTo>
                    <a:pt x="258" y="2998"/>
                  </a:lnTo>
                  <a:lnTo>
                    <a:pt x="263" y="3010"/>
                  </a:lnTo>
                  <a:lnTo>
                    <a:pt x="267" y="3021"/>
                  </a:lnTo>
                  <a:lnTo>
                    <a:pt x="270" y="3033"/>
                  </a:lnTo>
                  <a:lnTo>
                    <a:pt x="274" y="3045"/>
                  </a:lnTo>
                  <a:lnTo>
                    <a:pt x="275" y="3057"/>
                  </a:lnTo>
                  <a:lnTo>
                    <a:pt x="276" y="3083"/>
                  </a:lnTo>
                  <a:lnTo>
                    <a:pt x="276" y="3111"/>
                  </a:lnTo>
                  <a:lnTo>
                    <a:pt x="274" y="3142"/>
                  </a:lnTo>
                  <a:lnTo>
                    <a:pt x="273" y="3176"/>
                  </a:lnTo>
                  <a:lnTo>
                    <a:pt x="285" y="3186"/>
                  </a:lnTo>
                  <a:lnTo>
                    <a:pt x="299" y="3198"/>
                  </a:lnTo>
                  <a:lnTo>
                    <a:pt x="299" y="3218"/>
                  </a:lnTo>
                  <a:lnTo>
                    <a:pt x="299" y="3239"/>
                  </a:lnTo>
                  <a:lnTo>
                    <a:pt x="300" y="3260"/>
                  </a:lnTo>
                  <a:lnTo>
                    <a:pt x="300" y="3280"/>
                  </a:lnTo>
                  <a:lnTo>
                    <a:pt x="300" y="3301"/>
                  </a:lnTo>
                  <a:lnTo>
                    <a:pt x="301" y="3322"/>
                  </a:lnTo>
                  <a:lnTo>
                    <a:pt x="301" y="3344"/>
                  </a:lnTo>
                  <a:lnTo>
                    <a:pt x="302" y="3364"/>
                  </a:lnTo>
                  <a:lnTo>
                    <a:pt x="312" y="3372"/>
                  </a:lnTo>
                  <a:lnTo>
                    <a:pt x="321" y="3381"/>
                  </a:lnTo>
                  <a:lnTo>
                    <a:pt x="332" y="3389"/>
                  </a:lnTo>
                  <a:lnTo>
                    <a:pt x="341" y="3397"/>
                  </a:lnTo>
                  <a:lnTo>
                    <a:pt x="342" y="3423"/>
                  </a:lnTo>
                  <a:lnTo>
                    <a:pt x="343" y="3446"/>
                  </a:lnTo>
                  <a:lnTo>
                    <a:pt x="345" y="3469"/>
                  </a:lnTo>
                  <a:lnTo>
                    <a:pt x="348" y="3492"/>
                  </a:lnTo>
                  <a:lnTo>
                    <a:pt x="351" y="3515"/>
                  </a:lnTo>
                  <a:lnTo>
                    <a:pt x="354" y="3538"/>
                  </a:lnTo>
                  <a:lnTo>
                    <a:pt x="359" y="3563"/>
                  </a:lnTo>
                  <a:lnTo>
                    <a:pt x="364" y="3589"/>
                  </a:lnTo>
                  <a:lnTo>
                    <a:pt x="348" y="3597"/>
                  </a:lnTo>
                  <a:lnTo>
                    <a:pt x="331" y="3602"/>
                  </a:lnTo>
                  <a:lnTo>
                    <a:pt x="315" y="3606"/>
                  </a:lnTo>
                  <a:lnTo>
                    <a:pt x="298" y="3609"/>
                  </a:lnTo>
                  <a:lnTo>
                    <a:pt x="282" y="3612"/>
                  </a:lnTo>
                  <a:lnTo>
                    <a:pt x="265" y="3615"/>
                  </a:lnTo>
                  <a:lnTo>
                    <a:pt x="248" y="3620"/>
                  </a:lnTo>
                  <a:lnTo>
                    <a:pt x="230" y="3628"/>
                  </a:lnTo>
                  <a:lnTo>
                    <a:pt x="247" y="3649"/>
                  </a:lnTo>
                  <a:lnTo>
                    <a:pt x="275" y="3649"/>
                  </a:lnTo>
                  <a:lnTo>
                    <a:pt x="301" y="3648"/>
                  </a:lnTo>
                  <a:lnTo>
                    <a:pt x="326" y="3645"/>
                  </a:lnTo>
                  <a:lnTo>
                    <a:pt x="352" y="3642"/>
                  </a:lnTo>
                  <a:lnTo>
                    <a:pt x="376" y="3636"/>
                  </a:lnTo>
                  <a:lnTo>
                    <a:pt x="400" y="3631"/>
                  </a:lnTo>
                  <a:lnTo>
                    <a:pt x="424" y="3625"/>
                  </a:lnTo>
                  <a:lnTo>
                    <a:pt x="447" y="3617"/>
                  </a:lnTo>
                  <a:lnTo>
                    <a:pt x="493" y="3605"/>
                  </a:lnTo>
                  <a:lnTo>
                    <a:pt x="540" y="3592"/>
                  </a:lnTo>
                  <a:lnTo>
                    <a:pt x="563" y="3588"/>
                  </a:lnTo>
                  <a:lnTo>
                    <a:pt x="587" y="3583"/>
                  </a:lnTo>
                  <a:lnTo>
                    <a:pt x="611" y="3581"/>
                  </a:lnTo>
                  <a:lnTo>
                    <a:pt x="637" y="3580"/>
                  </a:lnTo>
                  <a:lnTo>
                    <a:pt x="658" y="3592"/>
                  </a:lnTo>
                  <a:lnTo>
                    <a:pt x="676" y="3604"/>
                  </a:lnTo>
                  <a:lnTo>
                    <a:pt x="694" y="3614"/>
                  </a:lnTo>
                  <a:lnTo>
                    <a:pt x="711" y="3625"/>
                  </a:lnTo>
                  <a:lnTo>
                    <a:pt x="740" y="3646"/>
                  </a:lnTo>
                  <a:lnTo>
                    <a:pt x="765" y="3665"/>
                  </a:lnTo>
                  <a:lnTo>
                    <a:pt x="789" y="3682"/>
                  </a:lnTo>
                  <a:lnTo>
                    <a:pt x="810" y="3698"/>
                  </a:lnTo>
                  <a:lnTo>
                    <a:pt x="819" y="3704"/>
                  </a:lnTo>
                  <a:lnTo>
                    <a:pt x="829" y="3710"/>
                  </a:lnTo>
                  <a:lnTo>
                    <a:pt x="838" y="3716"/>
                  </a:lnTo>
                  <a:lnTo>
                    <a:pt x="849" y="3721"/>
                  </a:lnTo>
                  <a:lnTo>
                    <a:pt x="858" y="3724"/>
                  </a:lnTo>
                  <a:lnTo>
                    <a:pt x="869" y="3727"/>
                  </a:lnTo>
                  <a:lnTo>
                    <a:pt x="878" y="3729"/>
                  </a:lnTo>
                  <a:lnTo>
                    <a:pt x="890" y="3730"/>
                  </a:lnTo>
                  <a:lnTo>
                    <a:pt x="902" y="3730"/>
                  </a:lnTo>
                  <a:lnTo>
                    <a:pt x="913" y="3729"/>
                  </a:lnTo>
                  <a:lnTo>
                    <a:pt x="926" y="3727"/>
                  </a:lnTo>
                  <a:lnTo>
                    <a:pt x="940" y="3725"/>
                  </a:lnTo>
                  <a:lnTo>
                    <a:pt x="954" y="3721"/>
                  </a:lnTo>
                  <a:lnTo>
                    <a:pt x="970" y="3714"/>
                  </a:lnTo>
                  <a:lnTo>
                    <a:pt x="987" y="3708"/>
                  </a:lnTo>
                  <a:lnTo>
                    <a:pt x="1005" y="3701"/>
                  </a:lnTo>
                  <a:lnTo>
                    <a:pt x="1025" y="3691"/>
                  </a:lnTo>
                  <a:lnTo>
                    <a:pt x="1046" y="3681"/>
                  </a:lnTo>
                  <a:lnTo>
                    <a:pt x="1069" y="3668"/>
                  </a:lnTo>
                  <a:lnTo>
                    <a:pt x="1094" y="3654"/>
                  </a:lnTo>
                  <a:lnTo>
                    <a:pt x="1105" y="3653"/>
                  </a:lnTo>
                  <a:lnTo>
                    <a:pt x="1117" y="3654"/>
                  </a:lnTo>
                  <a:lnTo>
                    <a:pt x="1127" y="3655"/>
                  </a:lnTo>
                  <a:lnTo>
                    <a:pt x="1138" y="3658"/>
                  </a:lnTo>
                  <a:lnTo>
                    <a:pt x="1148" y="3662"/>
                  </a:lnTo>
                  <a:lnTo>
                    <a:pt x="1158" y="3667"/>
                  </a:lnTo>
                  <a:lnTo>
                    <a:pt x="1167" y="3672"/>
                  </a:lnTo>
                  <a:lnTo>
                    <a:pt x="1177" y="3679"/>
                  </a:lnTo>
                  <a:lnTo>
                    <a:pt x="1195" y="3693"/>
                  </a:lnTo>
                  <a:lnTo>
                    <a:pt x="1212" y="3709"/>
                  </a:lnTo>
                  <a:lnTo>
                    <a:pt x="1230" y="3726"/>
                  </a:lnTo>
                  <a:lnTo>
                    <a:pt x="1247" y="3743"/>
                  </a:lnTo>
                  <a:lnTo>
                    <a:pt x="1265" y="3759"/>
                  </a:lnTo>
                  <a:lnTo>
                    <a:pt x="1285" y="3773"/>
                  </a:lnTo>
                  <a:lnTo>
                    <a:pt x="1294" y="3779"/>
                  </a:lnTo>
                  <a:lnTo>
                    <a:pt x="1305" y="3784"/>
                  </a:lnTo>
                  <a:lnTo>
                    <a:pt x="1315" y="3788"/>
                  </a:lnTo>
                  <a:lnTo>
                    <a:pt x="1327" y="3792"/>
                  </a:lnTo>
                  <a:lnTo>
                    <a:pt x="1338" y="3794"/>
                  </a:lnTo>
                  <a:lnTo>
                    <a:pt x="1350" y="3796"/>
                  </a:lnTo>
                  <a:lnTo>
                    <a:pt x="1364" y="3796"/>
                  </a:lnTo>
                  <a:lnTo>
                    <a:pt x="1376" y="3794"/>
                  </a:lnTo>
                  <a:lnTo>
                    <a:pt x="1391" y="3791"/>
                  </a:lnTo>
                  <a:lnTo>
                    <a:pt x="1406" y="3786"/>
                  </a:lnTo>
                  <a:lnTo>
                    <a:pt x="1422" y="3780"/>
                  </a:lnTo>
                  <a:lnTo>
                    <a:pt x="1438" y="3772"/>
                  </a:lnTo>
                  <a:lnTo>
                    <a:pt x="1485" y="3733"/>
                  </a:lnTo>
                  <a:lnTo>
                    <a:pt x="1526" y="3702"/>
                  </a:lnTo>
                  <a:lnTo>
                    <a:pt x="1543" y="3689"/>
                  </a:lnTo>
                  <a:lnTo>
                    <a:pt x="1560" y="3677"/>
                  </a:lnTo>
                  <a:lnTo>
                    <a:pt x="1575" y="3668"/>
                  </a:lnTo>
                  <a:lnTo>
                    <a:pt x="1590" y="3661"/>
                  </a:lnTo>
                  <a:lnTo>
                    <a:pt x="1602" y="3654"/>
                  </a:lnTo>
                  <a:lnTo>
                    <a:pt x="1614" y="3650"/>
                  </a:lnTo>
                  <a:lnTo>
                    <a:pt x="1625" y="3647"/>
                  </a:lnTo>
                  <a:lnTo>
                    <a:pt x="1635" y="3645"/>
                  </a:lnTo>
                  <a:lnTo>
                    <a:pt x="1645" y="3645"/>
                  </a:lnTo>
                  <a:lnTo>
                    <a:pt x="1655" y="3646"/>
                  </a:lnTo>
                  <a:lnTo>
                    <a:pt x="1663" y="3648"/>
                  </a:lnTo>
                  <a:lnTo>
                    <a:pt x="1672" y="3651"/>
                  </a:lnTo>
                  <a:lnTo>
                    <a:pt x="1681" y="3655"/>
                  </a:lnTo>
                  <a:lnTo>
                    <a:pt x="1690" y="3662"/>
                  </a:lnTo>
                  <a:lnTo>
                    <a:pt x="1698" y="3668"/>
                  </a:lnTo>
                  <a:lnTo>
                    <a:pt x="1708" y="3676"/>
                  </a:lnTo>
                  <a:lnTo>
                    <a:pt x="1727" y="3694"/>
                  </a:lnTo>
                  <a:lnTo>
                    <a:pt x="1748" y="3717"/>
                  </a:lnTo>
                  <a:lnTo>
                    <a:pt x="1773" y="3741"/>
                  </a:lnTo>
                  <a:lnTo>
                    <a:pt x="1803" y="3768"/>
                  </a:lnTo>
                  <a:lnTo>
                    <a:pt x="1820" y="3783"/>
                  </a:lnTo>
                  <a:lnTo>
                    <a:pt x="1838" y="3798"/>
                  </a:lnTo>
                  <a:lnTo>
                    <a:pt x="1857" y="3813"/>
                  </a:lnTo>
                  <a:lnTo>
                    <a:pt x="1878" y="3829"/>
                  </a:lnTo>
                  <a:lnTo>
                    <a:pt x="1901" y="3829"/>
                  </a:lnTo>
                  <a:lnTo>
                    <a:pt x="1923" y="3828"/>
                  </a:lnTo>
                  <a:lnTo>
                    <a:pt x="1945" y="3828"/>
                  </a:lnTo>
                  <a:lnTo>
                    <a:pt x="1967" y="3828"/>
                  </a:lnTo>
                  <a:lnTo>
                    <a:pt x="2008" y="3798"/>
                  </a:lnTo>
                  <a:lnTo>
                    <a:pt x="2042" y="3770"/>
                  </a:lnTo>
                  <a:lnTo>
                    <a:pt x="2071" y="3746"/>
                  </a:lnTo>
                  <a:lnTo>
                    <a:pt x="2095" y="3724"/>
                  </a:lnTo>
                  <a:lnTo>
                    <a:pt x="2115" y="3706"/>
                  </a:lnTo>
                  <a:lnTo>
                    <a:pt x="2133" y="3691"/>
                  </a:lnTo>
                  <a:lnTo>
                    <a:pt x="2140" y="3685"/>
                  </a:lnTo>
                  <a:lnTo>
                    <a:pt x="2149" y="3681"/>
                  </a:lnTo>
                  <a:lnTo>
                    <a:pt x="2156" y="3676"/>
                  </a:lnTo>
                  <a:lnTo>
                    <a:pt x="2164" y="3673"/>
                  </a:lnTo>
                  <a:lnTo>
                    <a:pt x="2172" y="3672"/>
                  </a:lnTo>
                  <a:lnTo>
                    <a:pt x="2179" y="3671"/>
                  </a:lnTo>
                  <a:lnTo>
                    <a:pt x="2188" y="3672"/>
                  </a:lnTo>
                  <a:lnTo>
                    <a:pt x="2196" y="3673"/>
                  </a:lnTo>
                  <a:lnTo>
                    <a:pt x="2206" y="3676"/>
                  </a:lnTo>
                  <a:lnTo>
                    <a:pt x="2215" y="3681"/>
                  </a:lnTo>
                  <a:lnTo>
                    <a:pt x="2226" y="3687"/>
                  </a:lnTo>
                  <a:lnTo>
                    <a:pt x="2237" y="3693"/>
                  </a:lnTo>
                  <a:lnTo>
                    <a:pt x="2264" y="3712"/>
                  </a:lnTo>
                  <a:lnTo>
                    <a:pt x="2296" y="3736"/>
                  </a:lnTo>
                  <a:lnTo>
                    <a:pt x="2334" y="3766"/>
                  </a:lnTo>
                  <a:lnTo>
                    <a:pt x="2379" y="3802"/>
                  </a:lnTo>
                  <a:lnTo>
                    <a:pt x="2390" y="3804"/>
                  </a:lnTo>
                  <a:lnTo>
                    <a:pt x="2401" y="3804"/>
                  </a:lnTo>
                  <a:lnTo>
                    <a:pt x="2413" y="3803"/>
                  </a:lnTo>
                  <a:lnTo>
                    <a:pt x="2423" y="3802"/>
                  </a:lnTo>
                  <a:lnTo>
                    <a:pt x="2434" y="3800"/>
                  </a:lnTo>
                  <a:lnTo>
                    <a:pt x="2444" y="3797"/>
                  </a:lnTo>
                  <a:lnTo>
                    <a:pt x="2455" y="3793"/>
                  </a:lnTo>
                  <a:lnTo>
                    <a:pt x="2464" y="3788"/>
                  </a:lnTo>
                  <a:lnTo>
                    <a:pt x="2484" y="3778"/>
                  </a:lnTo>
                  <a:lnTo>
                    <a:pt x="2503" y="3765"/>
                  </a:lnTo>
                  <a:lnTo>
                    <a:pt x="2521" y="3751"/>
                  </a:lnTo>
                  <a:lnTo>
                    <a:pt x="2539" y="3737"/>
                  </a:lnTo>
                  <a:lnTo>
                    <a:pt x="2573" y="3707"/>
                  </a:lnTo>
                  <a:lnTo>
                    <a:pt x="2606" y="3681"/>
                  </a:lnTo>
                  <a:lnTo>
                    <a:pt x="2621" y="3670"/>
                  </a:lnTo>
                  <a:lnTo>
                    <a:pt x="2636" y="3662"/>
                  </a:lnTo>
                  <a:lnTo>
                    <a:pt x="2644" y="3658"/>
                  </a:lnTo>
                  <a:lnTo>
                    <a:pt x="2651" y="3656"/>
                  </a:lnTo>
                  <a:lnTo>
                    <a:pt x="2659" y="3655"/>
                  </a:lnTo>
                  <a:lnTo>
                    <a:pt x="2666" y="3654"/>
                  </a:lnTo>
                  <a:lnTo>
                    <a:pt x="2702" y="3667"/>
                  </a:lnTo>
                  <a:lnTo>
                    <a:pt x="2735" y="3679"/>
                  </a:lnTo>
                  <a:lnTo>
                    <a:pt x="2764" y="3689"/>
                  </a:lnTo>
                  <a:lnTo>
                    <a:pt x="2791" y="3697"/>
                  </a:lnTo>
                  <a:lnTo>
                    <a:pt x="2818" y="3703"/>
                  </a:lnTo>
                  <a:lnTo>
                    <a:pt x="2842" y="3708"/>
                  </a:lnTo>
                  <a:lnTo>
                    <a:pt x="2866" y="3710"/>
                  </a:lnTo>
                  <a:lnTo>
                    <a:pt x="2890" y="3711"/>
                  </a:lnTo>
                  <a:lnTo>
                    <a:pt x="2901" y="3710"/>
                  </a:lnTo>
                  <a:lnTo>
                    <a:pt x="2913" y="3709"/>
                  </a:lnTo>
                  <a:lnTo>
                    <a:pt x="2924" y="3708"/>
                  </a:lnTo>
                  <a:lnTo>
                    <a:pt x="2937" y="3706"/>
                  </a:lnTo>
                  <a:lnTo>
                    <a:pt x="2962" y="3700"/>
                  </a:lnTo>
                  <a:lnTo>
                    <a:pt x="2990" y="3691"/>
                  </a:lnTo>
                  <a:lnTo>
                    <a:pt x="3018" y="3680"/>
                  </a:lnTo>
                  <a:lnTo>
                    <a:pt x="3050" y="3666"/>
                  </a:lnTo>
                  <a:lnTo>
                    <a:pt x="3086" y="3649"/>
                  </a:lnTo>
                  <a:lnTo>
                    <a:pt x="3124" y="3629"/>
                  </a:lnTo>
                  <a:lnTo>
                    <a:pt x="3118" y="3621"/>
                  </a:lnTo>
                  <a:lnTo>
                    <a:pt x="3111" y="3615"/>
                  </a:lnTo>
                  <a:lnTo>
                    <a:pt x="3106" y="3610"/>
                  </a:lnTo>
                  <a:lnTo>
                    <a:pt x="3101" y="3606"/>
                  </a:lnTo>
                  <a:lnTo>
                    <a:pt x="3095" y="3602"/>
                  </a:lnTo>
                  <a:lnTo>
                    <a:pt x="3090" y="3599"/>
                  </a:lnTo>
                  <a:lnTo>
                    <a:pt x="3086" y="3598"/>
                  </a:lnTo>
                  <a:lnTo>
                    <a:pt x="3081" y="3597"/>
                  </a:lnTo>
                  <a:lnTo>
                    <a:pt x="3076" y="3597"/>
                  </a:lnTo>
                  <a:lnTo>
                    <a:pt x="3072" y="3598"/>
                  </a:lnTo>
                  <a:lnTo>
                    <a:pt x="3068" y="3600"/>
                  </a:lnTo>
                  <a:lnTo>
                    <a:pt x="3064" y="3601"/>
                  </a:lnTo>
                  <a:lnTo>
                    <a:pt x="3056" y="3608"/>
                  </a:lnTo>
                  <a:lnTo>
                    <a:pt x="3049" y="3614"/>
                  </a:lnTo>
                  <a:lnTo>
                    <a:pt x="3033" y="3631"/>
                  </a:lnTo>
                  <a:lnTo>
                    <a:pt x="3017" y="3648"/>
                  </a:lnTo>
                  <a:lnTo>
                    <a:pt x="3009" y="3655"/>
                  </a:lnTo>
                  <a:lnTo>
                    <a:pt x="2999" y="3661"/>
                  </a:lnTo>
                  <a:lnTo>
                    <a:pt x="2994" y="3663"/>
                  </a:lnTo>
                  <a:lnTo>
                    <a:pt x="2989" y="3665"/>
                  </a:lnTo>
                  <a:lnTo>
                    <a:pt x="2984" y="3666"/>
                  </a:lnTo>
                  <a:lnTo>
                    <a:pt x="2978" y="3666"/>
                  </a:lnTo>
                  <a:lnTo>
                    <a:pt x="2976" y="3653"/>
                  </a:lnTo>
                  <a:lnTo>
                    <a:pt x="2975" y="3642"/>
                  </a:lnTo>
                  <a:lnTo>
                    <a:pt x="2976" y="3630"/>
                  </a:lnTo>
                  <a:lnTo>
                    <a:pt x="2976" y="3619"/>
                  </a:lnTo>
                  <a:lnTo>
                    <a:pt x="2979" y="3598"/>
                  </a:lnTo>
                  <a:lnTo>
                    <a:pt x="2980" y="3577"/>
                  </a:lnTo>
                  <a:lnTo>
                    <a:pt x="3004" y="3555"/>
                  </a:lnTo>
                  <a:lnTo>
                    <a:pt x="3028" y="3532"/>
                  </a:lnTo>
                  <a:lnTo>
                    <a:pt x="3051" y="3509"/>
                  </a:lnTo>
                  <a:lnTo>
                    <a:pt x="3075" y="3487"/>
                  </a:lnTo>
                  <a:lnTo>
                    <a:pt x="3099" y="3465"/>
                  </a:lnTo>
                  <a:lnTo>
                    <a:pt x="3122" y="3443"/>
                  </a:lnTo>
                  <a:lnTo>
                    <a:pt x="3146" y="3420"/>
                  </a:lnTo>
                  <a:lnTo>
                    <a:pt x="3169" y="3397"/>
                  </a:lnTo>
                  <a:lnTo>
                    <a:pt x="3169" y="3394"/>
                  </a:lnTo>
                  <a:lnTo>
                    <a:pt x="3139" y="3378"/>
                  </a:lnTo>
                  <a:lnTo>
                    <a:pt x="3109" y="3364"/>
                  </a:lnTo>
                  <a:lnTo>
                    <a:pt x="3079" y="3349"/>
                  </a:lnTo>
                  <a:lnTo>
                    <a:pt x="3049" y="3333"/>
                  </a:lnTo>
                  <a:lnTo>
                    <a:pt x="3050" y="3308"/>
                  </a:lnTo>
                  <a:lnTo>
                    <a:pt x="3050" y="3282"/>
                  </a:lnTo>
                  <a:lnTo>
                    <a:pt x="3052" y="3257"/>
                  </a:lnTo>
                  <a:lnTo>
                    <a:pt x="3054" y="3232"/>
                  </a:lnTo>
                  <a:lnTo>
                    <a:pt x="3056" y="3220"/>
                  </a:lnTo>
                  <a:lnTo>
                    <a:pt x="3058" y="3208"/>
                  </a:lnTo>
                  <a:lnTo>
                    <a:pt x="3063" y="3198"/>
                  </a:lnTo>
                  <a:lnTo>
                    <a:pt x="3067" y="3186"/>
                  </a:lnTo>
                  <a:lnTo>
                    <a:pt x="3071" y="3177"/>
                  </a:lnTo>
                  <a:lnTo>
                    <a:pt x="3077" y="3167"/>
                  </a:lnTo>
                  <a:lnTo>
                    <a:pt x="3085" y="3158"/>
                  </a:lnTo>
                  <a:lnTo>
                    <a:pt x="3093" y="3150"/>
                  </a:lnTo>
                  <a:lnTo>
                    <a:pt x="3086" y="3105"/>
                  </a:lnTo>
                  <a:lnTo>
                    <a:pt x="3080" y="3058"/>
                  </a:lnTo>
                  <a:lnTo>
                    <a:pt x="3074" y="3012"/>
                  </a:lnTo>
                  <a:lnTo>
                    <a:pt x="3071" y="2965"/>
                  </a:lnTo>
                  <a:lnTo>
                    <a:pt x="3068" y="2918"/>
                  </a:lnTo>
                  <a:lnTo>
                    <a:pt x="3066" y="2871"/>
                  </a:lnTo>
                  <a:lnTo>
                    <a:pt x="3066" y="2824"/>
                  </a:lnTo>
                  <a:lnTo>
                    <a:pt x="3066" y="2776"/>
                  </a:lnTo>
                  <a:lnTo>
                    <a:pt x="3066" y="2729"/>
                  </a:lnTo>
                  <a:lnTo>
                    <a:pt x="3068" y="2681"/>
                  </a:lnTo>
                  <a:lnTo>
                    <a:pt x="3069" y="2635"/>
                  </a:lnTo>
                  <a:lnTo>
                    <a:pt x="3071" y="2587"/>
                  </a:lnTo>
                  <a:lnTo>
                    <a:pt x="3074" y="2540"/>
                  </a:lnTo>
                  <a:lnTo>
                    <a:pt x="3077" y="2494"/>
                  </a:lnTo>
                  <a:lnTo>
                    <a:pt x="3080" y="2449"/>
                  </a:lnTo>
                  <a:lnTo>
                    <a:pt x="3083" y="2402"/>
                  </a:lnTo>
                  <a:lnTo>
                    <a:pt x="3095" y="2383"/>
                  </a:lnTo>
                  <a:lnTo>
                    <a:pt x="3108" y="2363"/>
                  </a:lnTo>
                  <a:lnTo>
                    <a:pt x="3121" y="2344"/>
                  </a:lnTo>
                  <a:lnTo>
                    <a:pt x="3133" y="2325"/>
                  </a:lnTo>
                  <a:lnTo>
                    <a:pt x="3147" y="2310"/>
                  </a:lnTo>
                  <a:lnTo>
                    <a:pt x="3160" y="2297"/>
                  </a:lnTo>
                  <a:lnTo>
                    <a:pt x="3173" y="2285"/>
                  </a:lnTo>
                  <a:lnTo>
                    <a:pt x="3187" y="2274"/>
                  </a:lnTo>
                  <a:lnTo>
                    <a:pt x="3216" y="2253"/>
                  </a:lnTo>
                  <a:lnTo>
                    <a:pt x="3245" y="2234"/>
                  </a:lnTo>
                  <a:lnTo>
                    <a:pt x="3274" y="2215"/>
                  </a:lnTo>
                  <a:lnTo>
                    <a:pt x="3303" y="2194"/>
                  </a:lnTo>
                  <a:lnTo>
                    <a:pt x="3317" y="2183"/>
                  </a:lnTo>
                  <a:lnTo>
                    <a:pt x="3331" y="2171"/>
                  </a:lnTo>
                  <a:lnTo>
                    <a:pt x="3344" y="2158"/>
                  </a:lnTo>
                  <a:lnTo>
                    <a:pt x="3358" y="2143"/>
                  </a:lnTo>
                  <a:lnTo>
                    <a:pt x="3340" y="2119"/>
                  </a:lnTo>
                  <a:lnTo>
                    <a:pt x="3316" y="2124"/>
                  </a:lnTo>
                  <a:lnTo>
                    <a:pt x="3293" y="2130"/>
                  </a:lnTo>
                  <a:lnTo>
                    <a:pt x="3272" y="2137"/>
                  </a:lnTo>
                  <a:lnTo>
                    <a:pt x="3253" y="2143"/>
                  </a:lnTo>
                  <a:lnTo>
                    <a:pt x="3233" y="2151"/>
                  </a:lnTo>
                  <a:lnTo>
                    <a:pt x="3214" y="2159"/>
                  </a:lnTo>
                  <a:lnTo>
                    <a:pt x="3194" y="2169"/>
                  </a:lnTo>
                  <a:lnTo>
                    <a:pt x="3172" y="2180"/>
                  </a:lnTo>
                  <a:lnTo>
                    <a:pt x="3171" y="2174"/>
                  </a:lnTo>
                  <a:lnTo>
                    <a:pt x="3171" y="2167"/>
                  </a:lnTo>
                  <a:lnTo>
                    <a:pt x="3173" y="2162"/>
                  </a:lnTo>
                  <a:lnTo>
                    <a:pt x="3177" y="2157"/>
                  </a:lnTo>
                  <a:lnTo>
                    <a:pt x="3182" y="2153"/>
                  </a:lnTo>
                  <a:lnTo>
                    <a:pt x="3189" y="2148"/>
                  </a:lnTo>
                  <a:lnTo>
                    <a:pt x="3197" y="2143"/>
                  </a:lnTo>
                  <a:lnTo>
                    <a:pt x="3205" y="2139"/>
                  </a:lnTo>
                  <a:lnTo>
                    <a:pt x="3225" y="2130"/>
                  </a:lnTo>
                  <a:lnTo>
                    <a:pt x="3247" y="2120"/>
                  </a:lnTo>
                  <a:lnTo>
                    <a:pt x="3272" y="2109"/>
                  </a:lnTo>
                  <a:lnTo>
                    <a:pt x="3295" y="2096"/>
                  </a:lnTo>
                  <a:lnTo>
                    <a:pt x="3306" y="2088"/>
                  </a:lnTo>
                  <a:lnTo>
                    <a:pt x="3317" y="2080"/>
                  </a:lnTo>
                  <a:lnTo>
                    <a:pt x="3328" y="2070"/>
                  </a:lnTo>
                  <a:lnTo>
                    <a:pt x="3337" y="2061"/>
                  </a:lnTo>
                  <a:lnTo>
                    <a:pt x="3345" y="2050"/>
                  </a:lnTo>
                  <a:lnTo>
                    <a:pt x="3354" y="2037"/>
                  </a:lnTo>
                  <a:lnTo>
                    <a:pt x="3360" y="2025"/>
                  </a:lnTo>
                  <a:lnTo>
                    <a:pt x="3366" y="2010"/>
                  </a:lnTo>
                  <a:lnTo>
                    <a:pt x="3369" y="1995"/>
                  </a:lnTo>
                  <a:lnTo>
                    <a:pt x="3371" y="1977"/>
                  </a:lnTo>
                  <a:lnTo>
                    <a:pt x="3371" y="1959"/>
                  </a:lnTo>
                  <a:lnTo>
                    <a:pt x="3370" y="1939"/>
                  </a:lnTo>
                  <a:lnTo>
                    <a:pt x="3366" y="1918"/>
                  </a:lnTo>
                  <a:lnTo>
                    <a:pt x="3359" y="1895"/>
                  </a:lnTo>
                  <a:lnTo>
                    <a:pt x="3352" y="1871"/>
                  </a:lnTo>
                  <a:lnTo>
                    <a:pt x="3340" y="1844"/>
                  </a:lnTo>
                  <a:close/>
                </a:path>
              </a:pathLst>
            </a:custGeom>
            <a:solidFill>
              <a:srgbClr val="003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6" name="Freeform 15">
              <a:extLst>
                <a:ext uri="{FF2B5EF4-FFF2-40B4-BE49-F238E27FC236}">
                  <a16:creationId xmlns:a16="http://schemas.microsoft.com/office/drawing/2014/main" id="{6FA64304-FB80-7560-7D48-69B6880A6E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76288" y="703263"/>
              <a:ext cx="33338" cy="38100"/>
            </a:xfrm>
            <a:custGeom>
              <a:avLst/>
              <a:gdLst>
                <a:gd name="T0" fmla="*/ 0 w 304"/>
                <a:gd name="T1" fmla="*/ 0 h 338"/>
                <a:gd name="T2" fmla="*/ 0 w 304"/>
                <a:gd name="T3" fmla="*/ 0 h 338"/>
                <a:gd name="T4" fmla="*/ 0 w 304"/>
                <a:gd name="T5" fmla="*/ 0 h 338"/>
                <a:gd name="T6" fmla="*/ 0 w 304"/>
                <a:gd name="T7" fmla="*/ 0 h 338"/>
                <a:gd name="T8" fmla="*/ 0 w 304"/>
                <a:gd name="T9" fmla="*/ 0 h 338"/>
                <a:gd name="T10" fmla="*/ 0 w 304"/>
                <a:gd name="T11" fmla="*/ 0 h 338"/>
                <a:gd name="T12" fmla="*/ 0 w 304"/>
                <a:gd name="T13" fmla="*/ 0 h 338"/>
                <a:gd name="T14" fmla="*/ 0 w 304"/>
                <a:gd name="T15" fmla="*/ 0 h 338"/>
                <a:gd name="T16" fmla="*/ 0 w 304"/>
                <a:gd name="T17" fmla="*/ 0 h 338"/>
                <a:gd name="T18" fmla="*/ 0 w 304"/>
                <a:gd name="T19" fmla="*/ 0 h 338"/>
                <a:gd name="T20" fmla="*/ 0 w 304"/>
                <a:gd name="T21" fmla="*/ 0 h 338"/>
                <a:gd name="T22" fmla="*/ 0 w 304"/>
                <a:gd name="T23" fmla="*/ 0 h 338"/>
                <a:gd name="T24" fmla="*/ 0 w 304"/>
                <a:gd name="T25" fmla="*/ 0 h 338"/>
                <a:gd name="T26" fmla="*/ 0 w 304"/>
                <a:gd name="T27" fmla="*/ 0 h 338"/>
                <a:gd name="T28" fmla="*/ 0 w 304"/>
                <a:gd name="T29" fmla="*/ 0 h 338"/>
                <a:gd name="T30" fmla="*/ 0 w 304"/>
                <a:gd name="T31" fmla="*/ 0 h 338"/>
                <a:gd name="T32" fmla="*/ 0 w 304"/>
                <a:gd name="T33" fmla="*/ 0 h 338"/>
                <a:gd name="T34" fmla="*/ 0 w 304"/>
                <a:gd name="T35" fmla="*/ 0 h 338"/>
                <a:gd name="T36" fmla="*/ 0 w 304"/>
                <a:gd name="T37" fmla="*/ 0 h 338"/>
                <a:gd name="T38" fmla="*/ 0 w 304"/>
                <a:gd name="T39" fmla="*/ 0 h 338"/>
                <a:gd name="T40" fmla="*/ 0 w 304"/>
                <a:gd name="T41" fmla="*/ 0 h 338"/>
                <a:gd name="T42" fmla="*/ 0 w 304"/>
                <a:gd name="T43" fmla="*/ 0 h 338"/>
                <a:gd name="T44" fmla="*/ 0 w 304"/>
                <a:gd name="T45" fmla="*/ 0 h 338"/>
                <a:gd name="T46" fmla="*/ 0 w 304"/>
                <a:gd name="T47" fmla="*/ 0 h 338"/>
                <a:gd name="T48" fmla="*/ 0 w 304"/>
                <a:gd name="T49" fmla="*/ 0 h 338"/>
                <a:gd name="T50" fmla="*/ 0 w 304"/>
                <a:gd name="T51" fmla="*/ 0 h 338"/>
                <a:gd name="T52" fmla="*/ 0 w 304"/>
                <a:gd name="T53" fmla="*/ 0 h 338"/>
                <a:gd name="T54" fmla="*/ 0 w 304"/>
                <a:gd name="T55" fmla="*/ 0 h 338"/>
                <a:gd name="T56" fmla="*/ 0 w 304"/>
                <a:gd name="T57" fmla="*/ 0 h 338"/>
                <a:gd name="T58" fmla="*/ 0 w 304"/>
                <a:gd name="T59" fmla="*/ 0 h 338"/>
                <a:gd name="T60" fmla="*/ 0 w 304"/>
                <a:gd name="T61" fmla="*/ 0 h 338"/>
                <a:gd name="T62" fmla="*/ 0 w 304"/>
                <a:gd name="T63" fmla="*/ 0 h 338"/>
                <a:gd name="T64" fmla="*/ 0 w 304"/>
                <a:gd name="T65" fmla="*/ 0 h 338"/>
                <a:gd name="T66" fmla="*/ 0 w 304"/>
                <a:gd name="T67" fmla="*/ 0 h 338"/>
                <a:gd name="T68" fmla="*/ 0 w 304"/>
                <a:gd name="T69" fmla="*/ 0 h 338"/>
                <a:gd name="T70" fmla="*/ 0 w 304"/>
                <a:gd name="T71" fmla="*/ 0 h 338"/>
                <a:gd name="T72" fmla="*/ 0 w 304"/>
                <a:gd name="T73" fmla="*/ 0 h 338"/>
                <a:gd name="T74" fmla="*/ 0 w 304"/>
                <a:gd name="T75" fmla="*/ 0 h 338"/>
                <a:gd name="T76" fmla="*/ 0 w 304"/>
                <a:gd name="T77" fmla="*/ 0 h 338"/>
                <a:gd name="T78" fmla="*/ 0 w 304"/>
                <a:gd name="T79" fmla="*/ 0 h 338"/>
                <a:gd name="T80" fmla="*/ 0 w 304"/>
                <a:gd name="T81" fmla="*/ 0 h 338"/>
                <a:gd name="T82" fmla="*/ 0 w 304"/>
                <a:gd name="T83" fmla="*/ 0 h 338"/>
                <a:gd name="T84" fmla="*/ 0 w 304"/>
                <a:gd name="T85" fmla="*/ 0 h 338"/>
                <a:gd name="T86" fmla="*/ 0 w 304"/>
                <a:gd name="T87" fmla="*/ 0 h 338"/>
                <a:gd name="T88" fmla="*/ 0 w 304"/>
                <a:gd name="T89" fmla="*/ 0 h 338"/>
                <a:gd name="T90" fmla="*/ 0 w 304"/>
                <a:gd name="T91" fmla="*/ 0 h 338"/>
                <a:gd name="T92" fmla="*/ 0 w 304"/>
                <a:gd name="T93" fmla="*/ 0 h 338"/>
                <a:gd name="T94" fmla="*/ 0 w 304"/>
                <a:gd name="T95" fmla="*/ 0 h 338"/>
                <a:gd name="T96" fmla="*/ 0 w 304"/>
                <a:gd name="T97" fmla="*/ 0 h 338"/>
                <a:gd name="T98" fmla="*/ 0 w 304"/>
                <a:gd name="T99" fmla="*/ 0 h 338"/>
                <a:gd name="T100" fmla="*/ 0 w 304"/>
                <a:gd name="T101" fmla="*/ 0 h 338"/>
                <a:gd name="T102" fmla="*/ 0 w 304"/>
                <a:gd name="T103" fmla="*/ 0 h 338"/>
                <a:gd name="T104" fmla="*/ 0 w 304"/>
                <a:gd name="T105" fmla="*/ 0 h 338"/>
                <a:gd name="T106" fmla="*/ 0 w 304"/>
                <a:gd name="T107" fmla="*/ 0 h 338"/>
                <a:gd name="T108" fmla="*/ 0 w 304"/>
                <a:gd name="T109" fmla="*/ 0 h 338"/>
                <a:gd name="T110" fmla="*/ 0 w 304"/>
                <a:gd name="T111" fmla="*/ 0 h 338"/>
                <a:gd name="T112" fmla="*/ 0 w 304"/>
                <a:gd name="T113" fmla="*/ 0 h 338"/>
                <a:gd name="T114" fmla="*/ 0 w 304"/>
                <a:gd name="T115" fmla="*/ 0 h 338"/>
                <a:gd name="T116" fmla="*/ 0 w 304"/>
                <a:gd name="T117" fmla="*/ 0 h 338"/>
                <a:gd name="T118" fmla="*/ 0 w 304"/>
                <a:gd name="T119" fmla="*/ 0 h 338"/>
                <a:gd name="T120" fmla="*/ 0 w 304"/>
                <a:gd name="T121" fmla="*/ 0 h 338"/>
                <a:gd name="T122" fmla="*/ 0 w 304"/>
                <a:gd name="T123" fmla="*/ 0 h 33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304" h="338">
                  <a:moveTo>
                    <a:pt x="223" y="12"/>
                  </a:moveTo>
                  <a:lnTo>
                    <a:pt x="245" y="19"/>
                  </a:lnTo>
                  <a:lnTo>
                    <a:pt x="267" y="29"/>
                  </a:lnTo>
                  <a:lnTo>
                    <a:pt x="287" y="38"/>
                  </a:lnTo>
                  <a:lnTo>
                    <a:pt x="304" y="50"/>
                  </a:lnTo>
                  <a:lnTo>
                    <a:pt x="275" y="143"/>
                  </a:lnTo>
                  <a:lnTo>
                    <a:pt x="238" y="131"/>
                  </a:lnTo>
                  <a:lnTo>
                    <a:pt x="237" y="117"/>
                  </a:lnTo>
                  <a:lnTo>
                    <a:pt x="235" y="105"/>
                  </a:lnTo>
                  <a:lnTo>
                    <a:pt x="234" y="91"/>
                  </a:lnTo>
                  <a:lnTo>
                    <a:pt x="235" y="79"/>
                  </a:lnTo>
                  <a:lnTo>
                    <a:pt x="227" y="73"/>
                  </a:lnTo>
                  <a:lnTo>
                    <a:pt x="218" y="67"/>
                  </a:lnTo>
                  <a:lnTo>
                    <a:pt x="205" y="60"/>
                  </a:lnTo>
                  <a:lnTo>
                    <a:pt x="191" y="55"/>
                  </a:lnTo>
                  <a:lnTo>
                    <a:pt x="182" y="52"/>
                  </a:lnTo>
                  <a:lnTo>
                    <a:pt x="172" y="51"/>
                  </a:lnTo>
                  <a:lnTo>
                    <a:pt x="164" y="51"/>
                  </a:lnTo>
                  <a:lnTo>
                    <a:pt x="155" y="53"/>
                  </a:lnTo>
                  <a:lnTo>
                    <a:pt x="148" y="56"/>
                  </a:lnTo>
                  <a:lnTo>
                    <a:pt x="142" y="60"/>
                  </a:lnTo>
                  <a:lnTo>
                    <a:pt x="139" y="65"/>
                  </a:lnTo>
                  <a:lnTo>
                    <a:pt x="136" y="68"/>
                  </a:lnTo>
                  <a:lnTo>
                    <a:pt x="134" y="72"/>
                  </a:lnTo>
                  <a:lnTo>
                    <a:pt x="132" y="77"/>
                  </a:lnTo>
                  <a:lnTo>
                    <a:pt x="131" y="83"/>
                  </a:lnTo>
                  <a:lnTo>
                    <a:pt x="131" y="89"/>
                  </a:lnTo>
                  <a:lnTo>
                    <a:pt x="131" y="94"/>
                  </a:lnTo>
                  <a:lnTo>
                    <a:pt x="133" y="99"/>
                  </a:lnTo>
                  <a:lnTo>
                    <a:pt x="135" y="105"/>
                  </a:lnTo>
                  <a:lnTo>
                    <a:pt x="137" y="110"/>
                  </a:lnTo>
                  <a:lnTo>
                    <a:pt x="142" y="115"/>
                  </a:lnTo>
                  <a:lnTo>
                    <a:pt x="146" y="121"/>
                  </a:lnTo>
                  <a:lnTo>
                    <a:pt x="155" y="130"/>
                  </a:lnTo>
                  <a:lnTo>
                    <a:pt x="167" y="140"/>
                  </a:lnTo>
                  <a:lnTo>
                    <a:pt x="180" y="150"/>
                  </a:lnTo>
                  <a:lnTo>
                    <a:pt x="192" y="160"/>
                  </a:lnTo>
                  <a:lnTo>
                    <a:pt x="205" y="171"/>
                  </a:lnTo>
                  <a:lnTo>
                    <a:pt x="216" y="182"/>
                  </a:lnTo>
                  <a:lnTo>
                    <a:pt x="227" y="195"/>
                  </a:lnTo>
                  <a:lnTo>
                    <a:pt x="235" y="207"/>
                  </a:lnTo>
                  <a:lnTo>
                    <a:pt x="240" y="215"/>
                  </a:lnTo>
                  <a:lnTo>
                    <a:pt x="242" y="222"/>
                  </a:lnTo>
                  <a:lnTo>
                    <a:pt x="244" y="229"/>
                  </a:lnTo>
                  <a:lnTo>
                    <a:pt x="246" y="238"/>
                  </a:lnTo>
                  <a:lnTo>
                    <a:pt x="246" y="246"/>
                  </a:lnTo>
                  <a:lnTo>
                    <a:pt x="245" y="255"/>
                  </a:lnTo>
                  <a:lnTo>
                    <a:pt x="244" y="264"/>
                  </a:lnTo>
                  <a:lnTo>
                    <a:pt x="242" y="274"/>
                  </a:lnTo>
                  <a:lnTo>
                    <a:pt x="238" y="283"/>
                  </a:lnTo>
                  <a:lnTo>
                    <a:pt x="232" y="293"/>
                  </a:lnTo>
                  <a:lnTo>
                    <a:pt x="227" y="301"/>
                  </a:lnTo>
                  <a:lnTo>
                    <a:pt x="220" y="310"/>
                  </a:lnTo>
                  <a:lnTo>
                    <a:pt x="212" y="316"/>
                  </a:lnTo>
                  <a:lnTo>
                    <a:pt x="204" y="322"/>
                  </a:lnTo>
                  <a:lnTo>
                    <a:pt x="194" y="328"/>
                  </a:lnTo>
                  <a:lnTo>
                    <a:pt x="184" y="332"/>
                  </a:lnTo>
                  <a:lnTo>
                    <a:pt x="173" y="335"/>
                  </a:lnTo>
                  <a:lnTo>
                    <a:pt x="162" y="337"/>
                  </a:lnTo>
                  <a:lnTo>
                    <a:pt x="149" y="338"/>
                  </a:lnTo>
                  <a:lnTo>
                    <a:pt x="135" y="338"/>
                  </a:lnTo>
                  <a:lnTo>
                    <a:pt x="122" y="338"/>
                  </a:lnTo>
                  <a:lnTo>
                    <a:pt x="107" y="336"/>
                  </a:lnTo>
                  <a:lnTo>
                    <a:pt x="92" y="332"/>
                  </a:lnTo>
                  <a:lnTo>
                    <a:pt x="76" y="328"/>
                  </a:lnTo>
                  <a:lnTo>
                    <a:pt x="56" y="321"/>
                  </a:lnTo>
                  <a:lnTo>
                    <a:pt x="36" y="313"/>
                  </a:lnTo>
                  <a:lnTo>
                    <a:pt x="17" y="303"/>
                  </a:lnTo>
                  <a:lnTo>
                    <a:pt x="0" y="295"/>
                  </a:lnTo>
                  <a:lnTo>
                    <a:pt x="29" y="205"/>
                  </a:lnTo>
                  <a:lnTo>
                    <a:pt x="66" y="217"/>
                  </a:lnTo>
                  <a:lnTo>
                    <a:pt x="67" y="231"/>
                  </a:lnTo>
                  <a:lnTo>
                    <a:pt x="69" y="244"/>
                  </a:lnTo>
                  <a:lnTo>
                    <a:pt x="69" y="258"/>
                  </a:lnTo>
                  <a:lnTo>
                    <a:pt x="68" y="269"/>
                  </a:lnTo>
                  <a:lnTo>
                    <a:pt x="74" y="274"/>
                  </a:lnTo>
                  <a:lnTo>
                    <a:pt x="82" y="279"/>
                  </a:lnTo>
                  <a:lnTo>
                    <a:pt x="93" y="283"/>
                  </a:lnTo>
                  <a:lnTo>
                    <a:pt x="103" y="288"/>
                  </a:lnTo>
                  <a:lnTo>
                    <a:pt x="113" y="290"/>
                  </a:lnTo>
                  <a:lnTo>
                    <a:pt x="123" y="291"/>
                  </a:lnTo>
                  <a:lnTo>
                    <a:pt x="131" y="291"/>
                  </a:lnTo>
                  <a:lnTo>
                    <a:pt x="138" y="289"/>
                  </a:lnTo>
                  <a:lnTo>
                    <a:pt x="146" y="285"/>
                  </a:lnTo>
                  <a:lnTo>
                    <a:pt x="151" y="280"/>
                  </a:lnTo>
                  <a:lnTo>
                    <a:pt x="155" y="274"/>
                  </a:lnTo>
                  <a:lnTo>
                    <a:pt x="160" y="265"/>
                  </a:lnTo>
                  <a:lnTo>
                    <a:pt x="161" y="260"/>
                  </a:lnTo>
                  <a:lnTo>
                    <a:pt x="161" y="255"/>
                  </a:lnTo>
                  <a:lnTo>
                    <a:pt x="160" y="250"/>
                  </a:lnTo>
                  <a:lnTo>
                    <a:pt x="158" y="244"/>
                  </a:lnTo>
                  <a:lnTo>
                    <a:pt x="156" y="239"/>
                  </a:lnTo>
                  <a:lnTo>
                    <a:pt x="153" y="235"/>
                  </a:lnTo>
                  <a:lnTo>
                    <a:pt x="149" y="229"/>
                  </a:lnTo>
                  <a:lnTo>
                    <a:pt x="145" y="224"/>
                  </a:lnTo>
                  <a:lnTo>
                    <a:pt x="124" y="205"/>
                  </a:lnTo>
                  <a:lnTo>
                    <a:pt x="98" y="184"/>
                  </a:lnTo>
                  <a:lnTo>
                    <a:pt x="86" y="173"/>
                  </a:lnTo>
                  <a:lnTo>
                    <a:pt x="73" y="162"/>
                  </a:lnTo>
                  <a:lnTo>
                    <a:pt x="62" y="149"/>
                  </a:lnTo>
                  <a:lnTo>
                    <a:pt x="54" y="136"/>
                  </a:lnTo>
                  <a:lnTo>
                    <a:pt x="50" y="129"/>
                  </a:lnTo>
                  <a:lnTo>
                    <a:pt x="47" y="122"/>
                  </a:lnTo>
                  <a:lnTo>
                    <a:pt x="44" y="114"/>
                  </a:lnTo>
                  <a:lnTo>
                    <a:pt x="43" y="106"/>
                  </a:lnTo>
                  <a:lnTo>
                    <a:pt x="43" y="97"/>
                  </a:lnTo>
                  <a:lnTo>
                    <a:pt x="43" y="89"/>
                  </a:lnTo>
                  <a:lnTo>
                    <a:pt x="44" y="79"/>
                  </a:lnTo>
                  <a:lnTo>
                    <a:pt x="48" y="70"/>
                  </a:lnTo>
                  <a:lnTo>
                    <a:pt x="52" y="60"/>
                  </a:lnTo>
                  <a:lnTo>
                    <a:pt x="56" y="50"/>
                  </a:lnTo>
                  <a:lnTo>
                    <a:pt x="62" y="41"/>
                  </a:lnTo>
                  <a:lnTo>
                    <a:pt x="70" y="33"/>
                  </a:lnTo>
                  <a:lnTo>
                    <a:pt x="78" y="26"/>
                  </a:lnTo>
                  <a:lnTo>
                    <a:pt x="87" y="19"/>
                  </a:lnTo>
                  <a:lnTo>
                    <a:pt x="97" y="14"/>
                  </a:lnTo>
                  <a:lnTo>
                    <a:pt x="108" y="9"/>
                  </a:lnTo>
                  <a:lnTo>
                    <a:pt x="119" y="5"/>
                  </a:lnTo>
                  <a:lnTo>
                    <a:pt x="132" y="2"/>
                  </a:lnTo>
                  <a:lnTo>
                    <a:pt x="146" y="1"/>
                  </a:lnTo>
                  <a:lnTo>
                    <a:pt x="160" y="0"/>
                  </a:lnTo>
                  <a:lnTo>
                    <a:pt x="174" y="1"/>
                  </a:lnTo>
                  <a:lnTo>
                    <a:pt x="190" y="3"/>
                  </a:lnTo>
                  <a:lnTo>
                    <a:pt x="206" y="7"/>
                  </a:lnTo>
                  <a:lnTo>
                    <a:pt x="223" y="12"/>
                  </a:lnTo>
                  <a:close/>
                </a:path>
              </a:pathLst>
            </a:custGeom>
            <a:solidFill>
              <a:srgbClr val="003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7" name="Freeform 16">
              <a:extLst>
                <a:ext uri="{FF2B5EF4-FFF2-40B4-BE49-F238E27FC236}">
                  <a16:creationId xmlns:a16="http://schemas.microsoft.com/office/drawing/2014/main" id="{887A4D77-B95B-DF73-7EDE-D85C63344A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5013" y="684213"/>
              <a:ext cx="36513" cy="42863"/>
            </a:xfrm>
            <a:custGeom>
              <a:avLst/>
              <a:gdLst>
                <a:gd name="T0" fmla="*/ 0 w 311"/>
                <a:gd name="T1" fmla="*/ 0 h 374"/>
                <a:gd name="T2" fmla="*/ 0 w 311"/>
                <a:gd name="T3" fmla="*/ 0 h 374"/>
                <a:gd name="T4" fmla="*/ 0 w 311"/>
                <a:gd name="T5" fmla="*/ 0 h 374"/>
                <a:gd name="T6" fmla="*/ 0 w 311"/>
                <a:gd name="T7" fmla="*/ 0 h 374"/>
                <a:gd name="T8" fmla="*/ 0 w 311"/>
                <a:gd name="T9" fmla="*/ 0 h 374"/>
                <a:gd name="T10" fmla="*/ 0 w 311"/>
                <a:gd name="T11" fmla="*/ 0 h 374"/>
                <a:gd name="T12" fmla="*/ 0 w 311"/>
                <a:gd name="T13" fmla="*/ 0 h 374"/>
                <a:gd name="T14" fmla="*/ 0 w 311"/>
                <a:gd name="T15" fmla="*/ 0 h 374"/>
                <a:gd name="T16" fmla="*/ 0 w 311"/>
                <a:gd name="T17" fmla="*/ 0 h 374"/>
                <a:gd name="T18" fmla="*/ 0 w 311"/>
                <a:gd name="T19" fmla="*/ 0 h 374"/>
                <a:gd name="T20" fmla="*/ 0 w 311"/>
                <a:gd name="T21" fmla="*/ 0 h 374"/>
                <a:gd name="T22" fmla="*/ 0 w 311"/>
                <a:gd name="T23" fmla="*/ 0 h 374"/>
                <a:gd name="T24" fmla="*/ 0 w 311"/>
                <a:gd name="T25" fmla="*/ 0 h 374"/>
                <a:gd name="T26" fmla="*/ 0 w 311"/>
                <a:gd name="T27" fmla="*/ 0 h 374"/>
                <a:gd name="T28" fmla="*/ 0 w 311"/>
                <a:gd name="T29" fmla="*/ 0 h 374"/>
                <a:gd name="T30" fmla="*/ 0 w 311"/>
                <a:gd name="T31" fmla="*/ 0 h 374"/>
                <a:gd name="T32" fmla="*/ 0 w 311"/>
                <a:gd name="T33" fmla="*/ 0 h 374"/>
                <a:gd name="T34" fmla="*/ 0 w 311"/>
                <a:gd name="T35" fmla="*/ 0 h 374"/>
                <a:gd name="T36" fmla="*/ 0 w 311"/>
                <a:gd name="T37" fmla="*/ 0 h 374"/>
                <a:gd name="T38" fmla="*/ 0 w 311"/>
                <a:gd name="T39" fmla="*/ 0 h 374"/>
                <a:gd name="T40" fmla="*/ 0 w 311"/>
                <a:gd name="T41" fmla="*/ 0 h 374"/>
                <a:gd name="T42" fmla="*/ 0 w 311"/>
                <a:gd name="T43" fmla="*/ 0 h 374"/>
                <a:gd name="T44" fmla="*/ 0 w 311"/>
                <a:gd name="T45" fmla="*/ 0 h 374"/>
                <a:gd name="T46" fmla="*/ 0 w 311"/>
                <a:gd name="T47" fmla="*/ 0 h 374"/>
                <a:gd name="T48" fmla="*/ 0 w 311"/>
                <a:gd name="T49" fmla="*/ 0 h 37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11" h="374">
                  <a:moveTo>
                    <a:pt x="311" y="83"/>
                  </a:moveTo>
                  <a:lnTo>
                    <a:pt x="295" y="110"/>
                  </a:lnTo>
                  <a:lnTo>
                    <a:pt x="283" y="110"/>
                  </a:lnTo>
                  <a:lnTo>
                    <a:pt x="271" y="110"/>
                  </a:lnTo>
                  <a:lnTo>
                    <a:pt x="258" y="109"/>
                  </a:lnTo>
                  <a:lnTo>
                    <a:pt x="245" y="107"/>
                  </a:lnTo>
                  <a:lnTo>
                    <a:pt x="134" y="308"/>
                  </a:lnTo>
                  <a:lnTo>
                    <a:pt x="141" y="316"/>
                  </a:lnTo>
                  <a:lnTo>
                    <a:pt x="149" y="327"/>
                  </a:lnTo>
                  <a:lnTo>
                    <a:pt x="156" y="337"/>
                  </a:lnTo>
                  <a:lnTo>
                    <a:pt x="162" y="348"/>
                  </a:lnTo>
                  <a:lnTo>
                    <a:pt x="147" y="374"/>
                  </a:lnTo>
                  <a:lnTo>
                    <a:pt x="0" y="292"/>
                  </a:lnTo>
                  <a:lnTo>
                    <a:pt x="14" y="265"/>
                  </a:lnTo>
                  <a:lnTo>
                    <a:pt x="27" y="265"/>
                  </a:lnTo>
                  <a:lnTo>
                    <a:pt x="40" y="265"/>
                  </a:lnTo>
                  <a:lnTo>
                    <a:pt x="52" y="266"/>
                  </a:lnTo>
                  <a:lnTo>
                    <a:pt x="64" y="269"/>
                  </a:lnTo>
                  <a:lnTo>
                    <a:pt x="177" y="68"/>
                  </a:lnTo>
                  <a:lnTo>
                    <a:pt x="168" y="58"/>
                  </a:lnTo>
                  <a:lnTo>
                    <a:pt x="160" y="49"/>
                  </a:lnTo>
                  <a:lnTo>
                    <a:pt x="154" y="38"/>
                  </a:lnTo>
                  <a:lnTo>
                    <a:pt x="147" y="27"/>
                  </a:lnTo>
                  <a:lnTo>
                    <a:pt x="162" y="0"/>
                  </a:lnTo>
                  <a:lnTo>
                    <a:pt x="311" y="83"/>
                  </a:lnTo>
                  <a:close/>
                </a:path>
              </a:pathLst>
            </a:custGeom>
            <a:solidFill>
              <a:srgbClr val="003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8" name="Freeform 17">
              <a:extLst>
                <a:ext uri="{FF2B5EF4-FFF2-40B4-BE49-F238E27FC236}">
                  <a16:creationId xmlns:a16="http://schemas.microsoft.com/office/drawing/2014/main" id="{6D167F19-5BA2-9954-83EF-951C5635B21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0563" y="654050"/>
              <a:ext cx="44450" cy="42863"/>
            </a:xfrm>
            <a:custGeom>
              <a:avLst/>
              <a:gdLst>
                <a:gd name="T0" fmla="*/ 0 w 387"/>
                <a:gd name="T1" fmla="*/ 0 h 371"/>
                <a:gd name="T2" fmla="*/ 0 w 387"/>
                <a:gd name="T3" fmla="*/ 0 h 371"/>
                <a:gd name="T4" fmla="*/ 0 w 387"/>
                <a:gd name="T5" fmla="*/ 0 h 371"/>
                <a:gd name="T6" fmla="*/ 0 w 387"/>
                <a:gd name="T7" fmla="*/ 0 h 371"/>
                <a:gd name="T8" fmla="*/ 0 w 387"/>
                <a:gd name="T9" fmla="*/ 0 h 371"/>
                <a:gd name="T10" fmla="*/ 0 w 387"/>
                <a:gd name="T11" fmla="*/ 0 h 371"/>
                <a:gd name="T12" fmla="*/ 0 w 387"/>
                <a:gd name="T13" fmla="*/ 0 h 371"/>
                <a:gd name="T14" fmla="*/ 0 w 387"/>
                <a:gd name="T15" fmla="*/ 0 h 371"/>
                <a:gd name="T16" fmla="*/ 0 w 387"/>
                <a:gd name="T17" fmla="*/ 0 h 371"/>
                <a:gd name="T18" fmla="*/ 0 w 387"/>
                <a:gd name="T19" fmla="*/ 0 h 371"/>
                <a:gd name="T20" fmla="*/ 0 w 387"/>
                <a:gd name="T21" fmla="*/ 0 h 371"/>
                <a:gd name="T22" fmla="*/ 0 w 387"/>
                <a:gd name="T23" fmla="*/ 0 h 371"/>
                <a:gd name="T24" fmla="*/ 0 w 387"/>
                <a:gd name="T25" fmla="*/ 0 h 371"/>
                <a:gd name="T26" fmla="*/ 0 w 387"/>
                <a:gd name="T27" fmla="*/ 0 h 371"/>
                <a:gd name="T28" fmla="*/ 0 w 387"/>
                <a:gd name="T29" fmla="*/ 0 h 371"/>
                <a:gd name="T30" fmla="*/ 0 w 387"/>
                <a:gd name="T31" fmla="*/ 0 h 371"/>
                <a:gd name="T32" fmla="*/ 0 w 387"/>
                <a:gd name="T33" fmla="*/ 0 h 371"/>
                <a:gd name="T34" fmla="*/ 0 w 387"/>
                <a:gd name="T35" fmla="*/ 0 h 371"/>
                <a:gd name="T36" fmla="*/ 0 w 387"/>
                <a:gd name="T37" fmla="*/ 0 h 371"/>
                <a:gd name="T38" fmla="*/ 0 w 387"/>
                <a:gd name="T39" fmla="*/ 0 h 371"/>
                <a:gd name="T40" fmla="*/ 0 w 387"/>
                <a:gd name="T41" fmla="*/ 0 h 371"/>
                <a:gd name="T42" fmla="*/ 0 w 387"/>
                <a:gd name="T43" fmla="*/ 0 h 371"/>
                <a:gd name="T44" fmla="*/ 0 w 387"/>
                <a:gd name="T45" fmla="*/ 0 h 371"/>
                <a:gd name="T46" fmla="*/ 0 w 387"/>
                <a:gd name="T47" fmla="*/ 0 h 371"/>
                <a:gd name="T48" fmla="*/ 0 w 387"/>
                <a:gd name="T49" fmla="*/ 0 h 371"/>
                <a:gd name="T50" fmla="*/ 0 w 387"/>
                <a:gd name="T51" fmla="*/ 0 h 371"/>
                <a:gd name="T52" fmla="*/ 0 w 387"/>
                <a:gd name="T53" fmla="*/ 0 h 371"/>
                <a:gd name="T54" fmla="*/ 0 w 387"/>
                <a:gd name="T55" fmla="*/ 0 h 371"/>
                <a:gd name="T56" fmla="*/ 0 w 387"/>
                <a:gd name="T57" fmla="*/ 0 h 371"/>
                <a:gd name="T58" fmla="*/ 0 w 387"/>
                <a:gd name="T59" fmla="*/ 0 h 371"/>
                <a:gd name="T60" fmla="*/ 0 w 387"/>
                <a:gd name="T61" fmla="*/ 0 h 371"/>
                <a:gd name="T62" fmla="*/ 0 w 387"/>
                <a:gd name="T63" fmla="*/ 0 h 371"/>
                <a:gd name="T64" fmla="*/ 0 w 387"/>
                <a:gd name="T65" fmla="*/ 0 h 371"/>
                <a:gd name="T66" fmla="*/ 0 w 387"/>
                <a:gd name="T67" fmla="*/ 0 h 371"/>
                <a:gd name="T68" fmla="*/ 0 w 387"/>
                <a:gd name="T69" fmla="*/ 0 h 371"/>
                <a:gd name="T70" fmla="*/ 0 w 387"/>
                <a:gd name="T71" fmla="*/ 0 h 371"/>
                <a:gd name="T72" fmla="*/ 0 w 387"/>
                <a:gd name="T73" fmla="*/ 0 h 371"/>
                <a:gd name="T74" fmla="*/ 0 w 387"/>
                <a:gd name="T75" fmla="*/ 0 h 371"/>
                <a:gd name="T76" fmla="*/ 0 w 387"/>
                <a:gd name="T77" fmla="*/ 0 h 371"/>
                <a:gd name="T78" fmla="*/ 0 w 387"/>
                <a:gd name="T79" fmla="*/ 0 h 371"/>
                <a:gd name="T80" fmla="*/ 0 w 387"/>
                <a:gd name="T81" fmla="*/ 0 h 371"/>
                <a:gd name="T82" fmla="*/ 0 w 387"/>
                <a:gd name="T83" fmla="*/ 0 h 371"/>
                <a:gd name="T84" fmla="*/ 0 w 387"/>
                <a:gd name="T85" fmla="*/ 0 h 371"/>
                <a:gd name="T86" fmla="*/ 0 w 387"/>
                <a:gd name="T87" fmla="*/ 0 h 371"/>
                <a:gd name="T88" fmla="*/ 0 w 387"/>
                <a:gd name="T89" fmla="*/ 0 h 371"/>
                <a:gd name="T90" fmla="*/ 0 w 387"/>
                <a:gd name="T91" fmla="*/ 0 h 371"/>
                <a:gd name="T92" fmla="*/ 0 w 387"/>
                <a:gd name="T93" fmla="*/ 0 h 371"/>
                <a:gd name="T94" fmla="*/ 0 w 387"/>
                <a:gd name="T95" fmla="*/ 0 h 371"/>
                <a:gd name="T96" fmla="*/ 0 w 387"/>
                <a:gd name="T97" fmla="*/ 0 h 371"/>
                <a:gd name="T98" fmla="*/ 0 w 387"/>
                <a:gd name="T99" fmla="*/ 0 h 371"/>
                <a:gd name="T100" fmla="*/ 0 w 387"/>
                <a:gd name="T101" fmla="*/ 0 h 371"/>
                <a:gd name="T102" fmla="*/ 0 w 387"/>
                <a:gd name="T103" fmla="*/ 0 h 37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387" h="371">
                  <a:moveTo>
                    <a:pt x="136" y="72"/>
                  </a:moveTo>
                  <a:lnTo>
                    <a:pt x="205" y="0"/>
                  </a:lnTo>
                  <a:lnTo>
                    <a:pt x="221" y="5"/>
                  </a:lnTo>
                  <a:lnTo>
                    <a:pt x="236" y="13"/>
                  </a:lnTo>
                  <a:lnTo>
                    <a:pt x="252" y="20"/>
                  </a:lnTo>
                  <a:lnTo>
                    <a:pt x="268" y="29"/>
                  </a:lnTo>
                  <a:lnTo>
                    <a:pt x="284" y="38"/>
                  </a:lnTo>
                  <a:lnTo>
                    <a:pt x="299" y="50"/>
                  </a:lnTo>
                  <a:lnTo>
                    <a:pt x="314" y="61"/>
                  </a:lnTo>
                  <a:lnTo>
                    <a:pt x="328" y="75"/>
                  </a:lnTo>
                  <a:lnTo>
                    <a:pt x="342" y="89"/>
                  </a:lnTo>
                  <a:lnTo>
                    <a:pt x="354" y="103"/>
                  </a:lnTo>
                  <a:lnTo>
                    <a:pt x="363" y="117"/>
                  </a:lnTo>
                  <a:lnTo>
                    <a:pt x="371" y="133"/>
                  </a:lnTo>
                  <a:lnTo>
                    <a:pt x="378" y="148"/>
                  </a:lnTo>
                  <a:lnTo>
                    <a:pt x="383" y="164"/>
                  </a:lnTo>
                  <a:lnTo>
                    <a:pt x="385" y="179"/>
                  </a:lnTo>
                  <a:lnTo>
                    <a:pt x="387" y="194"/>
                  </a:lnTo>
                  <a:lnTo>
                    <a:pt x="386" y="210"/>
                  </a:lnTo>
                  <a:lnTo>
                    <a:pt x="384" y="225"/>
                  </a:lnTo>
                  <a:lnTo>
                    <a:pt x="381" y="241"/>
                  </a:lnTo>
                  <a:lnTo>
                    <a:pt x="376" y="256"/>
                  </a:lnTo>
                  <a:lnTo>
                    <a:pt x="368" y="271"/>
                  </a:lnTo>
                  <a:lnTo>
                    <a:pt x="360" y="285"/>
                  </a:lnTo>
                  <a:lnTo>
                    <a:pt x="349" y="299"/>
                  </a:lnTo>
                  <a:lnTo>
                    <a:pt x="338" y="313"/>
                  </a:lnTo>
                  <a:lnTo>
                    <a:pt x="323" y="327"/>
                  </a:lnTo>
                  <a:lnTo>
                    <a:pt x="307" y="338"/>
                  </a:lnTo>
                  <a:lnTo>
                    <a:pt x="292" y="349"/>
                  </a:lnTo>
                  <a:lnTo>
                    <a:pt x="275" y="356"/>
                  </a:lnTo>
                  <a:lnTo>
                    <a:pt x="259" y="362"/>
                  </a:lnTo>
                  <a:lnTo>
                    <a:pt x="242" y="368"/>
                  </a:lnTo>
                  <a:lnTo>
                    <a:pt x="225" y="370"/>
                  </a:lnTo>
                  <a:lnTo>
                    <a:pt x="208" y="371"/>
                  </a:lnTo>
                  <a:lnTo>
                    <a:pt x="190" y="369"/>
                  </a:lnTo>
                  <a:lnTo>
                    <a:pt x="173" y="366"/>
                  </a:lnTo>
                  <a:lnTo>
                    <a:pt x="155" y="360"/>
                  </a:lnTo>
                  <a:lnTo>
                    <a:pt x="137" y="353"/>
                  </a:lnTo>
                  <a:lnTo>
                    <a:pt x="120" y="345"/>
                  </a:lnTo>
                  <a:lnTo>
                    <a:pt x="103" y="333"/>
                  </a:lnTo>
                  <a:lnTo>
                    <a:pt x="87" y="320"/>
                  </a:lnTo>
                  <a:lnTo>
                    <a:pt x="70" y="305"/>
                  </a:lnTo>
                  <a:lnTo>
                    <a:pt x="51" y="285"/>
                  </a:lnTo>
                  <a:lnTo>
                    <a:pt x="32" y="264"/>
                  </a:lnTo>
                  <a:lnTo>
                    <a:pt x="15" y="243"/>
                  </a:lnTo>
                  <a:lnTo>
                    <a:pt x="0" y="221"/>
                  </a:lnTo>
                  <a:lnTo>
                    <a:pt x="69" y="150"/>
                  </a:lnTo>
                  <a:lnTo>
                    <a:pt x="97" y="178"/>
                  </a:lnTo>
                  <a:lnTo>
                    <a:pt x="93" y="190"/>
                  </a:lnTo>
                  <a:lnTo>
                    <a:pt x="89" y="202"/>
                  </a:lnTo>
                  <a:lnTo>
                    <a:pt x="83" y="213"/>
                  </a:lnTo>
                  <a:lnTo>
                    <a:pt x="78" y="224"/>
                  </a:lnTo>
                  <a:lnTo>
                    <a:pt x="85" y="237"/>
                  </a:lnTo>
                  <a:lnTo>
                    <a:pt x="95" y="250"/>
                  </a:lnTo>
                  <a:lnTo>
                    <a:pt x="106" y="264"/>
                  </a:lnTo>
                  <a:lnTo>
                    <a:pt x="118" y="278"/>
                  </a:lnTo>
                  <a:lnTo>
                    <a:pt x="128" y="286"/>
                  </a:lnTo>
                  <a:lnTo>
                    <a:pt x="137" y="293"/>
                  </a:lnTo>
                  <a:lnTo>
                    <a:pt x="147" y="298"/>
                  </a:lnTo>
                  <a:lnTo>
                    <a:pt x="156" y="301"/>
                  </a:lnTo>
                  <a:lnTo>
                    <a:pt x="166" y="304"/>
                  </a:lnTo>
                  <a:lnTo>
                    <a:pt x="175" y="305"/>
                  </a:lnTo>
                  <a:lnTo>
                    <a:pt x="185" y="305"/>
                  </a:lnTo>
                  <a:lnTo>
                    <a:pt x="194" y="304"/>
                  </a:lnTo>
                  <a:lnTo>
                    <a:pt x="205" y="302"/>
                  </a:lnTo>
                  <a:lnTo>
                    <a:pt x="214" y="299"/>
                  </a:lnTo>
                  <a:lnTo>
                    <a:pt x="224" y="296"/>
                  </a:lnTo>
                  <a:lnTo>
                    <a:pt x="233" y="291"/>
                  </a:lnTo>
                  <a:lnTo>
                    <a:pt x="243" y="284"/>
                  </a:lnTo>
                  <a:lnTo>
                    <a:pt x="252" y="277"/>
                  </a:lnTo>
                  <a:lnTo>
                    <a:pt x="261" y="269"/>
                  </a:lnTo>
                  <a:lnTo>
                    <a:pt x="269" y="261"/>
                  </a:lnTo>
                  <a:lnTo>
                    <a:pt x="278" y="253"/>
                  </a:lnTo>
                  <a:lnTo>
                    <a:pt x="285" y="243"/>
                  </a:lnTo>
                  <a:lnTo>
                    <a:pt x="291" y="234"/>
                  </a:lnTo>
                  <a:lnTo>
                    <a:pt x="297" y="224"/>
                  </a:lnTo>
                  <a:lnTo>
                    <a:pt x="301" y="213"/>
                  </a:lnTo>
                  <a:lnTo>
                    <a:pt x="304" y="204"/>
                  </a:lnTo>
                  <a:lnTo>
                    <a:pt x="306" y="193"/>
                  </a:lnTo>
                  <a:lnTo>
                    <a:pt x="307" y="184"/>
                  </a:lnTo>
                  <a:lnTo>
                    <a:pt x="307" y="173"/>
                  </a:lnTo>
                  <a:lnTo>
                    <a:pt x="306" y="163"/>
                  </a:lnTo>
                  <a:lnTo>
                    <a:pt x="304" y="152"/>
                  </a:lnTo>
                  <a:lnTo>
                    <a:pt x="301" y="143"/>
                  </a:lnTo>
                  <a:lnTo>
                    <a:pt x="295" y="132"/>
                  </a:lnTo>
                  <a:lnTo>
                    <a:pt x="289" y="123"/>
                  </a:lnTo>
                  <a:lnTo>
                    <a:pt x="282" y="113"/>
                  </a:lnTo>
                  <a:lnTo>
                    <a:pt x="273" y="104"/>
                  </a:lnTo>
                  <a:lnTo>
                    <a:pt x="265" y="96"/>
                  </a:lnTo>
                  <a:lnTo>
                    <a:pt x="256" y="89"/>
                  </a:lnTo>
                  <a:lnTo>
                    <a:pt x="248" y="82"/>
                  </a:lnTo>
                  <a:lnTo>
                    <a:pt x="238" y="77"/>
                  </a:lnTo>
                  <a:lnTo>
                    <a:pt x="192" y="126"/>
                  </a:lnTo>
                  <a:lnTo>
                    <a:pt x="195" y="134"/>
                  </a:lnTo>
                  <a:lnTo>
                    <a:pt x="199" y="145"/>
                  </a:lnTo>
                  <a:lnTo>
                    <a:pt x="203" y="154"/>
                  </a:lnTo>
                  <a:lnTo>
                    <a:pt x="205" y="165"/>
                  </a:lnTo>
                  <a:lnTo>
                    <a:pt x="185" y="186"/>
                  </a:lnTo>
                  <a:lnTo>
                    <a:pt x="82" y="87"/>
                  </a:lnTo>
                  <a:lnTo>
                    <a:pt x="102" y="66"/>
                  </a:lnTo>
                  <a:lnTo>
                    <a:pt x="111" y="67"/>
                  </a:lnTo>
                  <a:lnTo>
                    <a:pt x="119" y="68"/>
                  </a:lnTo>
                  <a:lnTo>
                    <a:pt x="128" y="69"/>
                  </a:lnTo>
                  <a:lnTo>
                    <a:pt x="136" y="72"/>
                  </a:lnTo>
                  <a:close/>
                </a:path>
              </a:pathLst>
            </a:custGeom>
            <a:solidFill>
              <a:srgbClr val="003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9" name="Freeform 18">
              <a:extLst>
                <a:ext uri="{FF2B5EF4-FFF2-40B4-BE49-F238E27FC236}">
                  <a16:creationId xmlns:a16="http://schemas.microsoft.com/office/drawing/2014/main" id="{3D31FAAC-E808-7B72-A86C-CA2D4855A81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3576" y="620713"/>
              <a:ext cx="42863" cy="36513"/>
            </a:xfrm>
            <a:custGeom>
              <a:avLst/>
              <a:gdLst>
                <a:gd name="T0" fmla="*/ 0 w 374"/>
                <a:gd name="T1" fmla="*/ 0 h 320"/>
                <a:gd name="T2" fmla="*/ 0 w 374"/>
                <a:gd name="T3" fmla="*/ 0 h 320"/>
                <a:gd name="T4" fmla="*/ 0 w 374"/>
                <a:gd name="T5" fmla="*/ 0 h 320"/>
                <a:gd name="T6" fmla="*/ 0 w 374"/>
                <a:gd name="T7" fmla="*/ 0 h 320"/>
                <a:gd name="T8" fmla="*/ 0 w 374"/>
                <a:gd name="T9" fmla="*/ 0 h 320"/>
                <a:gd name="T10" fmla="*/ 0 w 374"/>
                <a:gd name="T11" fmla="*/ 0 h 320"/>
                <a:gd name="T12" fmla="*/ 0 w 374"/>
                <a:gd name="T13" fmla="*/ 0 h 320"/>
                <a:gd name="T14" fmla="*/ 0 w 374"/>
                <a:gd name="T15" fmla="*/ 0 h 320"/>
                <a:gd name="T16" fmla="*/ 0 w 374"/>
                <a:gd name="T17" fmla="*/ 0 h 320"/>
                <a:gd name="T18" fmla="*/ 0 w 374"/>
                <a:gd name="T19" fmla="*/ 0 h 320"/>
                <a:gd name="T20" fmla="*/ 0 w 374"/>
                <a:gd name="T21" fmla="*/ 0 h 320"/>
                <a:gd name="T22" fmla="*/ 0 w 374"/>
                <a:gd name="T23" fmla="*/ 0 h 320"/>
                <a:gd name="T24" fmla="*/ 0 w 374"/>
                <a:gd name="T25" fmla="*/ 0 h 320"/>
                <a:gd name="T26" fmla="*/ 0 w 374"/>
                <a:gd name="T27" fmla="*/ 0 h 320"/>
                <a:gd name="T28" fmla="*/ 0 w 374"/>
                <a:gd name="T29" fmla="*/ 0 h 320"/>
                <a:gd name="T30" fmla="*/ 0 w 374"/>
                <a:gd name="T31" fmla="*/ 0 h 320"/>
                <a:gd name="T32" fmla="*/ 0 w 374"/>
                <a:gd name="T33" fmla="*/ 0 h 320"/>
                <a:gd name="T34" fmla="*/ 0 w 374"/>
                <a:gd name="T35" fmla="*/ 0 h 320"/>
                <a:gd name="T36" fmla="*/ 0 w 374"/>
                <a:gd name="T37" fmla="*/ 0 h 320"/>
                <a:gd name="T38" fmla="*/ 0 w 374"/>
                <a:gd name="T39" fmla="*/ 0 h 320"/>
                <a:gd name="T40" fmla="*/ 0 w 374"/>
                <a:gd name="T41" fmla="*/ 0 h 320"/>
                <a:gd name="T42" fmla="*/ 0 w 374"/>
                <a:gd name="T43" fmla="*/ 0 h 320"/>
                <a:gd name="T44" fmla="*/ 0 w 374"/>
                <a:gd name="T45" fmla="*/ 0 h 320"/>
                <a:gd name="T46" fmla="*/ 0 w 374"/>
                <a:gd name="T47" fmla="*/ 0 h 320"/>
                <a:gd name="T48" fmla="*/ 0 w 374"/>
                <a:gd name="T49" fmla="*/ 0 h 32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74" h="320">
                  <a:moveTo>
                    <a:pt x="374" y="145"/>
                  </a:moveTo>
                  <a:lnTo>
                    <a:pt x="348" y="161"/>
                  </a:lnTo>
                  <a:lnTo>
                    <a:pt x="336" y="156"/>
                  </a:lnTo>
                  <a:lnTo>
                    <a:pt x="325" y="149"/>
                  </a:lnTo>
                  <a:lnTo>
                    <a:pt x="315" y="142"/>
                  </a:lnTo>
                  <a:lnTo>
                    <a:pt x="305" y="135"/>
                  </a:lnTo>
                  <a:lnTo>
                    <a:pt x="109" y="255"/>
                  </a:lnTo>
                  <a:lnTo>
                    <a:pt x="112" y="267"/>
                  </a:lnTo>
                  <a:lnTo>
                    <a:pt x="113" y="279"/>
                  </a:lnTo>
                  <a:lnTo>
                    <a:pt x="114" y="292"/>
                  </a:lnTo>
                  <a:lnTo>
                    <a:pt x="114" y="305"/>
                  </a:lnTo>
                  <a:lnTo>
                    <a:pt x="89" y="320"/>
                  </a:lnTo>
                  <a:lnTo>
                    <a:pt x="0" y="176"/>
                  </a:lnTo>
                  <a:lnTo>
                    <a:pt x="27" y="160"/>
                  </a:lnTo>
                  <a:lnTo>
                    <a:pt x="37" y="165"/>
                  </a:lnTo>
                  <a:lnTo>
                    <a:pt x="48" y="173"/>
                  </a:lnTo>
                  <a:lnTo>
                    <a:pt x="58" y="179"/>
                  </a:lnTo>
                  <a:lnTo>
                    <a:pt x="68" y="187"/>
                  </a:lnTo>
                  <a:lnTo>
                    <a:pt x="264" y="67"/>
                  </a:lnTo>
                  <a:lnTo>
                    <a:pt x="261" y="54"/>
                  </a:lnTo>
                  <a:lnTo>
                    <a:pt x="260" y="42"/>
                  </a:lnTo>
                  <a:lnTo>
                    <a:pt x="259" y="29"/>
                  </a:lnTo>
                  <a:lnTo>
                    <a:pt x="259" y="17"/>
                  </a:lnTo>
                  <a:lnTo>
                    <a:pt x="285" y="0"/>
                  </a:lnTo>
                  <a:lnTo>
                    <a:pt x="374" y="145"/>
                  </a:lnTo>
                  <a:close/>
                </a:path>
              </a:pathLst>
            </a:custGeom>
            <a:solidFill>
              <a:srgbClr val="003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" name="Freeform 19">
              <a:extLst>
                <a:ext uri="{FF2B5EF4-FFF2-40B4-BE49-F238E27FC236}">
                  <a16:creationId xmlns:a16="http://schemas.microsoft.com/office/drawing/2014/main" id="{72666379-3099-5F78-D392-2A5D0C0023C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6113" y="579438"/>
              <a:ext cx="42863" cy="41275"/>
            </a:xfrm>
            <a:custGeom>
              <a:avLst/>
              <a:gdLst>
                <a:gd name="T0" fmla="*/ 0 w 373"/>
                <a:gd name="T1" fmla="*/ 0 h 359"/>
                <a:gd name="T2" fmla="*/ 0 w 373"/>
                <a:gd name="T3" fmla="*/ 0 h 359"/>
                <a:gd name="T4" fmla="*/ 0 w 373"/>
                <a:gd name="T5" fmla="*/ 0 h 359"/>
                <a:gd name="T6" fmla="*/ 0 w 373"/>
                <a:gd name="T7" fmla="*/ 0 h 359"/>
                <a:gd name="T8" fmla="*/ 0 w 373"/>
                <a:gd name="T9" fmla="*/ 0 h 359"/>
                <a:gd name="T10" fmla="*/ 0 w 373"/>
                <a:gd name="T11" fmla="*/ 0 h 359"/>
                <a:gd name="T12" fmla="*/ 0 w 373"/>
                <a:gd name="T13" fmla="*/ 0 h 359"/>
                <a:gd name="T14" fmla="*/ 0 w 373"/>
                <a:gd name="T15" fmla="*/ 0 h 359"/>
                <a:gd name="T16" fmla="*/ 0 w 373"/>
                <a:gd name="T17" fmla="*/ 0 h 359"/>
                <a:gd name="T18" fmla="*/ 0 w 373"/>
                <a:gd name="T19" fmla="*/ 0 h 359"/>
                <a:gd name="T20" fmla="*/ 0 w 373"/>
                <a:gd name="T21" fmla="*/ 0 h 359"/>
                <a:gd name="T22" fmla="*/ 0 w 373"/>
                <a:gd name="T23" fmla="*/ 0 h 359"/>
                <a:gd name="T24" fmla="*/ 0 w 373"/>
                <a:gd name="T25" fmla="*/ 0 h 359"/>
                <a:gd name="T26" fmla="*/ 0 w 373"/>
                <a:gd name="T27" fmla="*/ 0 h 359"/>
                <a:gd name="T28" fmla="*/ 0 w 373"/>
                <a:gd name="T29" fmla="*/ 0 h 359"/>
                <a:gd name="T30" fmla="*/ 0 w 373"/>
                <a:gd name="T31" fmla="*/ 0 h 359"/>
                <a:gd name="T32" fmla="*/ 0 w 373"/>
                <a:gd name="T33" fmla="*/ 0 h 359"/>
                <a:gd name="T34" fmla="*/ 0 w 373"/>
                <a:gd name="T35" fmla="*/ 0 h 359"/>
                <a:gd name="T36" fmla="*/ 0 w 373"/>
                <a:gd name="T37" fmla="*/ 0 h 359"/>
                <a:gd name="T38" fmla="*/ 0 w 373"/>
                <a:gd name="T39" fmla="*/ 0 h 359"/>
                <a:gd name="T40" fmla="*/ 0 w 373"/>
                <a:gd name="T41" fmla="*/ 0 h 359"/>
                <a:gd name="T42" fmla="*/ 0 w 373"/>
                <a:gd name="T43" fmla="*/ 0 h 359"/>
                <a:gd name="T44" fmla="*/ 0 w 373"/>
                <a:gd name="T45" fmla="*/ 0 h 359"/>
                <a:gd name="T46" fmla="*/ 0 w 373"/>
                <a:gd name="T47" fmla="*/ 0 h 359"/>
                <a:gd name="T48" fmla="*/ 0 w 373"/>
                <a:gd name="T49" fmla="*/ 0 h 359"/>
                <a:gd name="T50" fmla="*/ 0 w 373"/>
                <a:gd name="T51" fmla="*/ 0 h 359"/>
                <a:gd name="T52" fmla="*/ 0 w 373"/>
                <a:gd name="T53" fmla="*/ 0 h 359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373" h="359">
                  <a:moveTo>
                    <a:pt x="373" y="240"/>
                  </a:moveTo>
                  <a:lnTo>
                    <a:pt x="343" y="251"/>
                  </a:lnTo>
                  <a:lnTo>
                    <a:pt x="334" y="244"/>
                  </a:lnTo>
                  <a:lnTo>
                    <a:pt x="324" y="235"/>
                  </a:lnTo>
                  <a:lnTo>
                    <a:pt x="316" y="227"/>
                  </a:lnTo>
                  <a:lnTo>
                    <a:pt x="307" y="216"/>
                  </a:lnTo>
                  <a:lnTo>
                    <a:pt x="92" y="299"/>
                  </a:lnTo>
                  <a:lnTo>
                    <a:pt x="93" y="310"/>
                  </a:lnTo>
                  <a:lnTo>
                    <a:pt x="92" y="323"/>
                  </a:lnTo>
                  <a:lnTo>
                    <a:pt x="91" y="336"/>
                  </a:lnTo>
                  <a:lnTo>
                    <a:pt x="89" y="348"/>
                  </a:lnTo>
                  <a:lnTo>
                    <a:pt x="60" y="359"/>
                  </a:lnTo>
                  <a:lnTo>
                    <a:pt x="0" y="200"/>
                  </a:lnTo>
                  <a:lnTo>
                    <a:pt x="29" y="190"/>
                  </a:lnTo>
                  <a:lnTo>
                    <a:pt x="38" y="197"/>
                  </a:lnTo>
                  <a:lnTo>
                    <a:pt x="48" y="206"/>
                  </a:lnTo>
                  <a:lnTo>
                    <a:pt x="57" y="215"/>
                  </a:lnTo>
                  <a:lnTo>
                    <a:pt x="65" y="224"/>
                  </a:lnTo>
                  <a:lnTo>
                    <a:pt x="284" y="141"/>
                  </a:lnTo>
                  <a:lnTo>
                    <a:pt x="256" y="71"/>
                  </a:lnTo>
                  <a:lnTo>
                    <a:pt x="244" y="71"/>
                  </a:lnTo>
                  <a:lnTo>
                    <a:pt x="230" y="72"/>
                  </a:lnTo>
                  <a:lnTo>
                    <a:pt x="216" y="71"/>
                  </a:lnTo>
                  <a:lnTo>
                    <a:pt x="201" y="71"/>
                  </a:lnTo>
                  <a:lnTo>
                    <a:pt x="187" y="35"/>
                  </a:lnTo>
                  <a:lnTo>
                    <a:pt x="281" y="0"/>
                  </a:lnTo>
                  <a:lnTo>
                    <a:pt x="373" y="240"/>
                  </a:lnTo>
                  <a:close/>
                </a:path>
              </a:pathLst>
            </a:custGeom>
            <a:solidFill>
              <a:srgbClr val="003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1" name="Freeform 20">
              <a:extLst>
                <a:ext uri="{FF2B5EF4-FFF2-40B4-BE49-F238E27FC236}">
                  <a16:creationId xmlns:a16="http://schemas.microsoft.com/office/drawing/2014/main" id="{0DC7F457-A386-0616-5C9C-ECAD21A262D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3413" y="534988"/>
              <a:ext cx="41275" cy="36513"/>
            </a:xfrm>
            <a:custGeom>
              <a:avLst/>
              <a:gdLst>
                <a:gd name="T0" fmla="*/ 0 w 361"/>
                <a:gd name="T1" fmla="*/ 0 h 320"/>
                <a:gd name="T2" fmla="*/ 0 w 361"/>
                <a:gd name="T3" fmla="*/ 0 h 320"/>
                <a:gd name="T4" fmla="*/ 0 w 361"/>
                <a:gd name="T5" fmla="*/ 0 h 320"/>
                <a:gd name="T6" fmla="*/ 0 w 361"/>
                <a:gd name="T7" fmla="*/ 0 h 320"/>
                <a:gd name="T8" fmla="*/ 0 w 361"/>
                <a:gd name="T9" fmla="*/ 0 h 320"/>
                <a:gd name="T10" fmla="*/ 0 w 361"/>
                <a:gd name="T11" fmla="*/ 0 h 320"/>
                <a:gd name="T12" fmla="*/ 0 w 361"/>
                <a:gd name="T13" fmla="*/ 0 h 320"/>
                <a:gd name="T14" fmla="*/ 0 w 361"/>
                <a:gd name="T15" fmla="*/ 0 h 320"/>
                <a:gd name="T16" fmla="*/ 0 w 361"/>
                <a:gd name="T17" fmla="*/ 0 h 320"/>
                <a:gd name="T18" fmla="*/ 0 w 361"/>
                <a:gd name="T19" fmla="*/ 0 h 320"/>
                <a:gd name="T20" fmla="*/ 0 w 361"/>
                <a:gd name="T21" fmla="*/ 0 h 320"/>
                <a:gd name="T22" fmla="*/ 0 w 361"/>
                <a:gd name="T23" fmla="*/ 0 h 320"/>
                <a:gd name="T24" fmla="*/ 0 w 361"/>
                <a:gd name="T25" fmla="*/ 0 h 320"/>
                <a:gd name="T26" fmla="*/ 0 w 361"/>
                <a:gd name="T27" fmla="*/ 0 h 320"/>
                <a:gd name="T28" fmla="*/ 0 w 361"/>
                <a:gd name="T29" fmla="*/ 0 h 320"/>
                <a:gd name="T30" fmla="*/ 0 w 361"/>
                <a:gd name="T31" fmla="*/ 0 h 320"/>
                <a:gd name="T32" fmla="*/ 0 w 361"/>
                <a:gd name="T33" fmla="*/ 0 h 320"/>
                <a:gd name="T34" fmla="*/ 0 w 361"/>
                <a:gd name="T35" fmla="*/ 0 h 320"/>
                <a:gd name="T36" fmla="*/ 0 w 361"/>
                <a:gd name="T37" fmla="*/ 0 h 320"/>
                <a:gd name="T38" fmla="*/ 0 w 361"/>
                <a:gd name="T39" fmla="*/ 0 h 320"/>
                <a:gd name="T40" fmla="*/ 0 w 361"/>
                <a:gd name="T41" fmla="*/ 0 h 320"/>
                <a:gd name="T42" fmla="*/ 0 w 361"/>
                <a:gd name="T43" fmla="*/ 0 h 320"/>
                <a:gd name="T44" fmla="*/ 0 w 361"/>
                <a:gd name="T45" fmla="*/ 0 h 320"/>
                <a:gd name="T46" fmla="*/ 0 w 361"/>
                <a:gd name="T47" fmla="*/ 0 h 320"/>
                <a:gd name="T48" fmla="*/ 0 w 361"/>
                <a:gd name="T49" fmla="*/ 0 h 320"/>
                <a:gd name="T50" fmla="*/ 0 w 361"/>
                <a:gd name="T51" fmla="*/ 0 h 320"/>
                <a:gd name="T52" fmla="*/ 0 w 361"/>
                <a:gd name="T53" fmla="*/ 0 h 32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361" h="320">
                  <a:moveTo>
                    <a:pt x="361" y="252"/>
                  </a:moveTo>
                  <a:lnTo>
                    <a:pt x="332" y="258"/>
                  </a:lnTo>
                  <a:lnTo>
                    <a:pt x="323" y="249"/>
                  </a:lnTo>
                  <a:lnTo>
                    <a:pt x="315" y="239"/>
                  </a:lnTo>
                  <a:lnTo>
                    <a:pt x="307" y="230"/>
                  </a:lnTo>
                  <a:lnTo>
                    <a:pt x="301" y="218"/>
                  </a:lnTo>
                  <a:lnTo>
                    <a:pt x="76" y="266"/>
                  </a:lnTo>
                  <a:lnTo>
                    <a:pt x="74" y="278"/>
                  </a:lnTo>
                  <a:lnTo>
                    <a:pt x="72" y="290"/>
                  </a:lnTo>
                  <a:lnTo>
                    <a:pt x="68" y="303"/>
                  </a:lnTo>
                  <a:lnTo>
                    <a:pt x="65" y="315"/>
                  </a:lnTo>
                  <a:lnTo>
                    <a:pt x="35" y="320"/>
                  </a:lnTo>
                  <a:lnTo>
                    <a:pt x="0" y="154"/>
                  </a:lnTo>
                  <a:lnTo>
                    <a:pt x="30" y="148"/>
                  </a:lnTo>
                  <a:lnTo>
                    <a:pt x="38" y="157"/>
                  </a:lnTo>
                  <a:lnTo>
                    <a:pt x="46" y="168"/>
                  </a:lnTo>
                  <a:lnTo>
                    <a:pt x="54" y="178"/>
                  </a:lnTo>
                  <a:lnTo>
                    <a:pt x="59" y="188"/>
                  </a:lnTo>
                  <a:lnTo>
                    <a:pt x="289" y="140"/>
                  </a:lnTo>
                  <a:lnTo>
                    <a:pt x="272" y="67"/>
                  </a:lnTo>
                  <a:lnTo>
                    <a:pt x="261" y="65"/>
                  </a:lnTo>
                  <a:lnTo>
                    <a:pt x="247" y="63"/>
                  </a:lnTo>
                  <a:lnTo>
                    <a:pt x="232" y="61"/>
                  </a:lnTo>
                  <a:lnTo>
                    <a:pt x="219" y="58"/>
                  </a:lnTo>
                  <a:lnTo>
                    <a:pt x="210" y="21"/>
                  </a:lnTo>
                  <a:lnTo>
                    <a:pt x="308" y="0"/>
                  </a:lnTo>
                  <a:lnTo>
                    <a:pt x="361" y="252"/>
                  </a:lnTo>
                  <a:close/>
                </a:path>
              </a:pathLst>
            </a:custGeom>
            <a:solidFill>
              <a:srgbClr val="003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2" name="Freeform 21">
              <a:extLst>
                <a:ext uri="{FF2B5EF4-FFF2-40B4-BE49-F238E27FC236}">
                  <a16:creationId xmlns:a16="http://schemas.microsoft.com/office/drawing/2014/main" id="{20F3345B-551A-AA64-9815-372C801EDF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5476" y="484188"/>
              <a:ext cx="39688" cy="39688"/>
            </a:xfrm>
            <a:custGeom>
              <a:avLst/>
              <a:gdLst>
                <a:gd name="T0" fmla="*/ 0 w 355"/>
                <a:gd name="T1" fmla="*/ 0 h 354"/>
                <a:gd name="T2" fmla="*/ 0 w 355"/>
                <a:gd name="T3" fmla="*/ 0 h 354"/>
                <a:gd name="T4" fmla="*/ 0 w 355"/>
                <a:gd name="T5" fmla="*/ 0 h 354"/>
                <a:gd name="T6" fmla="*/ 0 w 355"/>
                <a:gd name="T7" fmla="*/ 0 h 354"/>
                <a:gd name="T8" fmla="*/ 0 w 355"/>
                <a:gd name="T9" fmla="*/ 0 h 354"/>
                <a:gd name="T10" fmla="*/ 0 w 355"/>
                <a:gd name="T11" fmla="*/ 0 h 354"/>
                <a:gd name="T12" fmla="*/ 0 w 355"/>
                <a:gd name="T13" fmla="*/ 0 h 354"/>
                <a:gd name="T14" fmla="*/ 0 w 355"/>
                <a:gd name="T15" fmla="*/ 0 h 354"/>
                <a:gd name="T16" fmla="*/ 0 w 355"/>
                <a:gd name="T17" fmla="*/ 0 h 354"/>
                <a:gd name="T18" fmla="*/ 0 w 355"/>
                <a:gd name="T19" fmla="*/ 0 h 354"/>
                <a:gd name="T20" fmla="*/ 0 w 355"/>
                <a:gd name="T21" fmla="*/ 0 h 354"/>
                <a:gd name="T22" fmla="*/ 0 w 355"/>
                <a:gd name="T23" fmla="*/ 0 h 354"/>
                <a:gd name="T24" fmla="*/ 0 w 355"/>
                <a:gd name="T25" fmla="*/ 0 h 354"/>
                <a:gd name="T26" fmla="*/ 0 w 355"/>
                <a:gd name="T27" fmla="*/ 0 h 354"/>
                <a:gd name="T28" fmla="*/ 0 w 355"/>
                <a:gd name="T29" fmla="*/ 0 h 354"/>
                <a:gd name="T30" fmla="*/ 0 w 355"/>
                <a:gd name="T31" fmla="*/ 0 h 354"/>
                <a:gd name="T32" fmla="*/ 0 w 355"/>
                <a:gd name="T33" fmla="*/ 0 h 354"/>
                <a:gd name="T34" fmla="*/ 0 w 355"/>
                <a:gd name="T35" fmla="*/ 0 h 354"/>
                <a:gd name="T36" fmla="*/ 0 w 355"/>
                <a:gd name="T37" fmla="*/ 0 h 354"/>
                <a:gd name="T38" fmla="*/ 0 w 355"/>
                <a:gd name="T39" fmla="*/ 0 h 354"/>
                <a:gd name="T40" fmla="*/ 0 w 355"/>
                <a:gd name="T41" fmla="*/ 0 h 354"/>
                <a:gd name="T42" fmla="*/ 0 w 355"/>
                <a:gd name="T43" fmla="*/ 0 h 354"/>
                <a:gd name="T44" fmla="*/ 0 w 355"/>
                <a:gd name="T45" fmla="*/ 0 h 354"/>
                <a:gd name="T46" fmla="*/ 0 w 355"/>
                <a:gd name="T47" fmla="*/ 0 h 354"/>
                <a:gd name="T48" fmla="*/ 0 w 355"/>
                <a:gd name="T49" fmla="*/ 0 h 354"/>
                <a:gd name="T50" fmla="*/ 0 w 355"/>
                <a:gd name="T51" fmla="*/ 0 h 354"/>
                <a:gd name="T52" fmla="*/ 0 w 355"/>
                <a:gd name="T53" fmla="*/ 0 h 354"/>
                <a:gd name="T54" fmla="*/ 0 w 355"/>
                <a:gd name="T55" fmla="*/ 0 h 354"/>
                <a:gd name="T56" fmla="*/ 0 w 355"/>
                <a:gd name="T57" fmla="*/ 0 h 354"/>
                <a:gd name="T58" fmla="*/ 0 w 355"/>
                <a:gd name="T59" fmla="*/ 0 h 354"/>
                <a:gd name="T60" fmla="*/ 0 w 355"/>
                <a:gd name="T61" fmla="*/ 0 h 354"/>
                <a:gd name="T62" fmla="*/ 0 w 355"/>
                <a:gd name="T63" fmla="*/ 0 h 354"/>
                <a:gd name="T64" fmla="*/ 0 w 355"/>
                <a:gd name="T65" fmla="*/ 0 h 354"/>
                <a:gd name="T66" fmla="*/ 0 w 355"/>
                <a:gd name="T67" fmla="*/ 0 h 354"/>
                <a:gd name="T68" fmla="*/ 0 w 355"/>
                <a:gd name="T69" fmla="*/ 0 h 354"/>
                <a:gd name="T70" fmla="*/ 0 w 355"/>
                <a:gd name="T71" fmla="*/ 0 h 354"/>
                <a:gd name="T72" fmla="*/ 0 w 355"/>
                <a:gd name="T73" fmla="*/ 0 h 354"/>
                <a:gd name="T74" fmla="*/ 0 w 355"/>
                <a:gd name="T75" fmla="*/ 0 h 354"/>
                <a:gd name="T76" fmla="*/ 0 w 355"/>
                <a:gd name="T77" fmla="*/ 0 h 354"/>
                <a:gd name="T78" fmla="*/ 0 w 355"/>
                <a:gd name="T79" fmla="*/ 0 h 354"/>
                <a:gd name="T80" fmla="*/ 0 w 355"/>
                <a:gd name="T81" fmla="*/ 0 h 354"/>
                <a:gd name="T82" fmla="*/ 0 w 355"/>
                <a:gd name="T83" fmla="*/ 0 h 354"/>
                <a:gd name="T84" fmla="*/ 0 w 355"/>
                <a:gd name="T85" fmla="*/ 0 h 354"/>
                <a:gd name="T86" fmla="*/ 0 w 355"/>
                <a:gd name="T87" fmla="*/ 0 h 354"/>
                <a:gd name="T88" fmla="*/ 0 w 355"/>
                <a:gd name="T89" fmla="*/ 0 h 35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55" h="354">
                  <a:moveTo>
                    <a:pt x="54" y="31"/>
                  </a:moveTo>
                  <a:lnTo>
                    <a:pt x="203" y="19"/>
                  </a:lnTo>
                  <a:lnTo>
                    <a:pt x="220" y="18"/>
                  </a:lnTo>
                  <a:lnTo>
                    <a:pt x="236" y="19"/>
                  </a:lnTo>
                  <a:lnTo>
                    <a:pt x="250" y="21"/>
                  </a:lnTo>
                  <a:lnTo>
                    <a:pt x="264" y="25"/>
                  </a:lnTo>
                  <a:lnTo>
                    <a:pt x="277" y="29"/>
                  </a:lnTo>
                  <a:lnTo>
                    <a:pt x="288" y="35"/>
                  </a:lnTo>
                  <a:lnTo>
                    <a:pt x="300" y="42"/>
                  </a:lnTo>
                  <a:lnTo>
                    <a:pt x="310" y="50"/>
                  </a:lnTo>
                  <a:lnTo>
                    <a:pt x="319" y="60"/>
                  </a:lnTo>
                  <a:lnTo>
                    <a:pt x="326" y="70"/>
                  </a:lnTo>
                  <a:lnTo>
                    <a:pt x="334" y="82"/>
                  </a:lnTo>
                  <a:lnTo>
                    <a:pt x="340" y="93"/>
                  </a:lnTo>
                  <a:lnTo>
                    <a:pt x="344" y="107"/>
                  </a:lnTo>
                  <a:lnTo>
                    <a:pt x="349" y="121"/>
                  </a:lnTo>
                  <a:lnTo>
                    <a:pt x="352" y="136"/>
                  </a:lnTo>
                  <a:lnTo>
                    <a:pt x="354" y="151"/>
                  </a:lnTo>
                  <a:lnTo>
                    <a:pt x="355" y="170"/>
                  </a:lnTo>
                  <a:lnTo>
                    <a:pt x="354" y="188"/>
                  </a:lnTo>
                  <a:lnTo>
                    <a:pt x="353" y="204"/>
                  </a:lnTo>
                  <a:lnTo>
                    <a:pt x="350" y="219"/>
                  </a:lnTo>
                  <a:lnTo>
                    <a:pt x="345" y="233"/>
                  </a:lnTo>
                  <a:lnTo>
                    <a:pt x="340" y="244"/>
                  </a:lnTo>
                  <a:lnTo>
                    <a:pt x="334" y="255"/>
                  </a:lnTo>
                  <a:lnTo>
                    <a:pt x="328" y="266"/>
                  </a:lnTo>
                  <a:lnTo>
                    <a:pt x="319" y="274"/>
                  </a:lnTo>
                  <a:lnTo>
                    <a:pt x="310" y="281"/>
                  </a:lnTo>
                  <a:lnTo>
                    <a:pt x="300" y="288"/>
                  </a:lnTo>
                  <a:lnTo>
                    <a:pt x="288" y="293"/>
                  </a:lnTo>
                  <a:lnTo>
                    <a:pt x="277" y="297"/>
                  </a:lnTo>
                  <a:lnTo>
                    <a:pt x="265" y="300"/>
                  </a:lnTo>
                  <a:lnTo>
                    <a:pt x="253" y="303"/>
                  </a:lnTo>
                  <a:lnTo>
                    <a:pt x="239" y="305"/>
                  </a:lnTo>
                  <a:lnTo>
                    <a:pt x="78" y="318"/>
                  </a:lnTo>
                  <a:lnTo>
                    <a:pt x="75" y="327"/>
                  </a:lnTo>
                  <a:lnTo>
                    <a:pt x="70" y="336"/>
                  </a:lnTo>
                  <a:lnTo>
                    <a:pt x="65" y="345"/>
                  </a:lnTo>
                  <a:lnTo>
                    <a:pt x="61" y="352"/>
                  </a:lnTo>
                  <a:lnTo>
                    <a:pt x="30" y="354"/>
                  </a:lnTo>
                  <a:lnTo>
                    <a:pt x="17" y="205"/>
                  </a:lnTo>
                  <a:lnTo>
                    <a:pt x="47" y="203"/>
                  </a:lnTo>
                  <a:lnTo>
                    <a:pt x="54" y="212"/>
                  </a:lnTo>
                  <a:lnTo>
                    <a:pt x="61" y="220"/>
                  </a:lnTo>
                  <a:lnTo>
                    <a:pt x="67" y="230"/>
                  </a:lnTo>
                  <a:lnTo>
                    <a:pt x="72" y="240"/>
                  </a:lnTo>
                  <a:lnTo>
                    <a:pt x="219" y="228"/>
                  </a:lnTo>
                  <a:lnTo>
                    <a:pt x="229" y="226"/>
                  </a:lnTo>
                  <a:lnTo>
                    <a:pt x="239" y="224"/>
                  </a:lnTo>
                  <a:lnTo>
                    <a:pt x="247" y="222"/>
                  </a:lnTo>
                  <a:lnTo>
                    <a:pt x="256" y="220"/>
                  </a:lnTo>
                  <a:lnTo>
                    <a:pt x="263" y="217"/>
                  </a:lnTo>
                  <a:lnTo>
                    <a:pt x="271" y="214"/>
                  </a:lnTo>
                  <a:lnTo>
                    <a:pt x="277" y="210"/>
                  </a:lnTo>
                  <a:lnTo>
                    <a:pt x="282" y="204"/>
                  </a:lnTo>
                  <a:lnTo>
                    <a:pt x="287" y="199"/>
                  </a:lnTo>
                  <a:lnTo>
                    <a:pt x="292" y="193"/>
                  </a:lnTo>
                  <a:lnTo>
                    <a:pt x="295" y="186"/>
                  </a:lnTo>
                  <a:lnTo>
                    <a:pt x="298" y="179"/>
                  </a:lnTo>
                  <a:lnTo>
                    <a:pt x="300" y="170"/>
                  </a:lnTo>
                  <a:lnTo>
                    <a:pt x="301" y="162"/>
                  </a:lnTo>
                  <a:lnTo>
                    <a:pt x="301" y="151"/>
                  </a:lnTo>
                  <a:lnTo>
                    <a:pt x="300" y="141"/>
                  </a:lnTo>
                  <a:lnTo>
                    <a:pt x="299" y="132"/>
                  </a:lnTo>
                  <a:lnTo>
                    <a:pt x="298" y="124"/>
                  </a:lnTo>
                  <a:lnTo>
                    <a:pt x="296" y="117"/>
                  </a:lnTo>
                  <a:lnTo>
                    <a:pt x="293" y="110"/>
                  </a:lnTo>
                  <a:lnTo>
                    <a:pt x="290" y="104"/>
                  </a:lnTo>
                  <a:lnTo>
                    <a:pt x="285" y="99"/>
                  </a:lnTo>
                  <a:lnTo>
                    <a:pt x="280" y="93"/>
                  </a:lnTo>
                  <a:lnTo>
                    <a:pt x="276" y="89"/>
                  </a:lnTo>
                  <a:lnTo>
                    <a:pt x="269" y="85"/>
                  </a:lnTo>
                  <a:lnTo>
                    <a:pt x="263" y="83"/>
                  </a:lnTo>
                  <a:lnTo>
                    <a:pt x="257" y="80"/>
                  </a:lnTo>
                  <a:lnTo>
                    <a:pt x="249" y="77"/>
                  </a:lnTo>
                  <a:lnTo>
                    <a:pt x="242" y="76"/>
                  </a:lnTo>
                  <a:lnTo>
                    <a:pt x="234" y="76"/>
                  </a:lnTo>
                  <a:lnTo>
                    <a:pt x="225" y="76"/>
                  </a:lnTo>
                  <a:lnTo>
                    <a:pt x="216" y="76"/>
                  </a:lnTo>
                  <a:lnTo>
                    <a:pt x="59" y="92"/>
                  </a:lnTo>
                  <a:lnTo>
                    <a:pt x="56" y="103"/>
                  </a:lnTo>
                  <a:lnTo>
                    <a:pt x="52" y="113"/>
                  </a:lnTo>
                  <a:lnTo>
                    <a:pt x="46" y="123"/>
                  </a:lnTo>
                  <a:lnTo>
                    <a:pt x="42" y="132"/>
                  </a:lnTo>
                  <a:lnTo>
                    <a:pt x="11" y="135"/>
                  </a:lnTo>
                  <a:lnTo>
                    <a:pt x="0" y="2"/>
                  </a:lnTo>
                  <a:lnTo>
                    <a:pt x="30" y="0"/>
                  </a:lnTo>
                  <a:lnTo>
                    <a:pt x="36" y="7"/>
                  </a:lnTo>
                  <a:lnTo>
                    <a:pt x="44" y="15"/>
                  </a:lnTo>
                  <a:lnTo>
                    <a:pt x="49" y="23"/>
                  </a:lnTo>
                  <a:lnTo>
                    <a:pt x="54" y="31"/>
                  </a:lnTo>
                  <a:close/>
                </a:path>
              </a:pathLst>
            </a:custGeom>
            <a:solidFill>
              <a:srgbClr val="003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3" name="Freeform 22">
              <a:extLst>
                <a:ext uri="{FF2B5EF4-FFF2-40B4-BE49-F238E27FC236}">
                  <a16:creationId xmlns:a16="http://schemas.microsoft.com/office/drawing/2014/main" id="{9FFA5B1D-D29A-BE76-ABEA-1CC5D45CB11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3888" y="411163"/>
              <a:ext cx="38100" cy="53975"/>
            </a:xfrm>
            <a:custGeom>
              <a:avLst/>
              <a:gdLst>
                <a:gd name="T0" fmla="*/ 0 w 342"/>
                <a:gd name="T1" fmla="*/ 0 h 483"/>
                <a:gd name="T2" fmla="*/ 0 w 342"/>
                <a:gd name="T3" fmla="*/ 0 h 483"/>
                <a:gd name="T4" fmla="*/ 0 w 342"/>
                <a:gd name="T5" fmla="*/ 0 h 483"/>
                <a:gd name="T6" fmla="*/ 0 w 342"/>
                <a:gd name="T7" fmla="*/ 0 h 483"/>
                <a:gd name="T8" fmla="*/ 0 w 342"/>
                <a:gd name="T9" fmla="*/ 0 h 483"/>
                <a:gd name="T10" fmla="*/ 0 w 342"/>
                <a:gd name="T11" fmla="*/ 0 h 483"/>
                <a:gd name="T12" fmla="*/ 0 w 342"/>
                <a:gd name="T13" fmla="*/ 0 h 483"/>
                <a:gd name="T14" fmla="*/ 0 w 342"/>
                <a:gd name="T15" fmla="*/ 0 h 483"/>
                <a:gd name="T16" fmla="*/ 0 w 342"/>
                <a:gd name="T17" fmla="*/ 0 h 483"/>
                <a:gd name="T18" fmla="*/ 0 w 342"/>
                <a:gd name="T19" fmla="*/ 0 h 483"/>
                <a:gd name="T20" fmla="*/ 0 w 342"/>
                <a:gd name="T21" fmla="*/ 0 h 483"/>
                <a:gd name="T22" fmla="*/ 0 w 342"/>
                <a:gd name="T23" fmla="*/ 0 h 483"/>
                <a:gd name="T24" fmla="*/ 0 w 342"/>
                <a:gd name="T25" fmla="*/ 0 h 483"/>
                <a:gd name="T26" fmla="*/ 0 w 342"/>
                <a:gd name="T27" fmla="*/ 0 h 483"/>
                <a:gd name="T28" fmla="*/ 0 w 342"/>
                <a:gd name="T29" fmla="*/ 0 h 483"/>
                <a:gd name="T30" fmla="*/ 0 w 342"/>
                <a:gd name="T31" fmla="*/ 0 h 483"/>
                <a:gd name="T32" fmla="*/ 0 w 342"/>
                <a:gd name="T33" fmla="*/ 0 h 483"/>
                <a:gd name="T34" fmla="*/ 0 w 342"/>
                <a:gd name="T35" fmla="*/ 0 h 483"/>
                <a:gd name="T36" fmla="*/ 0 w 342"/>
                <a:gd name="T37" fmla="*/ 0 h 483"/>
                <a:gd name="T38" fmla="*/ 0 w 342"/>
                <a:gd name="T39" fmla="*/ 0 h 483"/>
                <a:gd name="T40" fmla="*/ 0 w 342"/>
                <a:gd name="T41" fmla="*/ 0 h 483"/>
                <a:gd name="T42" fmla="*/ 0 w 342"/>
                <a:gd name="T43" fmla="*/ 0 h 483"/>
                <a:gd name="T44" fmla="*/ 0 w 342"/>
                <a:gd name="T45" fmla="*/ 0 h 483"/>
                <a:gd name="T46" fmla="*/ 0 w 342"/>
                <a:gd name="T47" fmla="*/ 0 h 483"/>
                <a:gd name="T48" fmla="*/ 0 w 342"/>
                <a:gd name="T49" fmla="*/ 0 h 483"/>
                <a:gd name="T50" fmla="*/ 0 w 342"/>
                <a:gd name="T51" fmla="*/ 0 h 483"/>
                <a:gd name="T52" fmla="*/ 0 w 342"/>
                <a:gd name="T53" fmla="*/ 0 h 483"/>
                <a:gd name="T54" fmla="*/ 0 w 342"/>
                <a:gd name="T55" fmla="*/ 0 h 483"/>
                <a:gd name="T56" fmla="*/ 0 w 342"/>
                <a:gd name="T57" fmla="*/ 0 h 483"/>
                <a:gd name="T58" fmla="*/ 0 w 342"/>
                <a:gd name="T59" fmla="*/ 0 h 483"/>
                <a:gd name="T60" fmla="*/ 0 w 342"/>
                <a:gd name="T61" fmla="*/ 0 h 483"/>
                <a:gd name="T62" fmla="*/ 0 w 342"/>
                <a:gd name="T63" fmla="*/ 0 h 483"/>
                <a:gd name="T64" fmla="*/ 0 w 342"/>
                <a:gd name="T65" fmla="*/ 0 h 483"/>
                <a:gd name="T66" fmla="*/ 0 w 342"/>
                <a:gd name="T67" fmla="*/ 0 h 483"/>
                <a:gd name="T68" fmla="*/ 0 w 342"/>
                <a:gd name="T69" fmla="*/ 0 h 483"/>
                <a:gd name="T70" fmla="*/ 0 w 342"/>
                <a:gd name="T71" fmla="*/ 0 h 483"/>
                <a:gd name="T72" fmla="*/ 0 w 342"/>
                <a:gd name="T73" fmla="*/ 0 h 483"/>
                <a:gd name="T74" fmla="*/ 0 w 342"/>
                <a:gd name="T75" fmla="*/ 0 h 483"/>
                <a:gd name="T76" fmla="*/ 0 w 342"/>
                <a:gd name="T77" fmla="*/ 0 h 483"/>
                <a:gd name="T78" fmla="*/ 0 w 342"/>
                <a:gd name="T79" fmla="*/ 0 h 483"/>
                <a:gd name="T80" fmla="*/ 0 w 342"/>
                <a:gd name="T81" fmla="*/ 0 h 483"/>
                <a:gd name="T82" fmla="*/ 0 w 342"/>
                <a:gd name="T83" fmla="*/ 0 h 483"/>
                <a:gd name="T84" fmla="*/ 0 w 342"/>
                <a:gd name="T85" fmla="*/ 0 h 483"/>
                <a:gd name="T86" fmla="*/ 0 w 342"/>
                <a:gd name="T87" fmla="*/ 0 h 483"/>
                <a:gd name="T88" fmla="*/ 0 w 342"/>
                <a:gd name="T89" fmla="*/ 0 h 48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42" h="483">
                  <a:moveTo>
                    <a:pt x="339" y="147"/>
                  </a:moveTo>
                  <a:lnTo>
                    <a:pt x="308" y="147"/>
                  </a:lnTo>
                  <a:lnTo>
                    <a:pt x="302" y="138"/>
                  </a:lnTo>
                  <a:lnTo>
                    <a:pt x="295" y="130"/>
                  </a:lnTo>
                  <a:lnTo>
                    <a:pt x="291" y="120"/>
                  </a:lnTo>
                  <a:lnTo>
                    <a:pt x="288" y="111"/>
                  </a:lnTo>
                  <a:lnTo>
                    <a:pt x="96" y="138"/>
                  </a:lnTo>
                  <a:lnTo>
                    <a:pt x="96" y="139"/>
                  </a:lnTo>
                  <a:lnTo>
                    <a:pt x="338" y="229"/>
                  </a:lnTo>
                  <a:lnTo>
                    <a:pt x="337" y="284"/>
                  </a:lnTo>
                  <a:lnTo>
                    <a:pt x="89" y="369"/>
                  </a:lnTo>
                  <a:lnTo>
                    <a:pt x="89" y="370"/>
                  </a:lnTo>
                  <a:lnTo>
                    <a:pt x="282" y="393"/>
                  </a:lnTo>
                  <a:lnTo>
                    <a:pt x="286" y="383"/>
                  </a:lnTo>
                  <a:lnTo>
                    <a:pt x="292" y="374"/>
                  </a:lnTo>
                  <a:lnTo>
                    <a:pt x="299" y="366"/>
                  </a:lnTo>
                  <a:lnTo>
                    <a:pt x="305" y="358"/>
                  </a:lnTo>
                  <a:lnTo>
                    <a:pt x="336" y="359"/>
                  </a:lnTo>
                  <a:lnTo>
                    <a:pt x="333" y="483"/>
                  </a:lnTo>
                  <a:lnTo>
                    <a:pt x="303" y="483"/>
                  </a:lnTo>
                  <a:lnTo>
                    <a:pt x="291" y="469"/>
                  </a:lnTo>
                  <a:lnTo>
                    <a:pt x="282" y="454"/>
                  </a:lnTo>
                  <a:lnTo>
                    <a:pt x="52" y="412"/>
                  </a:lnTo>
                  <a:lnTo>
                    <a:pt x="47" y="422"/>
                  </a:lnTo>
                  <a:lnTo>
                    <a:pt x="42" y="433"/>
                  </a:lnTo>
                  <a:lnTo>
                    <a:pt x="36" y="443"/>
                  </a:lnTo>
                  <a:lnTo>
                    <a:pt x="30" y="452"/>
                  </a:lnTo>
                  <a:lnTo>
                    <a:pt x="0" y="451"/>
                  </a:lnTo>
                  <a:lnTo>
                    <a:pt x="2" y="320"/>
                  </a:lnTo>
                  <a:lnTo>
                    <a:pt x="224" y="241"/>
                  </a:lnTo>
                  <a:lnTo>
                    <a:pt x="224" y="240"/>
                  </a:lnTo>
                  <a:lnTo>
                    <a:pt x="5" y="155"/>
                  </a:lnTo>
                  <a:lnTo>
                    <a:pt x="7" y="24"/>
                  </a:lnTo>
                  <a:lnTo>
                    <a:pt x="38" y="25"/>
                  </a:lnTo>
                  <a:lnTo>
                    <a:pt x="44" y="35"/>
                  </a:lnTo>
                  <a:lnTo>
                    <a:pt x="50" y="44"/>
                  </a:lnTo>
                  <a:lnTo>
                    <a:pt x="55" y="55"/>
                  </a:lnTo>
                  <a:lnTo>
                    <a:pt x="58" y="65"/>
                  </a:lnTo>
                  <a:lnTo>
                    <a:pt x="289" y="26"/>
                  </a:lnTo>
                  <a:lnTo>
                    <a:pt x="293" y="19"/>
                  </a:lnTo>
                  <a:lnTo>
                    <a:pt x="299" y="12"/>
                  </a:lnTo>
                  <a:lnTo>
                    <a:pt x="305" y="5"/>
                  </a:lnTo>
                  <a:lnTo>
                    <a:pt x="311" y="0"/>
                  </a:lnTo>
                  <a:lnTo>
                    <a:pt x="342" y="0"/>
                  </a:lnTo>
                  <a:lnTo>
                    <a:pt x="339" y="147"/>
                  </a:lnTo>
                  <a:close/>
                </a:path>
              </a:pathLst>
            </a:custGeom>
            <a:solidFill>
              <a:srgbClr val="003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4" name="Freeform 23">
              <a:extLst>
                <a:ext uri="{FF2B5EF4-FFF2-40B4-BE49-F238E27FC236}">
                  <a16:creationId xmlns:a16="http://schemas.microsoft.com/office/drawing/2014/main" id="{26B73FDD-7528-013A-676D-8D1BFEA1263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8176" y="377825"/>
              <a:ext cx="11113" cy="9525"/>
            </a:xfrm>
            <a:custGeom>
              <a:avLst/>
              <a:gdLst>
                <a:gd name="T0" fmla="*/ 0 w 94"/>
                <a:gd name="T1" fmla="*/ 0 h 91"/>
                <a:gd name="T2" fmla="*/ 0 w 94"/>
                <a:gd name="T3" fmla="*/ 0 h 91"/>
                <a:gd name="T4" fmla="*/ 0 w 94"/>
                <a:gd name="T5" fmla="*/ 0 h 91"/>
                <a:gd name="T6" fmla="*/ 0 w 94"/>
                <a:gd name="T7" fmla="*/ 0 h 91"/>
                <a:gd name="T8" fmla="*/ 0 w 94"/>
                <a:gd name="T9" fmla="*/ 0 h 91"/>
                <a:gd name="T10" fmla="*/ 0 w 94"/>
                <a:gd name="T11" fmla="*/ 0 h 91"/>
                <a:gd name="T12" fmla="*/ 0 w 94"/>
                <a:gd name="T13" fmla="*/ 0 h 91"/>
                <a:gd name="T14" fmla="*/ 0 w 94"/>
                <a:gd name="T15" fmla="*/ 0 h 91"/>
                <a:gd name="T16" fmla="*/ 0 w 94"/>
                <a:gd name="T17" fmla="*/ 0 h 91"/>
                <a:gd name="T18" fmla="*/ 0 w 94"/>
                <a:gd name="T19" fmla="*/ 0 h 91"/>
                <a:gd name="T20" fmla="*/ 0 w 94"/>
                <a:gd name="T21" fmla="*/ 0 h 91"/>
                <a:gd name="T22" fmla="*/ 0 w 94"/>
                <a:gd name="T23" fmla="*/ 0 h 91"/>
                <a:gd name="T24" fmla="*/ 0 w 94"/>
                <a:gd name="T25" fmla="*/ 0 h 91"/>
                <a:gd name="T26" fmla="*/ 0 w 94"/>
                <a:gd name="T27" fmla="*/ 0 h 91"/>
                <a:gd name="T28" fmla="*/ 0 w 94"/>
                <a:gd name="T29" fmla="*/ 0 h 91"/>
                <a:gd name="T30" fmla="*/ 0 w 94"/>
                <a:gd name="T31" fmla="*/ 0 h 91"/>
                <a:gd name="T32" fmla="*/ 0 w 94"/>
                <a:gd name="T33" fmla="*/ 0 h 91"/>
                <a:gd name="T34" fmla="*/ 0 w 94"/>
                <a:gd name="T35" fmla="*/ 0 h 91"/>
                <a:gd name="T36" fmla="*/ 0 w 94"/>
                <a:gd name="T37" fmla="*/ 0 h 91"/>
                <a:gd name="T38" fmla="*/ 0 w 94"/>
                <a:gd name="T39" fmla="*/ 0 h 91"/>
                <a:gd name="T40" fmla="*/ 0 w 94"/>
                <a:gd name="T41" fmla="*/ 0 h 91"/>
                <a:gd name="T42" fmla="*/ 0 w 94"/>
                <a:gd name="T43" fmla="*/ 0 h 91"/>
                <a:gd name="T44" fmla="*/ 0 w 94"/>
                <a:gd name="T45" fmla="*/ 0 h 91"/>
                <a:gd name="T46" fmla="*/ 0 w 94"/>
                <a:gd name="T47" fmla="*/ 0 h 91"/>
                <a:gd name="T48" fmla="*/ 0 w 94"/>
                <a:gd name="T49" fmla="*/ 0 h 91"/>
                <a:gd name="T50" fmla="*/ 0 w 94"/>
                <a:gd name="T51" fmla="*/ 0 h 91"/>
                <a:gd name="T52" fmla="*/ 0 w 94"/>
                <a:gd name="T53" fmla="*/ 0 h 91"/>
                <a:gd name="T54" fmla="*/ 0 w 94"/>
                <a:gd name="T55" fmla="*/ 0 h 91"/>
                <a:gd name="T56" fmla="*/ 0 w 94"/>
                <a:gd name="T57" fmla="*/ 0 h 91"/>
                <a:gd name="T58" fmla="*/ 0 w 94"/>
                <a:gd name="T59" fmla="*/ 0 h 91"/>
                <a:gd name="T60" fmla="*/ 0 w 94"/>
                <a:gd name="T61" fmla="*/ 0 h 91"/>
                <a:gd name="T62" fmla="*/ 0 w 94"/>
                <a:gd name="T63" fmla="*/ 0 h 91"/>
                <a:gd name="T64" fmla="*/ 0 w 94"/>
                <a:gd name="T65" fmla="*/ 0 h 9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4" h="91">
                  <a:moveTo>
                    <a:pt x="93" y="52"/>
                  </a:moveTo>
                  <a:lnTo>
                    <a:pt x="91" y="60"/>
                  </a:lnTo>
                  <a:lnTo>
                    <a:pt x="87" y="69"/>
                  </a:lnTo>
                  <a:lnTo>
                    <a:pt x="82" y="76"/>
                  </a:lnTo>
                  <a:lnTo>
                    <a:pt x="76" y="81"/>
                  </a:lnTo>
                  <a:lnTo>
                    <a:pt x="68" y="86"/>
                  </a:lnTo>
                  <a:lnTo>
                    <a:pt x="60" y="89"/>
                  </a:lnTo>
                  <a:lnTo>
                    <a:pt x="51" y="91"/>
                  </a:lnTo>
                  <a:lnTo>
                    <a:pt x="41" y="91"/>
                  </a:lnTo>
                  <a:lnTo>
                    <a:pt x="32" y="89"/>
                  </a:lnTo>
                  <a:lnTo>
                    <a:pt x="23" y="84"/>
                  </a:lnTo>
                  <a:lnTo>
                    <a:pt x="16" y="80"/>
                  </a:lnTo>
                  <a:lnTo>
                    <a:pt x="9" y="74"/>
                  </a:lnTo>
                  <a:lnTo>
                    <a:pt x="4" y="66"/>
                  </a:lnTo>
                  <a:lnTo>
                    <a:pt x="1" y="58"/>
                  </a:lnTo>
                  <a:lnTo>
                    <a:pt x="0" y="50"/>
                  </a:lnTo>
                  <a:lnTo>
                    <a:pt x="0" y="40"/>
                  </a:lnTo>
                  <a:lnTo>
                    <a:pt x="2" y="31"/>
                  </a:lnTo>
                  <a:lnTo>
                    <a:pt x="5" y="23"/>
                  </a:lnTo>
                  <a:lnTo>
                    <a:pt x="10" y="16"/>
                  </a:lnTo>
                  <a:lnTo>
                    <a:pt x="17" y="9"/>
                  </a:lnTo>
                  <a:lnTo>
                    <a:pt x="25" y="5"/>
                  </a:lnTo>
                  <a:lnTo>
                    <a:pt x="34" y="2"/>
                  </a:lnTo>
                  <a:lnTo>
                    <a:pt x="42" y="0"/>
                  </a:lnTo>
                  <a:lnTo>
                    <a:pt x="52" y="0"/>
                  </a:lnTo>
                  <a:lnTo>
                    <a:pt x="61" y="2"/>
                  </a:lnTo>
                  <a:lnTo>
                    <a:pt x="70" y="6"/>
                  </a:lnTo>
                  <a:lnTo>
                    <a:pt x="77" y="12"/>
                  </a:lnTo>
                  <a:lnTo>
                    <a:pt x="83" y="18"/>
                  </a:lnTo>
                  <a:lnTo>
                    <a:pt x="89" y="25"/>
                  </a:lnTo>
                  <a:lnTo>
                    <a:pt x="92" y="33"/>
                  </a:lnTo>
                  <a:lnTo>
                    <a:pt x="94" y="42"/>
                  </a:lnTo>
                  <a:lnTo>
                    <a:pt x="93" y="52"/>
                  </a:lnTo>
                  <a:close/>
                </a:path>
              </a:pathLst>
            </a:custGeom>
            <a:solidFill>
              <a:srgbClr val="003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5" name="Freeform 24">
              <a:extLst>
                <a:ext uri="{FF2B5EF4-FFF2-40B4-BE49-F238E27FC236}">
                  <a16:creationId xmlns:a16="http://schemas.microsoft.com/office/drawing/2014/main" id="{939700AE-BADB-68E8-11EB-5F9B3796A6B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1826" y="312738"/>
              <a:ext cx="42863" cy="41275"/>
            </a:xfrm>
            <a:custGeom>
              <a:avLst/>
              <a:gdLst>
                <a:gd name="T0" fmla="*/ 0 w 376"/>
                <a:gd name="T1" fmla="*/ 0 h 367"/>
                <a:gd name="T2" fmla="*/ 0 w 376"/>
                <a:gd name="T3" fmla="*/ 0 h 367"/>
                <a:gd name="T4" fmla="*/ 0 w 376"/>
                <a:gd name="T5" fmla="*/ 0 h 367"/>
                <a:gd name="T6" fmla="*/ 0 w 376"/>
                <a:gd name="T7" fmla="*/ 0 h 367"/>
                <a:gd name="T8" fmla="*/ 0 w 376"/>
                <a:gd name="T9" fmla="*/ 0 h 367"/>
                <a:gd name="T10" fmla="*/ 0 w 376"/>
                <a:gd name="T11" fmla="*/ 0 h 367"/>
                <a:gd name="T12" fmla="*/ 0 w 376"/>
                <a:gd name="T13" fmla="*/ 0 h 367"/>
                <a:gd name="T14" fmla="*/ 0 w 376"/>
                <a:gd name="T15" fmla="*/ 0 h 367"/>
                <a:gd name="T16" fmla="*/ 0 w 376"/>
                <a:gd name="T17" fmla="*/ 0 h 367"/>
                <a:gd name="T18" fmla="*/ 0 w 376"/>
                <a:gd name="T19" fmla="*/ 0 h 367"/>
                <a:gd name="T20" fmla="*/ 0 w 376"/>
                <a:gd name="T21" fmla="*/ 0 h 367"/>
                <a:gd name="T22" fmla="*/ 0 w 376"/>
                <a:gd name="T23" fmla="*/ 0 h 367"/>
                <a:gd name="T24" fmla="*/ 0 w 376"/>
                <a:gd name="T25" fmla="*/ 0 h 367"/>
                <a:gd name="T26" fmla="*/ 0 w 376"/>
                <a:gd name="T27" fmla="*/ 0 h 367"/>
                <a:gd name="T28" fmla="*/ 0 w 376"/>
                <a:gd name="T29" fmla="*/ 0 h 367"/>
                <a:gd name="T30" fmla="*/ 0 w 376"/>
                <a:gd name="T31" fmla="*/ 0 h 367"/>
                <a:gd name="T32" fmla="*/ 0 w 376"/>
                <a:gd name="T33" fmla="*/ 0 h 367"/>
                <a:gd name="T34" fmla="*/ 0 w 376"/>
                <a:gd name="T35" fmla="*/ 0 h 367"/>
                <a:gd name="T36" fmla="*/ 0 w 376"/>
                <a:gd name="T37" fmla="*/ 0 h 367"/>
                <a:gd name="T38" fmla="*/ 0 w 376"/>
                <a:gd name="T39" fmla="*/ 0 h 367"/>
                <a:gd name="T40" fmla="*/ 0 w 376"/>
                <a:gd name="T41" fmla="*/ 0 h 367"/>
                <a:gd name="T42" fmla="*/ 0 w 376"/>
                <a:gd name="T43" fmla="*/ 0 h 367"/>
                <a:gd name="T44" fmla="*/ 0 w 376"/>
                <a:gd name="T45" fmla="*/ 0 h 367"/>
                <a:gd name="T46" fmla="*/ 0 w 376"/>
                <a:gd name="T47" fmla="*/ 0 h 367"/>
                <a:gd name="T48" fmla="*/ 0 w 376"/>
                <a:gd name="T49" fmla="*/ 0 h 367"/>
                <a:gd name="T50" fmla="*/ 0 w 376"/>
                <a:gd name="T51" fmla="*/ 0 h 367"/>
                <a:gd name="T52" fmla="*/ 0 w 376"/>
                <a:gd name="T53" fmla="*/ 0 h 367"/>
                <a:gd name="T54" fmla="*/ 0 w 376"/>
                <a:gd name="T55" fmla="*/ 0 h 367"/>
                <a:gd name="T56" fmla="*/ 0 w 376"/>
                <a:gd name="T57" fmla="*/ 0 h 367"/>
                <a:gd name="T58" fmla="*/ 0 w 376"/>
                <a:gd name="T59" fmla="*/ 0 h 367"/>
                <a:gd name="T60" fmla="*/ 0 w 376"/>
                <a:gd name="T61" fmla="*/ 0 h 367"/>
                <a:gd name="T62" fmla="*/ 0 w 376"/>
                <a:gd name="T63" fmla="*/ 0 h 367"/>
                <a:gd name="T64" fmla="*/ 0 w 376"/>
                <a:gd name="T65" fmla="*/ 0 h 367"/>
                <a:gd name="T66" fmla="*/ 0 w 376"/>
                <a:gd name="T67" fmla="*/ 0 h 367"/>
                <a:gd name="T68" fmla="*/ 0 w 376"/>
                <a:gd name="T69" fmla="*/ 0 h 367"/>
                <a:gd name="T70" fmla="*/ 0 w 376"/>
                <a:gd name="T71" fmla="*/ 0 h 367"/>
                <a:gd name="T72" fmla="*/ 0 w 376"/>
                <a:gd name="T73" fmla="*/ 0 h 367"/>
                <a:gd name="T74" fmla="*/ 0 w 376"/>
                <a:gd name="T75" fmla="*/ 0 h 367"/>
                <a:gd name="T76" fmla="*/ 0 w 376"/>
                <a:gd name="T77" fmla="*/ 0 h 367"/>
                <a:gd name="T78" fmla="*/ 0 w 376"/>
                <a:gd name="T79" fmla="*/ 0 h 367"/>
                <a:gd name="T80" fmla="*/ 0 w 376"/>
                <a:gd name="T81" fmla="*/ 0 h 367"/>
                <a:gd name="T82" fmla="*/ 0 w 376"/>
                <a:gd name="T83" fmla="*/ 0 h 367"/>
                <a:gd name="T84" fmla="*/ 0 w 376"/>
                <a:gd name="T85" fmla="*/ 0 h 367"/>
                <a:gd name="T86" fmla="*/ 0 w 376"/>
                <a:gd name="T87" fmla="*/ 0 h 367"/>
                <a:gd name="T88" fmla="*/ 0 w 376"/>
                <a:gd name="T89" fmla="*/ 0 h 36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76" h="367">
                  <a:moveTo>
                    <a:pt x="124" y="45"/>
                  </a:moveTo>
                  <a:lnTo>
                    <a:pt x="270" y="81"/>
                  </a:lnTo>
                  <a:lnTo>
                    <a:pt x="286" y="85"/>
                  </a:lnTo>
                  <a:lnTo>
                    <a:pt x="300" y="90"/>
                  </a:lnTo>
                  <a:lnTo>
                    <a:pt x="314" y="98"/>
                  </a:lnTo>
                  <a:lnTo>
                    <a:pt x="326" y="105"/>
                  </a:lnTo>
                  <a:lnTo>
                    <a:pt x="336" y="114"/>
                  </a:lnTo>
                  <a:lnTo>
                    <a:pt x="346" y="123"/>
                  </a:lnTo>
                  <a:lnTo>
                    <a:pt x="354" y="133"/>
                  </a:lnTo>
                  <a:lnTo>
                    <a:pt x="362" y="144"/>
                  </a:lnTo>
                  <a:lnTo>
                    <a:pt x="367" y="156"/>
                  </a:lnTo>
                  <a:lnTo>
                    <a:pt x="371" y="167"/>
                  </a:lnTo>
                  <a:lnTo>
                    <a:pt x="374" y="181"/>
                  </a:lnTo>
                  <a:lnTo>
                    <a:pt x="376" y="195"/>
                  </a:lnTo>
                  <a:lnTo>
                    <a:pt x="376" y="209"/>
                  </a:lnTo>
                  <a:lnTo>
                    <a:pt x="375" y="223"/>
                  </a:lnTo>
                  <a:lnTo>
                    <a:pt x="374" y="238"/>
                  </a:lnTo>
                  <a:lnTo>
                    <a:pt x="371" y="254"/>
                  </a:lnTo>
                  <a:lnTo>
                    <a:pt x="366" y="272"/>
                  </a:lnTo>
                  <a:lnTo>
                    <a:pt x="360" y="289"/>
                  </a:lnTo>
                  <a:lnTo>
                    <a:pt x="353" y="304"/>
                  </a:lnTo>
                  <a:lnTo>
                    <a:pt x="346" y="316"/>
                  </a:lnTo>
                  <a:lnTo>
                    <a:pt x="337" y="328"/>
                  </a:lnTo>
                  <a:lnTo>
                    <a:pt x="329" y="339"/>
                  </a:lnTo>
                  <a:lnTo>
                    <a:pt x="319" y="346"/>
                  </a:lnTo>
                  <a:lnTo>
                    <a:pt x="310" y="353"/>
                  </a:lnTo>
                  <a:lnTo>
                    <a:pt x="299" y="359"/>
                  </a:lnTo>
                  <a:lnTo>
                    <a:pt x="289" y="363"/>
                  </a:lnTo>
                  <a:lnTo>
                    <a:pt x="277" y="366"/>
                  </a:lnTo>
                  <a:lnTo>
                    <a:pt x="265" y="367"/>
                  </a:lnTo>
                  <a:lnTo>
                    <a:pt x="253" y="367"/>
                  </a:lnTo>
                  <a:lnTo>
                    <a:pt x="240" y="367"/>
                  </a:lnTo>
                  <a:lnTo>
                    <a:pt x="227" y="365"/>
                  </a:lnTo>
                  <a:lnTo>
                    <a:pt x="214" y="362"/>
                  </a:lnTo>
                  <a:lnTo>
                    <a:pt x="58" y="325"/>
                  </a:lnTo>
                  <a:lnTo>
                    <a:pt x="51" y="332"/>
                  </a:lnTo>
                  <a:lnTo>
                    <a:pt x="44" y="340"/>
                  </a:lnTo>
                  <a:lnTo>
                    <a:pt x="37" y="346"/>
                  </a:lnTo>
                  <a:lnTo>
                    <a:pt x="29" y="351"/>
                  </a:lnTo>
                  <a:lnTo>
                    <a:pt x="0" y="344"/>
                  </a:lnTo>
                  <a:lnTo>
                    <a:pt x="35" y="199"/>
                  </a:lnTo>
                  <a:lnTo>
                    <a:pt x="64" y="205"/>
                  </a:lnTo>
                  <a:lnTo>
                    <a:pt x="67" y="216"/>
                  </a:lnTo>
                  <a:lnTo>
                    <a:pt x="71" y="227"/>
                  </a:lnTo>
                  <a:lnTo>
                    <a:pt x="75" y="237"/>
                  </a:lnTo>
                  <a:lnTo>
                    <a:pt x="76" y="249"/>
                  </a:lnTo>
                  <a:lnTo>
                    <a:pt x="219" y="283"/>
                  </a:lnTo>
                  <a:lnTo>
                    <a:pt x="230" y="285"/>
                  </a:lnTo>
                  <a:lnTo>
                    <a:pt x="239" y="287"/>
                  </a:lnTo>
                  <a:lnTo>
                    <a:pt x="248" y="288"/>
                  </a:lnTo>
                  <a:lnTo>
                    <a:pt x="256" y="288"/>
                  </a:lnTo>
                  <a:lnTo>
                    <a:pt x="265" y="288"/>
                  </a:lnTo>
                  <a:lnTo>
                    <a:pt x="273" y="286"/>
                  </a:lnTo>
                  <a:lnTo>
                    <a:pt x="279" y="285"/>
                  </a:lnTo>
                  <a:lnTo>
                    <a:pt x="287" y="282"/>
                  </a:lnTo>
                  <a:lnTo>
                    <a:pt x="293" y="278"/>
                  </a:lnTo>
                  <a:lnTo>
                    <a:pt x="299" y="273"/>
                  </a:lnTo>
                  <a:lnTo>
                    <a:pt x="305" y="268"/>
                  </a:lnTo>
                  <a:lnTo>
                    <a:pt x="309" y="263"/>
                  </a:lnTo>
                  <a:lnTo>
                    <a:pt x="314" y="255"/>
                  </a:lnTo>
                  <a:lnTo>
                    <a:pt x="317" y="247"/>
                  </a:lnTo>
                  <a:lnTo>
                    <a:pt x="320" y="237"/>
                  </a:lnTo>
                  <a:lnTo>
                    <a:pt x="324" y="228"/>
                  </a:lnTo>
                  <a:lnTo>
                    <a:pt x="326" y="218"/>
                  </a:lnTo>
                  <a:lnTo>
                    <a:pt x="327" y="211"/>
                  </a:lnTo>
                  <a:lnTo>
                    <a:pt x="327" y="202"/>
                  </a:lnTo>
                  <a:lnTo>
                    <a:pt x="326" y="195"/>
                  </a:lnTo>
                  <a:lnTo>
                    <a:pt x="325" y="189"/>
                  </a:lnTo>
                  <a:lnTo>
                    <a:pt x="323" y="182"/>
                  </a:lnTo>
                  <a:lnTo>
                    <a:pt x="319" y="176"/>
                  </a:lnTo>
                  <a:lnTo>
                    <a:pt x="316" y="170"/>
                  </a:lnTo>
                  <a:lnTo>
                    <a:pt x="312" y="164"/>
                  </a:lnTo>
                  <a:lnTo>
                    <a:pt x="307" y="160"/>
                  </a:lnTo>
                  <a:lnTo>
                    <a:pt x="302" y="155"/>
                  </a:lnTo>
                  <a:lnTo>
                    <a:pt x="295" y="151"/>
                  </a:lnTo>
                  <a:lnTo>
                    <a:pt x="289" y="147"/>
                  </a:lnTo>
                  <a:lnTo>
                    <a:pt x="281" y="144"/>
                  </a:lnTo>
                  <a:lnTo>
                    <a:pt x="273" y="141"/>
                  </a:lnTo>
                  <a:lnTo>
                    <a:pt x="264" y="139"/>
                  </a:lnTo>
                  <a:lnTo>
                    <a:pt x="111" y="104"/>
                  </a:lnTo>
                  <a:lnTo>
                    <a:pt x="104" y="114"/>
                  </a:lnTo>
                  <a:lnTo>
                    <a:pt x="97" y="122"/>
                  </a:lnTo>
                  <a:lnTo>
                    <a:pt x="88" y="129"/>
                  </a:lnTo>
                  <a:lnTo>
                    <a:pt x="81" y="137"/>
                  </a:lnTo>
                  <a:lnTo>
                    <a:pt x="51" y="129"/>
                  </a:lnTo>
                  <a:lnTo>
                    <a:pt x="82" y="0"/>
                  </a:lnTo>
                  <a:lnTo>
                    <a:pt x="112" y="8"/>
                  </a:lnTo>
                  <a:lnTo>
                    <a:pt x="116" y="16"/>
                  </a:lnTo>
                  <a:lnTo>
                    <a:pt x="120" y="26"/>
                  </a:lnTo>
                  <a:lnTo>
                    <a:pt x="123" y="35"/>
                  </a:lnTo>
                  <a:lnTo>
                    <a:pt x="124" y="45"/>
                  </a:lnTo>
                  <a:close/>
                </a:path>
              </a:pathLst>
            </a:custGeom>
            <a:solidFill>
              <a:srgbClr val="003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6" name="Freeform 25">
              <a:extLst>
                <a:ext uri="{FF2B5EF4-FFF2-40B4-BE49-F238E27FC236}">
                  <a16:creationId xmlns:a16="http://schemas.microsoft.com/office/drawing/2014/main" id="{B979386D-8475-F4B6-F81C-5346B885DB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876" y="249238"/>
              <a:ext cx="50800" cy="53975"/>
            </a:xfrm>
            <a:custGeom>
              <a:avLst/>
              <a:gdLst>
                <a:gd name="T0" fmla="*/ 0 w 450"/>
                <a:gd name="T1" fmla="*/ 0 h 476"/>
                <a:gd name="T2" fmla="*/ 0 w 450"/>
                <a:gd name="T3" fmla="*/ 0 h 476"/>
                <a:gd name="T4" fmla="*/ 0 w 450"/>
                <a:gd name="T5" fmla="*/ 0 h 476"/>
                <a:gd name="T6" fmla="*/ 0 w 450"/>
                <a:gd name="T7" fmla="*/ 0 h 476"/>
                <a:gd name="T8" fmla="*/ 0 w 450"/>
                <a:gd name="T9" fmla="*/ 0 h 476"/>
                <a:gd name="T10" fmla="*/ 0 w 450"/>
                <a:gd name="T11" fmla="*/ 0 h 476"/>
                <a:gd name="T12" fmla="*/ 0 w 450"/>
                <a:gd name="T13" fmla="*/ 0 h 476"/>
                <a:gd name="T14" fmla="*/ 0 w 450"/>
                <a:gd name="T15" fmla="*/ 0 h 476"/>
                <a:gd name="T16" fmla="*/ 0 w 450"/>
                <a:gd name="T17" fmla="*/ 0 h 476"/>
                <a:gd name="T18" fmla="*/ 0 w 450"/>
                <a:gd name="T19" fmla="*/ 0 h 476"/>
                <a:gd name="T20" fmla="*/ 0 w 450"/>
                <a:gd name="T21" fmla="*/ 0 h 476"/>
                <a:gd name="T22" fmla="*/ 0 w 450"/>
                <a:gd name="T23" fmla="*/ 0 h 476"/>
                <a:gd name="T24" fmla="*/ 0 w 450"/>
                <a:gd name="T25" fmla="*/ 0 h 476"/>
                <a:gd name="T26" fmla="*/ 0 w 450"/>
                <a:gd name="T27" fmla="*/ 0 h 476"/>
                <a:gd name="T28" fmla="*/ 0 w 450"/>
                <a:gd name="T29" fmla="*/ 0 h 476"/>
                <a:gd name="T30" fmla="*/ 0 w 450"/>
                <a:gd name="T31" fmla="*/ 0 h 476"/>
                <a:gd name="T32" fmla="*/ 0 w 450"/>
                <a:gd name="T33" fmla="*/ 0 h 476"/>
                <a:gd name="T34" fmla="*/ 0 w 450"/>
                <a:gd name="T35" fmla="*/ 0 h 476"/>
                <a:gd name="T36" fmla="*/ 0 w 450"/>
                <a:gd name="T37" fmla="*/ 0 h 476"/>
                <a:gd name="T38" fmla="*/ 0 w 450"/>
                <a:gd name="T39" fmla="*/ 0 h 476"/>
                <a:gd name="T40" fmla="*/ 0 w 450"/>
                <a:gd name="T41" fmla="*/ 0 h 476"/>
                <a:gd name="T42" fmla="*/ 0 w 450"/>
                <a:gd name="T43" fmla="*/ 0 h 476"/>
                <a:gd name="T44" fmla="*/ 0 w 450"/>
                <a:gd name="T45" fmla="*/ 0 h 476"/>
                <a:gd name="T46" fmla="*/ 0 w 450"/>
                <a:gd name="T47" fmla="*/ 0 h 476"/>
                <a:gd name="T48" fmla="*/ 0 w 450"/>
                <a:gd name="T49" fmla="*/ 0 h 476"/>
                <a:gd name="T50" fmla="*/ 0 w 450"/>
                <a:gd name="T51" fmla="*/ 0 h 476"/>
                <a:gd name="T52" fmla="*/ 0 w 450"/>
                <a:gd name="T53" fmla="*/ 0 h 476"/>
                <a:gd name="T54" fmla="*/ 0 w 450"/>
                <a:gd name="T55" fmla="*/ 0 h 476"/>
                <a:gd name="T56" fmla="*/ 0 w 450"/>
                <a:gd name="T57" fmla="*/ 0 h 476"/>
                <a:gd name="T58" fmla="*/ 0 w 450"/>
                <a:gd name="T59" fmla="*/ 0 h 476"/>
                <a:gd name="T60" fmla="*/ 0 w 450"/>
                <a:gd name="T61" fmla="*/ 0 h 476"/>
                <a:gd name="T62" fmla="*/ 0 w 450"/>
                <a:gd name="T63" fmla="*/ 0 h 476"/>
                <a:gd name="T64" fmla="*/ 0 w 450"/>
                <a:gd name="T65" fmla="*/ 0 h 476"/>
                <a:gd name="T66" fmla="*/ 0 w 450"/>
                <a:gd name="T67" fmla="*/ 0 h 476"/>
                <a:gd name="T68" fmla="*/ 0 w 450"/>
                <a:gd name="T69" fmla="*/ 0 h 476"/>
                <a:gd name="T70" fmla="*/ 0 w 450"/>
                <a:gd name="T71" fmla="*/ 0 h 47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450" h="476">
                  <a:moveTo>
                    <a:pt x="197" y="53"/>
                  </a:moveTo>
                  <a:lnTo>
                    <a:pt x="450" y="182"/>
                  </a:lnTo>
                  <a:lnTo>
                    <a:pt x="418" y="244"/>
                  </a:lnTo>
                  <a:lnTo>
                    <a:pt x="120" y="282"/>
                  </a:lnTo>
                  <a:lnTo>
                    <a:pt x="297" y="362"/>
                  </a:lnTo>
                  <a:lnTo>
                    <a:pt x="304" y="354"/>
                  </a:lnTo>
                  <a:lnTo>
                    <a:pt x="314" y="348"/>
                  </a:lnTo>
                  <a:lnTo>
                    <a:pt x="323" y="341"/>
                  </a:lnTo>
                  <a:lnTo>
                    <a:pt x="335" y="335"/>
                  </a:lnTo>
                  <a:lnTo>
                    <a:pt x="361" y="349"/>
                  </a:lnTo>
                  <a:lnTo>
                    <a:pt x="297" y="476"/>
                  </a:lnTo>
                  <a:lnTo>
                    <a:pt x="270" y="462"/>
                  </a:lnTo>
                  <a:lnTo>
                    <a:pt x="268" y="449"/>
                  </a:lnTo>
                  <a:lnTo>
                    <a:pt x="268" y="437"/>
                  </a:lnTo>
                  <a:lnTo>
                    <a:pt x="268" y="425"/>
                  </a:lnTo>
                  <a:lnTo>
                    <a:pt x="270" y="414"/>
                  </a:lnTo>
                  <a:lnTo>
                    <a:pt x="67" y="308"/>
                  </a:lnTo>
                  <a:lnTo>
                    <a:pt x="57" y="316"/>
                  </a:lnTo>
                  <a:lnTo>
                    <a:pt x="48" y="323"/>
                  </a:lnTo>
                  <a:lnTo>
                    <a:pt x="37" y="331"/>
                  </a:lnTo>
                  <a:lnTo>
                    <a:pt x="27" y="338"/>
                  </a:lnTo>
                  <a:lnTo>
                    <a:pt x="0" y="325"/>
                  </a:lnTo>
                  <a:lnTo>
                    <a:pt x="61" y="206"/>
                  </a:lnTo>
                  <a:lnTo>
                    <a:pt x="327" y="172"/>
                  </a:lnTo>
                  <a:lnTo>
                    <a:pt x="171" y="102"/>
                  </a:lnTo>
                  <a:lnTo>
                    <a:pt x="164" y="109"/>
                  </a:lnTo>
                  <a:lnTo>
                    <a:pt x="154" y="114"/>
                  </a:lnTo>
                  <a:lnTo>
                    <a:pt x="145" y="120"/>
                  </a:lnTo>
                  <a:lnTo>
                    <a:pt x="136" y="125"/>
                  </a:lnTo>
                  <a:lnTo>
                    <a:pt x="108" y="111"/>
                  </a:lnTo>
                  <a:lnTo>
                    <a:pt x="165" y="0"/>
                  </a:lnTo>
                  <a:lnTo>
                    <a:pt x="191" y="14"/>
                  </a:lnTo>
                  <a:lnTo>
                    <a:pt x="194" y="23"/>
                  </a:lnTo>
                  <a:lnTo>
                    <a:pt x="196" y="33"/>
                  </a:lnTo>
                  <a:lnTo>
                    <a:pt x="197" y="43"/>
                  </a:lnTo>
                  <a:lnTo>
                    <a:pt x="197" y="53"/>
                  </a:lnTo>
                  <a:close/>
                </a:path>
              </a:pathLst>
            </a:custGeom>
            <a:solidFill>
              <a:srgbClr val="003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7" name="Freeform 26">
              <a:extLst>
                <a:ext uri="{FF2B5EF4-FFF2-40B4-BE49-F238E27FC236}">
                  <a16:creationId xmlns:a16="http://schemas.microsoft.com/office/drawing/2014/main" id="{AAAF95AA-FEF9-E252-7C29-18D94B45ED9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7388" y="211138"/>
              <a:ext cx="41275" cy="39688"/>
            </a:xfrm>
            <a:custGeom>
              <a:avLst/>
              <a:gdLst>
                <a:gd name="T0" fmla="*/ 0 w 361"/>
                <a:gd name="T1" fmla="*/ 0 h 350"/>
                <a:gd name="T2" fmla="*/ 0 w 361"/>
                <a:gd name="T3" fmla="*/ 0 h 350"/>
                <a:gd name="T4" fmla="*/ 0 w 361"/>
                <a:gd name="T5" fmla="*/ 0 h 350"/>
                <a:gd name="T6" fmla="*/ 0 w 361"/>
                <a:gd name="T7" fmla="*/ 0 h 350"/>
                <a:gd name="T8" fmla="*/ 0 w 361"/>
                <a:gd name="T9" fmla="*/ 0 h 350"/>
                <a:gd name="T10" fmla="*/ 0 w 361"/>
                <a:gd name="T11" fmla="*/ 0 h 350"/>
                <a:gd name="T12" fmla="*/ 0 w 361"/>
                <a:gd name="T13" fmla="*/ 0 h 350"/>
                <a:gd name="T14" fmla="*/ 0 w 361"/>
                <a:gd name="T15" fmla="*/ 0 h 350"/>
                <a:gd name="T16" fmla="*/ 0 w 361"/>
                <a:gd name="T17" fmla="*/ 0 h 350"/>
                <a:gd name="T18" fmla="*/ 0 w 361"/>
                <a:gd name="T19" fmla="*/ 0 h 350"/>
                <a:gd name="T20" fmla="*/ 0 w 361"/>
                <a:gd name="T21" fmla="*/ 0 h 350"/>
                <a:gd name="T22" fmla="*/ 0 w 361"/>
                <a:gd name="T23" fmla="*/ 0 h 350"/>
                <a:gd name="T24" fmla="*/ 0 w 361"/>
                <a:gd name="T25" fmla="*/ 0 h 350"/>
                <a:gd name="T26" fmla="*/ 0 w 361"/>
                <a:gd name="T27" fmla="*/ 0 h 350"/>
                <a:gd name="T28" fmla="*/ 0 w 361"/>
                <a:gd name="T29" fmla="*/ 0 h 350"/>
                <a:gd name="T30" fmla="*/ 0 w 361"/>
                <a:gd name="T31" fmla="*/ 0 h 350"/>
                <a:gd name="T32" fmla="*/ 0 w 361"/>
                <a:gd name="T33" fmla="*/ 0 h 350"/>
                <a:gd name="T34" fmla="*/ 0 w 361"/>
                <a:gd name="T35" fmla="*/ 0 h 350"/>
                <a:gd name="T36" fmla="*/ 0 w 361"/>
                <a:gd name="T37" fmla="*/ 0 h 350"/>
                <a:gd name="T38" fmla="*/ 0 w 361"/>
                <a:gd name="T39" fmla="*/ 0 h 350"/>
                <a:gd name="T40" fmla="*/ 0 w 361"/>
                <a:gd name="T41" fmla="*/ 0 h 350"/>
                <a:gd name="T42" fmla="*/ 0 w 361"/>
                <a:gd name="T43" fmla="*/ 0 h 350"/>
                <a:gd name="T44" fmla="*/ 0 w 361"/>
                <a:gd name="T45" fmla="*/ 0 h 350"/>
                <a:gd name="T46" fmla="*/ 0 w 361"/>
                <a:gd name="T47" fmla="*/ 0 h 350"/>
                <a:gd name="T48" fmla="*/ 0 w 361"/>
                <a:gd name="T49" fmla="*/ 0 h 35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1" h="350">
                  <a:moveTo>
                    <a:pt x="247" y="350"/>
                  </a:moveTo>
                  <a:lnTo>
                    <a:pt x="225" y="330"/>
                  </a:lnTo>
                  <a:lnTo>
                    <a:pt x="227" y="317"/>
                  </a:lnTo>
                  <a:lnTo>
                    <a:pt x="230" y="305"/>
                  </a:lnTo>
                  <a:lnTo>
                    <a:pt x="234" y="293"/>
                  </a:lnTo>
                  <a:lnTo>
                    <a:pt x="239" y="281"/>
                  </a:lnTo>
                  <a:lnTo>
                    <a:pt x="69" y="127"/>
                  </a:lnTo>
                  <a:lnTo>
                    <a:pt x="58" y="132"/>
                  </a:lnTo>
                  <a:lnTo>
                    <a:pt x="47" y="137"/>
                  </a:lnTo>
                  <a:lnTo>
                    <a:pt x="35" y="142"/>
                  </a:lnTo>
                  <a:lnTo>
                    <a:pt x="23" y="146"/>
                  </a:lnTo>
                  <a:lnTo>
                    <a:pt x="0" y="126"/>
                  </a:lnTo>
                  <a:lnTo>
                    <a:pt x="115" y="0"/>
                  </a:lnTo>
                  <a:lnTo>
                    <a:pt x="137" y="20"/>
                  </a:lnTo>
                  <a:lnTo>
                    <a:pt x="134" y="33"/>
                  </a:lnTo>
                  <a:lnTo>
                    <a:pt x="131" y="44"/>
                  </a:lnTo>
                  <a:lnTo>
                    <a:pt x="127" y="57"/>
                  </a:lnTo>
                  <a:lnTo>
                    <a:pt x="123" y="68"/>
                  </a:lnTo>
                  <a:lnTo>
                    <a:pt x="293" y="223"/>
                  </a:lnTo>
                  <a:lnTo>
                    <a:pt x="303" y="217"/>
                  </a:lnTo>
                  <a:lnTo>
                    <a:pt x="315" y="212"/>
                  </a:lnTo>
                  <a:lnTo>
                    <a:pt x="326" y="208"/>
                  </a:lnTo>
                  <a:lnTo>
                    <a:pt x="339" y="204"/>
                  </a:lnTo>
                  <a:lnTo>
                    <a:pt x="361" y="225"/>
                  </a:lnTo>
                  <a:lnTo>
                    <a:pt x="247" y="350"/>
                  </a:lnTo>
                  <a:close/>
                </a:path>
              </a:pathLst>
            </a:custGeom>
            <a:solidFill>
              <a:srgbClr val="003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8" name="Freeform 27">
              <a:extLst>
                <a:ext uri="{FF2B5EF4-FFF2-40B4-BE49-F238E27FC236}">
                  <a16:creationId xmlns:a16="http://schemas.microsoft.com/office/drawing/2014/main" id="{7AC1DC0C-BDFD-4CDA-4888-D1189C75ED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2313" y="169863"/>
              <a:ext cx="39688" cy="44450"/>
            </a:xfrm>
            <a:custGeom>
              <a:avLst/>
              <a:gdLst>
                <a:gd name="T0" fmla="*/ 0 w 353"/>
                <a:gd name="T1" fmla="*/ 0 h 395"/>
                <a:gd name="T2" fmla="*/ 0 w 353"/>
                <a:gd name="T3" fmla="*/ 0 h 395"/>
                <a:gd name="T4" fmla="*/ 0 w 353"/>
                <a:gd name="T5" fmla="*/ 0 h 395"/>
                <a:gd name="T6" fmla="*/ 0 w 353"/>
                <a:gd name="T7" fmla="*/ 0 h 395"/>
                <a:gd name="T8" fmla="*/ 0 w 353"/>
                <a:gd name="T9" fmla="*/ 0 h 395"/>
                <a:gd name="T10" fmla="*/ 0 w 353"/>
                <a:gd name="T11" fmla="*/ 0 h 395"/>
                <a:gd name="T12" fmla="*/ 0 w 353"/>
                <a:gd name="T13" fmla="*/ 0 h 395"/>
                <a:gd name="T14" fmla="*/ 0 w 353"/>
                <a:gd name="T15" fmla="*/ 0 h 395"/>
                <a:gd name="T16" fmla="*/ 0 w 353"/>
                <a:gd name="T17" fmla="*/ 0 h 395"/>
                <a:gd name="T18" fmla="*/ 0 w 353"/>
                <a:gd name="T19" fmla="*/ 0 h 395"/>
                <a:gd name="T20" fmla="*/ 0 w 353"/>
                <a:gd name="T21" fmla="*/ 0 h 395"/>
                <a:gd name="T22" fmla="*/ 0 w 353"/>
                <a:gd name="T23" fmla="*/ 0 h 395"/>
                <a:gd name="T24" fmla="*/ 0 w 353"/>
                <a:gd name="T25" fmla="*/ 0 h 395"/>
                <a:gd name="T26" fmla="*/ 0 w 353"/>
                <a:gd name="T27" fmla="*/ 0 h 395"/>
                <a:gd name="T28" fmla="*/ 0 w 353"/>
                <a:gd name="T29" fmla="*/ 0 h 395"/>
                <a:gd name="T30" fmla="*/ 0 w 353"/>
                <a:gd name="T31" fmla="*/ 0 h 395"/>
                <a:gd name="T32" fmla="*/ 0 w 353"/>
                <a:gd name="T33" fmla="*/ 0 h 395"/>
                <a:gd name="T34" fmla="*/ 0 w 353"/>
                <a:gd name="T35" fmla="*/ 0 h 395"/>
                <a:gd name="T36" fmla="*/ 0 w 353"/>
                <a:gd name="T37" fmla="*/ 0 h 395"/>
                <a:gd name="T38" fmla="*/ 0 w 353"/>
                <a:gd name="T39" fmla="*/ 0 h 395"/>
                <a:gd name="T40" fmla="*/ 0 w 353"/>
                <a:gd name="T41" fmla="*/ 0 h 395"/>
                <a:gd name="T42" fmla="*/ 0 w 353"/>
                <a:gd name="T43" fmla="*/ 0 h 395"/>
                <a:gd name="T44" fmla="*/ 0 w 353"/>
                <a:gd name="T45" fmla="*/ 0 h 395"/>
                <a:gd name="T46" fmla="*/ 0 w 353"/>
                <a:gd name="T47" fmla="*/ 0 h 395"/>
                <a:gd name="T48" fmla="*/ 0 w 353"/>
                <a:gd name="T49" fmla="*/ 0 h 395"/>
                <a:gd name="T50" fmla="*/ 0 w 353"/>
                <a:gd name="T51" fmla="*/ 0 h 395"/>
                <a:gd name="T52" fmla="*/ 0 w 353"/>
                <a:gd name="T53" fmla="*/ 0 h 395"/>
                <a:gd name="T54" fmla="*/ 0 w 353"/>
                <a:gd name="T55" fmla="*/ 0 h 395"/>
                <a:gd name="T56" fmla="*/ 0 w 353"/>
                <a:gd name="T57" fmla="*/ 0 h 39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353" h="395">
                  <a:moveTo>
                    <a:pt x="299" y="56"/>
                  </a:moveTo>
                  <a:lnTo>
                    <a:pt x="353" y="357"/>
                  </a:lnTo>
                  <a:lnTo>
                    <a:pt x="292" y="395"/>
                  </a:lnTo>
                  <a:lnTo>
                    <a:pt x="48" y="208"/>
                  </a:lnTo>
                  <a:lnTo>
                    <a:pt x="41" y="209"/>
                  </a:lnTo>
                  <a:lnTo>
                    <a:pt x="32" y="208"/>
                  </a:lnTo>
                  <a:lnTo>
                    <a:pt x="24" y="206"/>
                  </a:lnTo>
                  <a:lnTo>
                    <a:pt x="15" y="205"/>
                  </a:lnTo>
                  <a:lnTo>
                    <a:pt x="0" y="180"/>
                  </a:lnTo>
                  <a:lnTo>
                    <a:pt x="125" y="102"/>
                  </a:lnTo>
                  <a:lnTo>
                    <a:pt x="141" y="128"/>
                  </a:lnTo>
                  <a:lnTo>
                    <a:pt x="137" y="137"/>
                  </a:lnTo>
                  <a:lnTo>
                    <a:pt x="133" y="147"/>
                  </a:lnTo>
                  <a:lnTo>
                    <a:pt x="127" y="155"/>
                  </a:lnTo>
                  <a:lnTo>
                    <a:pt x="121" y="165"/>
                  </a:lnTo>
                  <a:lnTo>
                    <a:pt x="293" y="298"/>
                  </a:lnTo>
                  <a:lnTo>
                    <a:pt x="294" y="298"/>
                  </a:lnTo>
                  <a:lnTo>
                    <a:pt x="244" y="90"/>
                  </a:lnTo>
                  <a:lnTo>
                    <a:pt x="234" y="91"/>
                  </a:lnTo>
                  <a:lnTo>
                    <a:pt x="223" y="91"/>
                  </a:lnTo>
                  <a:lnTo>
                    <a:pt x="213" y="91"/>
                  </a:lnTo>
                  <a:lnTo>
                    <a:pt x="202" y="91"/>
                  </a:lnTo>
                  <a:lnTo>
                    <a:pt x="187" y="65"/>
                  </a:lnTo>
                  <a:lnTo>
                    <a:pt x="294" y="0"/>
                  </a:lnTo>
                  <a:lnTo>
                    <a:pt x="310" y="25"/>
                  </a:lnTo>
                  <a:lnTo>
                    <a:pt x="308" y="33"/>
                  </a:lnTo>
                  <a:lnTo>
                    <a:pt x="306" y="41"/>
                  </a:lnTo>
                  <a:lnTo>
                    <a:pt x="302" y="48"/>
                  </a:lnTo>
                  <a:lnTo>
                    <a:pt x="299" y="56"/>
                  </a:lnTo>
                  <a:close/>
                </a:path>
              </a:pathLst>
            </a:custGeom>
            <a:solidFill>
              <a:srgbClr val="003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9" name="Freeform 28">
              <a:extLst>
                <a:ext uri="{FF2B5EF4-FFF2-40B4-BE49-F238E27FC236}">
                  <a16:creationId xmlns:a16="http://schemas.microsoft.com/office/drawing/2014/main" id="{09E4E3D8-9F5F-6DA4-910E-4B3540B4664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82638" y="150813"/>
              <a:ext cx="38100" cy="44450"/>
            </a:xfrm>
            <a:custGeom>
              <a:avLst/>
              <a:gdLst>
                <a:gd name="T0" fmla="*/ 0 w 335"/>
                <a:gd name="T1" fmla="*/ 0 h 390"/>
                <a:gd name="T2" fmla="*/ 0 w 335"/>
                <a:gd name="T3" fmla="*/ 0 h 390"/>
                <a:gd name="T4" fmla="*/ 0 w 335"/>
                <a:gd name="T5" fmla="*/ 0 h 390"/>
                <a:gd name="T6" fmla="*/ 0 w 335"/>
                <a:gd name="T7" fmla="*/ 0 h 390"/>
                <a:gd name="T8" fmla="*/ 0 w 335"/>
                <a:gd name="T9" fmla="*/ 0 h 390"/>
                <a:gd name="T10" fmla="*/ 0 w 335"/>
                <a:gd name="T11" fmla="*/ 0 h 390"/>
                <a:gd name="T12" fmla="*/ 0 w 335"/>
                <a:gd name="T13" fmla="*/ 0 h 390"/>
                <a:gd name="T14" fmla="*/ 0 w 335"/>
                <a:gd name="T15" fmla="*/ 0 h 390"/>
                <a:gd name="T16" fmla="*/ 0 w 335"/>
                <a:gd name="T17" fmla="*/ 0 h 390"/>
                <a:gd name="T18" fmla="*/ 0 w 335"/>
                <a:gd name="T19" fmla="*/ 0 h 390"/>
                <a:gd name="T20" fmla="*/ 0 w 335"/>
                <a:gd name="T21" fmla="*/ 0 h 390"/>
                <a:gd name="T22" fmla="*/ 0 w 335"/>
                <a:gd name="T23" fmla="*/ 0 h 390"/>
                <a:gd name="T24" fmla="*/ 0 w 335"/>
                <a:gd name="T25" fmla="*/ 0 h 390"/>
                <a:gd name="T26" fmla="*/ 0 w 335"/>
                <a:gd name="T27" fmla="*/ 0 h 390"/>
                <a:gd name="T28" fmla="*/ 0 w 335"/>
                <a:gd name="T29" fmla="*/ 0 h 390"/>
                <a:gd name="T30" fmla="*/ 0 w 335"/>
                <a:gd name="T31" fmla="*/ 0 h 390"/>
                <a:gd name="T32" fmla="*/ 0 w 335"/>
                <a:gd name="T33" fmla="*/ 0 h 390"/>
                <a:gd name="T34" fmla="*/ 0 w 335"/>
                <a:gd name="T35" fmla="*/ 0 h 390"/>
                <a:gd name="T36" fmla="*/ 0 w 335"/>
                <a:gd name="T37" fmla="*/ 0 h 390"/>
                <a:gd name="T38" fmla="*/ 0 w 335"/>
                <a:gd name="T39" fmla="*/ 0 h 390"/>
                <a:gd name="T40" fmla="*/ 0 w 335"/>
                <a:gd name="T41" fmla="*/ 0 h 390"/>
                <a:gd name="T42" fmla="*/ 0 w 335"/>
                <a:gd name="T43" fmla="*/ 0 h 390"/>
                <a:gd name="T44" fmla="*/ 0 w 335"/>
                <a:gd name="T45" fmla="*/ 0 h 390"/>
                <a:gd name="T46" fmla="*/ 0 w 335"/>
                <a:gd name="T47" fmla="*/ 0 h 390"/>
                <a:gd name="T48" fmla="*/ 0 w 335"/>
                <a:gd name="T49" fmla="*/ 0 h 390"/>
                <a:gd name="T50" fmla="*/ 0 w 335"/>
                <a:gd name="T51" fmla="*/ 0 h 390"/>
                <a:gd name="T52" fmla="*/ 0 w 335"/>
                <a:gd name="T53" fmla="*/ 0 h 390"/>
                <a:gd name="T54" fmla="*/ 0 w 335"/>
                <a:gd name="T55" fmla="*/ 0 h 390"/>
                <a:gd name="T56" fmla="*/ 0 w 335"/>
                <a:gd name="T57" fmla="*/ 0 h 390"/>
                <a:gd name="T58" fmla="*/ 0 w 335"/>
                <a:gd name="T59" fmla="*/ 0 h 390"/>
                <a:gd name="T60" fmla="*/ 0 w 335"/>
                <a:gd name="T61" fmla="*/ 0 h 390"/>
                <a:gd name="T62" fmla="*/ 0 w 335"/>
                <a:gd name="T63" fmla="*/ 0 h 390"/>
                <a:gd name="T64" fmla="*/ 0 w 335"/>
                <a:gd name="T65" fmla="*/ 0 h 390"/>
                <a:gd name="T66" fmla="*/ 0 w 335"/>
                <a:gd name="T67" fmla="*/ 0 h 390"/>
                <a:gd name="T68" fmla="*/ 0 w 335"/>
                <a:gd name="T69" fmla="*/ 0 h 390"/>
                <a:gd name="T70" fmla="*/ 0 w 335"/>
                <a:gd name="T71" fmla="*/ 0 h 390"/>
                <a:gd name="T72" fmla="*/ 0 w 335"/>
                <a:gd name="T73" fmla="*/ 0 h 390"/>
                <a:gd name="T74" fmla="*/ 0 w 335"/>
                <a:gd name="T75" fmla="*/ 0 h 390"/>
                <a:gd name="T76" fmla="*/ 0 w 335"/>
                <a:gd name="T77" fmla="*/ 0 h 390"/>
                <a:gd name="T78" fmla="*/ 0 w 335"/>
                <a:gd name="T79" fmla="*/ 0 h 390"/>
                <a:gd name="T80" fmla="*/ 0 w 335"/>
                <a:gd name="T81" fmla="*/ 0 h 39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335" h="390">
                  <a:moveTo>
                    <a:pt x="91" y="390"/>
                  </a:moveTo>
                  <a:lnTo>
                    <a:pt x="83" y="361"/>
                  </a:lnTo>
                  <a:lnTo>
                    <a:pt x="90" y="352"/>
                  </a:lnTo>
                  <a:lnTo>
                    <a:pt x="100" y="343"/>
                  </a:lnTo>
                  <a:lnTo>
                    <a:pt x="109" y="335"/>
                  </a:lnTo>
                  <a:lnTo>
                    <a:pt x="120" y="328"/>
                  </a:lnTo>
                  <a:lnTo>
                    <a:pt x="58" y="107"/>
                  </a:lnTo>
                  <a:lnTo>
                    <a:pt x="45" y="106"/>
                  </a:lnTo>
                  <a:lnTo>
                    <a:pt x="32" y="104"/>
                  </a:lnTo>
                  <a:lnTo>
                    <a:pt x="20" y="100"/>
                  </a:lnTo>
                  <a:lnTo>
                    <a:pt x="8" y="98"/>
                  </a:lnTo>
                  <a:lnTo>
                    <a:pt x="0" y="70"/>
                  </a:lnTo>
                  <a:lnTo>
                    <a:pt x="243" y="0"/>
                  </a:lnTo>
                  <a:lnTo>
                    <a:pt x="267" y="81"/>
                  </a:lnTo>
                  <a:lnTo>
                    <a:pt x="230" y="92"/>
                  </a:lnTo>
                  <a:lnTo>
                    <a:pt x="222" y="85"/>
                  </a:lnTo>
                  <a:lnTo>
                    <a:pt x="214" y="75"/>
                  </a:lnTo>
                  <a:lnTo>
                    <a:pt x="206" y="67"/>
                  </a:lnTo>
                  <a:lnTo>
                    <a:pt x="201" y="58"/>
                  </a:lnTo>
                  <a:lnTo>
                    <a:pt x="132" y="77"/>
                  </a:lnTo>
                  <a:lnTo>
                    <a:pt x="158" y="171"/>
                  </a:lnTo>
                  <a:lnTo>
                    <a:pt x="215" y="154"/>
                  </a:lnTo>
                  <a:lnTo>
                    <a:pt x="216" y="147"/>
                  </a:lnTo>
                  <a:lnTo>
                    <a:pt x="219" y="138"/>
                  </a:lnTo>
                  <a:lnTo>
                    <a:pt x="221" y="131"/>
                  </a:lnTo>
                  <a:lnTo>
                    <a:pt x="223" y="125"/>
                  </a:lnTo>
                  <a:lnTo>
                    <a:pt x="254" y="116"/>
                  </a:lnTo>
                  <a:lnTo>
                    <a:pt x="280" y="208"/>
                  </a:lnTo>
                  <a:lnTo>
                    <a:pt x="250" y="217"/>
                  </a:lnTo>
                  <a:lnTo>
                    <a:pt x="238" y="206"/>
                  </a:lnTo>
                  <a:lnTo>
                    <a:pt x="227" y="194"/>
                  </a:lnTo>
                  <a:lnTo>
                    <a:pt x="170" y="211"/>
                  </a:lnTo>
                  <a:lnTo>
                    <a:pt x="198" y="313"/>
                  </a:lnTo>
                  <a:lnTo>
                    <a:pt x="268" y="293"/>
                  </a:lnTo>
                  <a:lnTo>
                    <a:pt x="269" y="281"/>
                  </a:lnTo>
                  <a:lnTo>
                    <a:pt x="270" y="269"/>
                  </a:lnTo>
                  <a:lnTo>
                    <a:pt x="272" y="258"/>
                  </a:lnTo>
                  <a:lnTo>
                    <a:pt x="274" y="246"/>
                  </a:lnTo>
                  <a:lnTo>
                    <a:pt x="312" y="236"/>
                  </a:lnTo>
                  <a:lnTo>
                    <a:pt x="335" y="320"/>
                  </a:lnTo>
                  <a:lnTo>
                    <a:pt x="91" y="390"/>
                  </a:lnTo>
                  <a:close/>
                </a:path>
              </a:pathLst>
            </a:custGeom>
            <a:solidFill>
              <a:srgbClr val="003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0" name="Freeform 29">
              <a:extLst>
                <a:ext uri="{FF2B5EF4-FFF2-40B4-BE49-F238E27FC236}">
                  <a16:creationId xmlns:a16="http://schemas.microsoft.com/office/drawing/2014/main" id="{2583ACFF-A6BE-E60F-56DF-6EBF5C588B4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39788" y="144463"/>
              <a:ext cx="38100" cy="39688"/>
            </a:xfrm>
            <a:custGeom>
              <a:avLst/>
              <a:gdLst>
                <a:gd name="T0" fmla="*/ 0 w 341"/>
                <a:gd name="T1" fmla="*/ 0 h 350"/>
                <a:gd name="T2" fmla="*/ 0 w 341"/>
                <a:gd name="T3" fmla="*/ 0 h 350"/>
                <a:gd name="T4" fmla="*/ 0 w 341"/>
                <a:gd name="T5" fmla="*/ 0 h 350"/>
                <a:gd name="T6" fmla="*/ 0 w 341"/>
                <a:gd name="T7" fmla="*/ 0 h 350"/>
                <a:gd name="T8" fmla="*/ 0 w 341"/>
                <a:gd name="T9" fmla="*/ 0 h 350"/>
                <a:gd name="T10" fmla="*/ 0 w 341"/>
                <a:gd name="T11" fmla="*/ 0 h 350"/>
                <a:gd name="T12" fmla="*/ 0 w 341"/>
                <a:gd name="T13" fmla="*/ 0 h 350"/>
                <a:gd name="T14" fmla="*/ 0 w 341"/>
                <a:gd name="T15" fmla="*/ 0 h 350"/>
                <a:gd name="T16" fmla="*/ 0 w 341"/>
                <a:gd name="T17" fmla="*/ 0 h 350"/>
                <a:gd name="T18" fmla="*/ 0 w 341"/>
                <a:gd name="T19" fmla="*/ 0 h 350"/>
                <a:gd name="T20" fmla="*/ 0 w 341"/>
                <a:gd name="T21" fmla="*/ 0 h 350"/>
                <a:gd name="T22" fmla="*/ 0 w 341"/>
                <a:gd name="T23" fmla="*/ 0 h 350"/>
                <a:gd name="T24" fmla="*/ 0 w 341"/>
                <a:gd name="T25" fmla="*/ 0 h 350"/>
                <a:gd name="T26" fmla="*/ 0 w 341"/>
                <a:gd name="T27" fmla="*/ 0 h 350"/>
                <a:gd name="T28" fmla="*/ 0 w 341"/>
                <a:gd name="T29" fmla="*/ 0 h 350"/>
                <a:gd name="T30" fmla="*/ 0 w 341"/>
                <a:gd name="T31" fmla="*/ 0 h 350"/>
                <a:gd name="T32" fmla="*/ 0 w 341"/>
                <a:gd name="T33" fmla="*/ 0 h 350"/>
                <a:gd name="T34" fmla="*/ 0 w 341"/>
                <a:gd name="T35" fmla="*/ 0 h 350"/>
                <a:gd name="T36" fmla="*/ 0 w 341"/>
                <a:gd name="T37" fmla="*/ 0 h 350"/>
                <a:gd name="T38" fmla="*/ 0 w 341"/>
                <a:gd name="T39" fmla="*/ 0 h 350"/>
                <a:gd name="T40" fmla="*/ 0 w 341"/>
                <a:gd name="T41" fmla="*/ 0 h 350"/>
                <a:gd name="T42" fmla="*/ 0 w 341"/>
                <a:gd name="T43" fmla="*/ 0 h 350"/>
                <a:gd name="T44" fmla="*/ 0 w 341"/>
                <a:gd name="T45" fmla="*/ 0 h 350"/>
                <a:gd name="T46" fmla="*/ 0 w 341"/>
                <a:gd name="T47" fmla="*/ 0 h 350"/>
                <a:gd name="T48" fmla="*/ 0 w 341"/>
                <a:gd name="T49" fmla="*/ 0 h 350"/>
                <a:gd name="T50" fmla="*/ 0 w 341"/>
                <a:gd name="T51" fmla="*/ 0 h 350"/>
                <a:gd name="T52" fmla="*/ 0 w 341"/>
                <a:gd name="T53" fmla="*/ 0 h 350"/>
                <a:gd name="T54" fmla="*/ 0 w 341"/>
                <a:gd name="T55" fmla="*/ 0 h 350"/>
                <a:gd name="T56" fmla="*/ 0 w 341"/>
                <a:gd name="T57" fmla="*/ 0 h 350"/>
                <a:gd name="T58" fmla="*/ 0 w 341"/>
                <a:gd name="T59" fmla="*/ 0 h 350"/>
                <a:gd name="T60" fmla="*/ 0 w 341"/>
                <a:gd name="T61" fmla="*/ 0 h 350"/>
                <a:gd name="T62" fmla="*/ 0 w 341"/>
                <a:gd name="T63" fmla="*/ 0 h 350"/>
                <a:gd name="T64" fmla="*/ 0 w 341"/>
                <a:gd name="T65" fmla="*/ 0 h 350"/>
                <a:gd name="T66" fmla="*/ 0 w 341"/>
                <a:gd name="T67" fmla="*/ 0 h 350"/>
                <a:gd name="T68" fmla="*/ 0 w 341"/>
                <a:gd name="T69" fmla="*/ 0 h 350"/>
                <a:gd name="T70" fmla="*/ 0 w 341"/>
                <a:gd name="T71" fmla="*/ 0 h 350"/>
                <a:gd name="T72" fmla="*/ 0 w 341"/>
                <a:gd name="T73" fmla="*/ 0 h 350"/>
                <a:gd name="T74" fmla="*/ 0 w 341"/>
                <a:gd name="T75" fmla="*/ 0 h 350"/>
                <a:gd name="T76" fmla="*/ 0 w 341"/>
                <a:gd name="T77" fmla="*/ 0 h 350"/>
                <a:gd name="T78" fmla="*/ 0 w 341"/>
                <a:gd name="T79" fmla="*/ 0 h 350"/>
                <a:gd name="T80" fmla="*/ 0 w 341"/>
                <a:gd name="T81" fmla="*/ 0 h 350"/>
                <a:gd name="T82" fmla="*/ 0 w 341"/>
                <a:gd name="T83" fmla="*/ 0 h 350"/>
                <a:gd name="T84" fmla="*/ 0 w 341"/>
                <a:gd name="T85" fmla="*/ 0 h 350"/>
                <a:gd name="T86" fmla="*/ 0 w 341"/>
                <a:gd name="T87" fmla="*/ 0 h 350"/>
                <a:gd name="T88" fmla="*/ 0 w 341"/>
                <a:gd name="T89" fmla="*/ 0 h 35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41" h="350">
                  <a:moveTo>
                    <a:pt x="161" y="154"/>
                  </a:moveTo>
                  <a:lnTo>
                    <a:pt x="135" y="156"/>
                  </a:lnTo>
                  <a:lnTo>
                    <a:pt x="125" y="53"/>
                  </a:lnTo>
                  <a:lnTo>
                    <a:pt x="136" y="51"/>
                  </a:lnTo>
                  <a:lnTo>
                    <a:pt x="146" y="50"/>
                  </a:lnTo>
                  <a:lnTo>
                    <a:pt x="162" y="49"/>
                  </a:lnTo>
                  <a:lnTo>
                    <a:pt x="175" y="51"/>
                  </a:lnTo>
                  <a:lnTo>
                    <a:pt x="181" y="52"/>
                  </a:lnTo>
                  <a:lnTo>
                    <a:pt x="186" y="54"/>
                  </a:lnTo>
                  <a:lnTo>
                    <a:pt x="192" y="57"/>
                  </a:lnTo>
                  <a:lnTo>
                    <a:pt x="196" y="60"/>
                  </a:lnTo>
                  <a:lnTo>
                    <a:pt x="200" y="63"/>
                  </a:lnTo>
                  <a:lnTo>
                    <a:pt x="204" y="66"/>
                  </a:lnTo>
                  <a:lnTo>
                    <a:pt x="207" y="70"/>
                  </a:lnTo>
                  <a:lnTo>
                    <a:pt x="210" y="76"/>
                  </a:lnTo>
                  <a:lnTo>
                    <a:pt x="212" y="81"/>
                  </a:lnTo>
                  <a:lnTo>
                    <a:pt x="214" y="86"/>
                  </a:lnTo>
                  <a:lnTo>
                    <a:pt x="215" y="91"/>
                  </a:lnTo>
                  <a:lnTo>
                    <a:pt x="216" y="98"/>
                  </a:lnTo>
                  <a:lnTo>
                    <a:pt x="216" y="108"/>
                  </a:lnTo>
                  <a:lnTo>
                    <a:pt x="214" y="118"/>
                  </a:lnTo>
                  <a:lnTo>
                    <a:pt x="213" y="123"/>
                  </a:lnTo>
                  <a:lnTo>
                    <a:pt x="211" y="127"/>
                  </a:lnTo>
                  <a:lnTo>
                    <a:pt x="208" y="132"/>
                  </a:lnTo>
                  <a:lnTo>
                    <a:pt x="205" y="135"/>
                  </a:lnTo>
                  <a:lnTo>
                    <a:pt x="201" y="139"/>
                  </a:lnTo>
                  <a:lnTo>
                    <a:pt x="198" y="142"/>
                  </a:lnTo>
                  <a:lnTo>
                    <a:pt x="193" y="145"/>
                  </a:lnTo>
                  <a:lnTo>
                    <a:pt x="187" y="147"/>
                  </a:lnTo>
                  <a:lnTo>
                    <a:pt x="182" y="150"/>
                  </a:lnTo>
                  <a:lnTo>
                    <a:pt x="176" y="152"/>
                  </a:lnTo>
                  <a:lnTo>
                    <a:pt x="168" y="153"/>
                  </a:lnTo>
                  <a:lnTo>
                    <a:pt x="161" y="154"/>
                  </a:lnTo>
                  <a:close/>
                  <a:moveTo>
                    <a:pt x="341" y="322"/>
                  </a:moveTo>
                  <a:lnTo>
                    <a:pt x="337" y="286"/>
                  </a:lnTo>
                  <a:lnTo>
                    <a:pt x="333" y="287"/>
                  </a:lnTo>
                  <a:lnTo>
                    <a:pt x="330" y="287"/>
                  </a:lnTo>
                  <a:lnTo>
                    <a:pt x="326" y="286"/>
                  </a:lnTo>
                  <a:lnTo>
                    <a:pt x="322" y="285"/>
                  </a:lnTo>
                  <a:lnTo>
                    <a:pt x="316" y="280"/>
                  </a:lnTo>
                  <a:lnTo>
                    <a:pt x="310" y="273"/>
                  </a:lnTo>
                  <a:lnTo>
                    <a:pt x="304" y="265"/>
                  </a:lnTo>
                  <a:lnTo>
                    <a:pt x="299" y="255"/>
                  </a:lnTo>
                  <a:lnTo>
                    <a:pt x="294" y="245"/>
                  </a:lnTo>
                  <a:lnTo>
                    <a:pt x="289" y="233"/>
                  </a:lnTo>
                  <a:lnTo>
                    <a:pt x="283" y="222"/>
                  </a:lnTo>
                  <a:lnTo>
                    <a:pt x="278" y="211"/>
                  </a:lnTo>
                  <a:lnTo>
                    <a:pt x="272" y="201"/>
                  </a:lnTo>
                  <a:lnTo>
                    <a:pt x="265" y="192"/>
                  </a:lnTo>
                  <a:lnTo>
                    <a:pt x="258" y="183"/>
                  </a:lnTo>
                  <a:lnTo>
                    <a:pt x="250" y="177"/>
                  </a:lnTo>
                  <a:lnTo>
                    <a:pt x="245" y="174"/>
                  </a:lnTo>
                  <a:lnTo>
                    <a:pt x="240" y="173"/>
                  </a:lnTo>
                  <a:lnTo>
                    <a:pt x="236" y="171"/>
                  </a:lnTo>
                  <a:lnTo>
                    <a:pt x="231" y="171"/>
                  </a:lnTo>
                  <a:lnTo>
                    <a:pt x="238" y="168"/>
                  </a:lnTo>
                  <a:lnTo>
                    <a:pt x="245" y="163"/>
                  </a:lnTo>
                  <a:lnTo>
                    <a:pt x="253" y="160"/>
                  </a:lnTo>
                  <a:lnTo>
                    <a:pt x="259" y="156"/>
                  </a:lnTo>
                  <a:lnTo>
                    <a:pt x="265" y="151"/>
                  </a:lnTo>
                  <a:lnTo>
                    <a:pt x="271" y="146"/>
                  </a:lnTo>
                  <a:lnTo>
                    <a:pt x="275" y="141"/>
                  </a:lnTo>
                  <a:lnTo>
                    <a:pt x="280" y="135"/>
                  </a:lnTo>
                  <a:lnTo>
                    <a:pt x="283" y="129"/>
                  </a:lnTo>
                  <a:lnTo>
                    <a:pt x="287" y="123"/>
                  </a:lnTo>
                  <a:lnTo>
                    <a:pt x="290" y="117"/>
                  </a:lnTo>
                  <a:lnTo>
                    <a:pt x="292" y="110"/>
                  </a:lnTo>
                  <a:lnTo>
                    <a:pt x="293" y="103"/>
                  </a:lnTo>
                  <a:lnTo>
                    <a:pt x="294" y="96"/>
                  </a:lnTo>
                  <a:lnTo>
                    <a:pt x="295" y="89"/>
                  </a:lnTo>
                  <a:lnTo>
                    <a:pt x="294" y="81"/>
                  </a:lnTo>
                  <a:lnTo>
                    <a:pt x="293" y="69"/>
                  </a:lnTo>
                  <a:lnTo>
                    <a:pt x="290" y="59"/>
                  </a:lnTo>
                  <a:lnTo>
                    <a:pt x="287" y="49"/>
                  </a:lnTo>
                  <a:lnTo>
                    <a:pt x="282" y="41"/>
                  </a:lnTo>
                  <a:lnTo>
                    <a:pt x="277" y="32"/>
                  </a:lnTo>
                  <a:lnTo>
                    <a:pt x="271" y="26"/>
                  </a:lnTo>
                  <a:lnTo>
                    <a:pt x="263" y="20"/>
                  </a:lnTo>
                  <a:lnTo>
                    <a:pt x="255" y="14"/>
                  </a:lnTo>
                  <a:lnTo>
                    <a:pt x="245" y="10"/>
                  </a:lnTo>
                  <a:lnTo>
                    <a:pt x="236" y="6"/>
                  </a:lnTo>
                  <a:lnTo>
                    <a:pt x="224" y="4"/>
                  </a:lnTo>
                  <a:lnTo>
                    <a:pt x="213" y="2"/>
                  </a:lnTo>
                  <a:lnTo>
                    <a:pt x="200" y="1"/>
                  </a:lnTo>
                  <a:lnTo>
                    <a:pt x="186" y="0"/>
                  </a:lnTo>
                  <a:lnTo>
                    <a:pt x="172" y="1"/>
                  </a:lnTo>
                  <a:lnTo>
                    <a:pt x="156" y="2"/>
                  </a:lnTo>
                  <a:lnTo>
                    <a:pt x="120" y="5"/>
                  </a:lnTo>
                  <a:lnTo>
                    <a:pt x="86" y="9"/>
                  </a:lnTo>
                  <a:lnTo>
                    <a:pt x="58" y="12"/>
                  </a:lnTo>
                  <a:lnTo>
                    <a:pt x="41" y="14"/>
                  </a:lnTo>
                  <a:lnTo>
                    <a:pt x="0" y="17"/>
                  </a:lnTo>
                  <a:lnTo>
                    <a:pt x="2" y="47"/>
                  </a:lnTo>
                  <a:lnTo>
                    <a:pt x="13" y="52"/>
                  </a:lnTo>
                  <a:lnTo>
                    <a:pt x="25" y="58"/>
                  </a:lnTo>
                  <a:lnTo>
                    <a:pt x="36" y="62"/>
                  </a:lnTo>
                  <a:lnTo>
                    <a:pt x="49" y="65"/>
                  </a:lnTo>
                  <a:lnTo>
                    <a:pt x="69" y="294"/>
                  </a:lnTo>
                  <a:lnTo>
                    <a:pt x="56" y="300"/>
                  </a:lnTo>
                  <a:lnTo>
                    <a:pt x="45" y="306"/>
                  </a:lnTo>
                  <a:lnTo>
                    <a:pt x="34" y="312"/>
                  </a:lnTo>
                  <a:lnTo>
                    <a:pt x="26" y="320"/>
                  </a:lnTo>
                  <a:lnTo>
                    <a:pt x="28" y="350"/>
                  </a:lnTo>
                  <a:lnTo>
                    <a:pt x="186" y="337"/>
                  </a:lnTo>
                  <a:lnTo>
                    <a:pt x="183" y="306"/>
                  </a:lnTo>
                  <a:lnTo>
                    <a:pt x="175" y="301"/>
                  </a:lnTo>
                  <a:lnTo>
                    <a:pt x="165" y="295"/>
                  </a:lnTo>
                  <a:lnTo>
                    <a:pt x="156" y="291"/>
                  </a:lnTo>
                  <a:lnTo>
                    <a:pt x="146" y="287"/>
                  </a:lnTo>
                  <a:lnTo>
                    <a:pt x="138" y="201"/>
                  </a:lnTo>
                  <a:lnTo>
                    <a:pt x="157" y="200"/>
                  </a:lnTo>
                  <a:lnTo>
                    <a:pt x="162" y="200"/>
                  </a:lnTo>
                  <a:lnTo>
                    <a:pt x="167" y="201"/>
                  </a:lnTo>
                  <a:lnTo>
                    <a:pt x="172" y="202"/>
                  </a:lnTo>
                  <a:lnTo>
                    <a:pt x="176" y="205"/>
                  </a:lnTo>
                  <a:lnTo>
                    <a:pt x="184" y="211"/>
                  </a:lnTo>
                  <a:lnTo>
                    <a:pt x="192" y="219"/>
                  </a:lnTo>
                  <a:lnTo>
                    <a:pt x="198" y="230"/>
                  </a:lnTo>
                  <a:lnTo>
                    <a:pt x="204" y="241"/>
                  </a:lnTo>
                  <a:lnTo>
                    <a:pt x="210" y="254"/>
                  </a:lnTo>
                  <a:lnTo>
                    <a:pt x="216" y="267"/>
                  </a:lnTo>
                  <a:lnTo>
                    <a:pt x="222" y="280"/>
                  </a:lnTo>
                  <a:lnTo>
                    <a:pt x="228" y="292"/>
                  </a:lnTo>
                  <a:lnTo>
                    <a:pt x="236" y="304"/>
                  </a:lnTo>
                  <a:lnTo>
                    <a:pt x="244" y="313"/>
                  </a:lnTo>
                  <a:lnTo>
                    <a:pt x="249" y="319"/>
                  </a:lnTo>
                  <a:lnTo>
                    <a:pt x="254" y="322"/>
                  </a:lnTo>
                  <a:lnTo>
                    <a:pt x="259" y="325"/>
                  </a:lnTo>
                  <a:lnTo>
                    <a:pt x="264" y="328"/>
                  </a:lnTo>
                  <a:lnTo>
                    <a:pt x="270" y="330"/>
                  </a:lnTo>
                  <a:lnTo>
                    <a:pt x="276" y="331"/>
                  </a:lnTo>
                  <a:lnTo>
                    <a:pt x="282" y="332"/>
                  </a:lnTo>
                  <a:lnTo>
                    <a:pt x="289" y="332"/>
                  </a:lnTo>
                  <a:lnTo>
                    <a:pt x="303" y="330"/>
                  </a:lnTo>
                  <a:lnTo>
                    <a:pt x="317" y="328"/>
                  </a:lnTo>
                  <a:lnTo>
                    <a:pt x="330" y="326"/>
                  </a:lnTo>
                  <a:lnTo>
                    <a:pt x="341" y="322"/>
                  </a:lnTo>
                  <a:close/>
                </a:path>
              </a:pathLst>
            </a:custGeom>
            <a:solidFill>
              <a:srgbClr val="003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1" name="Freeform 30">
              <a:extLst>
                <a:ext uri="{FF2B5EF4-FFF2-40B4-BE49-F238E27FC236}">
                  <a16:creationId xmlns:a16="http://schemas.microsoft.com/office/drawing/2014/main" id="{4C111805-05C6-41AC-2702-22D38F8C211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00113" y="142875"/>
              <a:ext cx="26988" cy="39688"/>
            </a:xfrm>
            <a:custGeom>
              <a:avLst/>
              <a:gdLst>
                <a:gd name="T0" fmla="*/ 0 w 243"/>
                <a:gd name="T1" fmla="*/ 0 h 344"/>
                <a:gd name="T2" fmla="*/ 0 w 243"/>
                <a:gd name="T3" fmla="*/ 0 h 344"/>
                <a:gd name="T4" fmla="*/ 0 w 243"/>
                <a:gd name="T5" fmla="*/ 0 h 344"/>
                <a:gd name="T6" fmla="*/ 0 w 243"/>
                <a:gd name="T7" fmla="*/ 0 h 344"/>
                <a:gd name="T8" fmla="*/ 0 w 243"/>
                <a:gd name="T9" fmla="*/ 0 h 344"/>
                <a:gd name="T10" fmla="*/ 0 w 243"/>
                <a:gd name="T11" fmla="*/ 0 h 344"/>
                <a:gd name="T12" fmla="*/ 0 w 243"/>
                <a:gd name="T13" fmla="*/ 0 h 344"/>
                <a:gd name="T14" fmla="*/ 0 w 243"/>
                <a:gd name="T15" fmla="*/ 0 h 344"/>
                <a:gd name="T16" fmla="*/ 0 w 243"/>
                <a:gd name="T17" fmla="*/ 0 h 344"/>
                <a:gd name="T18" fmla="*/ 0 w 243"/>
                <a:gd name="T19" fmla="*/ 0 h 344"/>
                <a:gd name="T20" fmla="*/ 0 w 243"/>
                <a:gd name="T21" fmla="*/ 0 h 344"/>
                <a:gd name="T22" fmla="*/ 0 w 243"/>
                <a:gd name="T23" fmla="*/ 0 h 344"/>
                <a:gd name="T24" fmla="*/ 0 w 243"/>
                <a:gd name="T25" fmla="*/ 0 h 344"/>
                <a:gd name="T26" fmla="*/ 0 w 243"/>
                <a:gd name="T27" fmla="*/ 0 h 344"/>
                <a:gd name="T28" fmla="*/ 0 w 243"/>
                <a:gd name="T29" fmla="*/ 0 h 344"/>
                <a:gd name="T30" fmla="*/ 0 w 243"/>
                <a:gd name="T31" fmla="*/ 0 h 344"/>
                <a:gd name="T32" fmla="*/ 0 w 243"/>
                <a:gd name="T33" fmla="*/ 0 h 344"/>
                <a:gd name="T34" fmla="*/ 0 w 243"/>
                <a:gd name="T35" fmla="*/ 0 h 344"/>
                <a:gd name="T36" fmla="*/ 0 w 243"/>
                <a:gd name="T37" fmla="*/ 0 h 344"/>
                <a:gd name="T38" fmla="*/ 0 w 243"/>
                <a:gd name="T39" fmla="*/ 0 h 344"/>
                <a:gd name="T40" fmla="*/ 0 w 243"/>
                <a:gd name="T41" fmla="*/ 0 h 344"/>
                <a:gd name="T42" fmla="*/ 0 w 243"/>
                <a:gd name="T43" fmla="*/ 0 h 344"/>
                <a:gd name="T44" fmla="*/ 0 w 243"/>
                <a:gd name="T45" fmla="*/ 0 h 344"/>
                <a:gd name="T46" fmla="*/ 0 w 243"/>
                <a:gd name="T47" fmla="*/ 0 h 344"/>
                <a:gd name="T48" fmla="*/ 0 w 243"/>
                <a:gd name="T49" fmla="*/ 0 h 344"/>
                <a:gd name="T50" fmla="*/ 0 w 243"/>
                <a:gd name="T51" fmla="*/ 0 h 344"/>
                <a:gd name="T52" fmla="*/ 0 w 243"/>
                <a:gd name="T53" fmla="*/ 0 h 344"/>
                <a:gd name="T54" fmla="*/ 0 w 243"/>
                <a:gd name="T55" fmla="*/ 0 h 344"/>
                <a:gd name="T56" fmla="*/ 0 w 243"/>
                <a:gd name="T57" fmla="*/ 0 h 344"/>
                <a:gd name="T58" fmla="*/ 0 w 243"/>
                <a:gd name="T59" fmla="*/ 0 h 344"/>
                <a:gd name="T60" fmla="*/ 0 w 243"/>
                <a:gd name="T61" fmla="*/ 0 h 344"/>
                <a:gd name="T62" fmla="*/ 0 w 243"/>
                <a:gd name="T63" fmla="*/ 0 h 344"/>
                <a:gd name="T64" fmla="*/ 0 w 243"/>
                <a:gd name="T65" fmla="*/ 0 h 344"/>
                <a:gd name="T66" fmla="*/ 0 w 243"/>
                <a:gd name="T67" fmla="*/ 0 h 344"/>
                <a:gd name="T68" fmla="*/ 0 w 243"/>
                <a:gd name="T69" fmla="*/ 0 h 344"/>
                <a:gd name="T70" fmla="*/ 0 w 243"/>
                <a:gd name="T71" fmla="*/ 0 h 344"/>
                <a:gd name="T72" fmla="*/ 0 w 243"/>
                <a:gd name="T73" fmla="*/ 0 h 344"/>
                <a:gd name="T74" fmla="*/ 0 w 243"/>
                <a:gd name="T75" fmla="*/ 0 h 344"/>
                <a:gd name="T76" fmla="*/ 0 w 243"/>
                <a:gd name="T77" fmla="*/ 0 h 344"/>
                <a:gd name="T78" fmla="*/ 0 w 243"/>
                <a:gd name="T79" fmla="*/ 0 h 344"/>
                <a:gd name="T80" fmla="*/ 0 w 243"/>
                <a:gd name="T81" fmla="*/ 0 h 344"/>
                <a:gd name="T82" fmla="*/ 0 w 243"/>
                <a:gd name="T83" fmla="*/ 0 h 344"/>
                <a:gd name="T84" fmla="*/ 0 w 243"/>
                <a:gd name="T85" fmla="*/ 0 h 344"/>
                <a:gd name="T86" fmla="*/ 0 w 243"/>
                <a:gd name="T87" fmla="*/ 0 h 344"/>
                <a:gd name="T88" fmla="*/ 0 w 243"/>
                <a:gd name="T89" fmla="*/ 0 h 344"/>
                <a:gd name="T90" fmla="*/ 0 w 243"/>
                <a:gd name="T91" fmla="*/ 0 h 344"/>
                <a:gd name="T92" fmla="*/ 0 w 243"/>
                <a:gd name="T93" fmla="*/ 0 h 344"/>
                <a:gd name="T94" fmla="*/ 0 w 243"/>
                <a:gd name="T95" fmla="*/ 0 h 344"/>
                <a:gd name="T96" fmla="*/ 0 w 243"/>
                <a:gd name="T97" fmla="*/ 0 h 344"/>
                <a:gd name="T98" fmla="*/ 0 w 243"/>
                <a:gd name="T99" fmla="*/ 0 h 344"/>
                <a:gd name="T100" fmla="*/ 0 w 243"/>
                <a:gd name="T101" fmla="*/ 0 h 344"/>
                <a:gd name="T102" fmla="*/ 0 w 243"/>
                <a:gd name="T103" fmla="*/ 0 h 344"/>
                <a:gd name="T104" fmla="*/ 0 w 243"/>
                <a:gd name="T105" fmla="*/ 0 h 344"/>
                <a:gd name="T106" fmla="*/ 0 w 243"/>
                <a:gd name="T107" fmla="*/ 0 h 344"/>
                <a:gd name="T108" fmla="*/ 0 w 243"/>
                <a:gd name="T109" fmla="*/ 0 h 344"/>
                <a:gd name="T110" fmla="*/ 0 w 243"/>
                <a:gd name="T111" fmla="*/ 0 h 344"/>
                <a:gd name="T112" fmla="*/ 0 w 243"/>
                <a:gd name="T113" fmla="*/ 0 h 344"/>
                <a:gd name="T114" fmla="*/ 0 w 243"/>
                <a:gd name="T115" fmla="*/ 0 h 344"/>
                <a:gd name="T116" fmla="*/ 0 w 243"/>
                <a:gd name="T117" fmla="*/ 0 h 344"/>
                <a:gd name="T118" fmla="*/ 0 w 243"/>
                <a:gd name="T119" fmla="*/ 0 h 344"/>
                <a:gd name="T120" fmla="*/ 0 w 243"/>
                <a:gd name="T121" fmla="*/ 0 h 344"/>
                <a:gd name="T122" fmla="*/ 0 w 243"/>
                <a:gd name="T123" fmla="*/ 0 h 34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43" h="344">
                  <a:moveTo>
                    <a:pt x="89" y="344"/>
                  </a:moveTo>
                  <a:lnTo>
                    <a:pt x="66" y="342"/>
                  </a:lnTo>
                  <a:lnTo>
                    <a:pt x="43" y="339"/>
                  </a:lnTo>
                  <a:lnTo>
                    <a:pt x="20" y="335"/>
                  </a:lnTo>
                  <a:lnTo>
                    <a:pt x="0" y="329"/>
                  </a:lnTo>
                  <a:lnTo>
                    <a:pt x="5" y="231"/>
                  </a:lnTo>
                  <a:lnTo>
                    <a:pt x="44" y="232"/>
                  </a:lnTo>
                  <a:lnTo>
                    <a:pt x="49" y="245"/>
                  </a:lnTo>
                  <a:lnTo>
                    <a:pt x="53" y="258"/>
                  </a:lnTo>
                  <a:lnTo>
                    <a:pt x="56" y="271"/>
                  </a:lnTo>
                  <a:lnTo>
                    <a:pt x="59" y="281"/>
                  </a:lnTo>
                  <a:lnTo>
                    <a:pt x="69" y="285"/>
                  </a:lnTo>
                  <a:lnTo>
                    <a:pt x="80" y="290"/>
                  </a:lnTo>
                  <a:lnTo>
                    <a:pt x="93" y="293"/>
                  </a:lnTo>
                  <a:lnTo>
                    <a:pt x="109" y="294"/>
                  </a:lnTo>
                  <a:lnTo>
                    <a:pt x="118" y="294"/>
                  </a:lnTo>
                  <a:lnTo>
                    <a:pt x="127" y="293"/>
                  </a:lnTo>
                  <a:lnTo>
                    <a:pt x="135" y="291"/>
                  </a:lnTo>
                  <a:lnTo>
                    <a:pt x="143" y="287"/>
                  </a:lnTo>
                  <a:lnTo>
                    <a:pt x="149" y="282"/>
                  </a:lnTo>
                  <a:lnTo>
                    <a:pt x="154" y="276"/>
                  </a:lnTo>
                  <a:lnTo>
                    <a:pt x="156" y="272"/>
                  </a:lnTo>
                  <a:lnTo>
                    <a:pt x="158" y="267"/>
                  </a:lnTo>
                  <a:lnTo>
                    <a:pt x="159" y="262"/>
                  </a:lnTo>
                  <a:lnTo>
                    <a:pt x="159" y="257"/>
                  </a:lnTo>
                  <a:lnTo>
                    <a:pt x="159" y="251"/>
                  </a:lnTo>
                  <a:lnTo>
                    <a:pt x="158" y="245"/>
                  </a:lnTo>
                  <a:lnTo>
                    <a:pt x="155" y="240"/>
                  </a:lnTo>
                  <a:lnTo>
                    <a:pt x="153" y="236"/>
                  </a:lnTo>
                  <a:lnTo>
                    <a:pt x="149" y="230"/>
                  </a:lnTo>
                  <a:lnTo>
                    <a:pt x="145" y="226"/>
                  </a:lnTo>
                  <a:lnTo>
                    <a:pt x="141" y="223"/>
                  </a:lnTo>
                  <a:lnTo>
                    <a:pt x="135" y="219"/>
                  </a:lnTo>
                  <a:lnTo>
                    <a:pt x="123" y="212"/>
                  </a:lnTo>
                  <a:lnTo>
                    <a:pt x="110" y="205"/>
                  </a:lnTo>
                  <a:lnTo>
                    <a:pt x="95" y="199"/>
                  </a:lnTo>
                  <a:lnTo>
                    <a:pt x="80" y="192"/>
                  </a:lnTo>
                  <a:lnTo>
                    <a:pt x="66" y="186"/>
                  </a:lnTo>
                  <a:lnTo>
                    <a:pt x="51" y="178"/>
                  </a:lnTo>
                  <a:lnTo>
                    <a:pt x="37" y="169"/>
                  </a:lnTo>
                  <a:lnTo>
                    <a:pt x="26" y="159"/>
                  </a:lnTo>
                  <a:lnTo>
                    <a:pt x="20" y="152"/>
                  </a:lnTo>
                  <a:lnTo>
                    <a:pt x="15" y="146"/>
                  </a:lnTo>
                  <a:lnTo>
                    <a:pt x="12" y="139"/>
                  </a:lnTo>
                  <a:lnTo>
                    <a:pt x="8" y="132"/>
                  </a:lnTo>
                  <a:lnTo>
                    <a:pt x="6" y="124"/>
                  </a:lnTo>
                  <a:lnTo>
                    <a:pt x="3" y="115"/>
                  </a:lnTo>
                  <a:lnTo>
                    <a:pt x="2" y="106"/>
                  </a:lnTo>
                  <a:lnTo>
                    <a:pt x="2" y="96"/>
                  </a:lnTo>
                  <a:lnTo>
                    <a:pt x="3" y="86"/>
                  </a:lnTo>
                  <a:lnTo>
                    <a:pt x="7" y="75"/>
                  </a:lnTo>
                  <a:lnTo>
                    <a:pt x="10" y="66"/>
                  </a:lnTo>
                  <a:lnTo>
                    <a:pt x="14" y="56"/>
                  </a:lnTo>
                  <a:lnTo>
                    <a:pt x="19" y="48"/>
                  </a:lnTo>
                  <a:lnTo>
                    <a:pt x="27" y="39"/>
                  </a:lnTo>
                  <a:lnTo>
                    <a:pt x="34" y="32"/>
                  </a:lnTo>
                  <a:lnTo>
                    <a:pt x="43" y="25"/>
                  </a:lnTo>
                  <a:lnTo>
                    <a:pt x="53" y="19"/>
                  </a:lnTo>
                  <a:lnTo>
                    <a:pt x="64" y="14"/>
                  </a:lnTo>
                  <a:lnTo>
                    <a:pt x="75" y="10"/>
                  </a:lnTo>
                  <a:lnTo>
                    <a:pt x="88" y="5"/>
                  </a:lnTo>
                  <a:lnTo>
                    <a:pt x="102" y="2"/>
                  </a:lnTo>
                  <a:lnTo>
                    <a:pt x="116" y="1"/>
                  </a:lnTo>
                  <a:lnTo>
                    <a:pt x="132" y="0"/>
                  </a:lnTo>
                  <a:lnTo>
                    <a:pt x="149" y="0"/>
                  </a:lnTo>
                  <a:lnTo>
                    <a:pt x="169" y="2"/>
                  </a:lnTo>
                  <a:lnTo>
                    <a:pt x="190" y="4"/>
                  </a:lnTo>
                  <a:lnTo>
                    <a:pt x="211" y="8"/>
                  </a:lnTo>
                  <a:lnTo>
                    <a:pt x="230" y="13"/>
                  </a:lnTo>
                  <a:lnTo>
                    <a:pt x="226" y="107"/>
                  </a:lnTo>
                  <a:lnTo>
                    <a:pt x="188" y="105"/>
                  </a:lnTo>
                  <a:lnTo>
                    <a:pt x="183" y="92"/>
                  </a:lnTo>
                  <a:lnTo>
                    <a:pt x="178" y="79"/>
                  </a:lnTo>
                  <a:lnTo>
                    <a:pt x="173" y="67"/>
                  </a:lnTo>
                  <a:lnTo>
                    <a:pt x="171" y="55"/>
                  </a:lnTo>
                  <a:lnTo>
                    <a:pt x="164" y="52"/>
                  </a:lnTo>
                  <a:lnTo>
                    <a:pt x="154" y="50"/>
                  </a:lnTo>
                  <a:lnTo>
                    <a:pt x="144" y="48"/>
                  </a:lnTo>
                  <a:lnTo>
                    <a:pt x="133" y="46"/>
                  </a:lnTo>
                  <a:lnTo>
                    <a:pt x="123" y="46"/>
                  </a:lnTo>
                  <a:lnTo>
                    <a:pt x="113" y="49"/>
                  </a:lnTo>
                  <a:lnTo>
                    <a:pt x="105" y="51"/>
                  </a:lnTo>
                  <a:lnTo>
                    <a:pt x="98" y="55"/>
                  </a:lnTo>
                  <a:lnTo>
                    <a:pt x="92" y="60"/>
                  </a:lnTo>
                  <a:lnTo>
                    <a:pt x="88" y="67"/>
                  </a:lnTo>
                  <a:lnTo>
                    <a:pt x="86" y="74"/>
                  </a:lnTo>
                  <a:lnTo>
                    <a:pt x="85" y="82"/>
                  </a:lnTo>
                  <a:lnTo>
                    <a:pt x="85" y="88"/>
                  </a:lnTo>
                  <a:lnTo>
                    <a:pt x="86" y="93"/>
                  </a:lnTo>
                  <a:lnTo>
                    <a:pt x="88" y="98"/>
                  </a:lnTo>
                  <a:lnTo>
                    <a:pt x="91" y="103"/>
                  </a:lnTo>
                  <a:lnTo>
                    <a:pt x="94" y="107"/>
                  </a:lnTo>
                  <a:lnTo>
                    <a:pt x="98" y="111"/>
                  </a:lnTo>
                  <a:lnTo>
                    <a:pt x="104" y="115"/>
                  </a:lnTo>
                  <a:lnTo>
                    <a:pt x="109" y="118"/>
                  </a:lnTo>
                  <a:lnTo>
                    <a:pt x="134" y="131"/>
                  </a:lnTo>
                  <a:lnTo>
                    <a:pt x="165" y="145"/>
                  </a:lnTo>
                  <a:lnTo>
                    <a:pt x="180" y="152"/>
                  </a:lnTo>
                  <a:lnTo>
                    <a:pt x="194" y="160"/>
                  </a:lnTo>
                  <a:lnTo>
                    <a:pt x="208" y="169"/>
                  </a:lnTo>
                  <a:lnTo>
                    <a:pt x="220" y="180"/>
                  </a:lnTo>
                  <a:lnTo>
                    <a:pt x="225" y="186"/>
                  </a:lnTo>
                  <a:lnTo>
                    <a:pt x="230" y="192"/>
                  </a:lnTo>
                  <a:lnTo>
                    <a:pt x="234" y="199"/>
                  </a:lnTo>
                  <a:lnTo>
                    <a:pt x="238" y="206"/>
                  </a:lnTo>
                  <a:lnTo>
                    <a:pt x="240" y="215"/>
                  </a:lnTo>
                  <a:lnTo>
                    <a:pt x="242" y="223"/>
                  </a:lnTo>
                  <a:lnTo>
                    <a:pt x="243" y="231"/>
                  </a:lnTo>
                  <a:lnTo>
                    <a:pt x="243" y="242"/>
                  </a:lnTo>
                  <a:lnTo>
                    <a:pt x="242" y="253"/>
                  </a:lnTo>
                  <a:lnTo>
                    <a:pt x="240" y="263"/>
                  </a:lnTo>
                  <a:lnTo>
                    <a:pt x="236" y="274"/>
                  </a:lnTo>
                  <a:lnTo>
                    <a:pt x="231" y="283"/>
                  </a:lnTo>
                  <a:lnTo>
                    <a:pt x="225" y="293"/>
                  </a:lnTo>
                  <a:lnTo>
                    <a:pt x="218" y="301"/>
                  </a:lnTo>
                  <a:lnTo>
                    <a:pt x="209" y="310"/>
                  </a:lnTo>
                  <a:lnTo>
                    <a:pt x="201" y="317"/>
                  </a:lnTo>
                  <a:lnTo>
                    <a:pt x="190" y="323"/>
                  </a:lnTo>
                  <a:lnTo>
                    <a:pt x="179" y="330"/>
                  </a:lnTo>
                  <a:lnTo>
                    <a:pt x="166" y="334"/>
                  </a:lnTo>
                  <a:lnTo>
                    <a:pt x="152" y="338"/>
                  </a:lnTo>
                  <a:lnTo>
                    <a:pt x="137" y="341"/>
                  </a:lnTo>
                  <a:lnTo>
                    <a:pt x="123" y="343"/>
                  </a:lnTo>
                  <a:lnTo>
                    <a:pt x="106" y="344"/>
                  </a:lnTo>
                  <a:lnTo>
                    <a:pt x="89" y="344"/>
                  </a:lnTo>
                  <a:close/>
                </a:path>
              </a:pathLst>
            </a:custGeom>
            <a:solidFill>
              <a:srgbClr val="003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2" name="Freeform 31">
              <a:extLst>
                <a:ext uri="{FF2B5EF4-FFF2-40B4-BE49-F238E27FC236}">
                  <a16:creationId xmlns:a16="http://schemas.microsoft.com/office/drawing/2014/main" id="{1F422EEF-818D-BFE8-933F-089A50EFD94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46151" y="147638"/>
              <a:ext cx="26988" cy="39688"/>
            </a:xfrm>
            <a:custGeom>
              <a:avLst/>
              <a:gdLst>
                <a:gd name="T0" fmla="*/ 0 w 226"/>
                <a:gd name="T1" fmla="*/ 0 h 359"/>
                <a:gd name="T2" fmla="*/ 0 w 226"/>
                <a:gd name="T3" fmla="*/ 0 h 359"/>
                <a:gd name="T4" fmla="*/ 0 w 226"/>
                <a:gd name="T5" fmla="*/ 0 h 359"/>
                <a:gd name="T6" fmla="*/ 0 w 226"/>
                <a:gd name="T7" fmla="*/ 0 h 359"/>
                <a:gd name="T8" fmla="*/ 0 w 226"/>
                <a:gd name="T9" fmla="*/ 0 h 359"/>
                <a:gd name="T10" fmla="*/ 0 w 226"/>
                <a:gd name="T11" fmla="*/ 0 h 359"/>
                <a:gd name="T12" fmla="*/ 0 w 226"/>
                <a:gd name="T13" fmla="*/ 0 h 359"/>
                <a:gd name="T14" fmla="*/ 0 w 226"/>
                <a:gd name="T15" fmla="*/ 0 h 359"/>
                <a:gd name="T16" fmla="*/ 0 w 226"/>
                <a:gd name="T17" fmla="*/ 0 h 359"/>
                <a:gd name="T18" fmla="*/ 0 w 226"/>
                <a:gd name="T19" fmla="*/ 0 h 359"/>
                <a:gd name="T20" fmla="*/ 0 w 226"/>
                <a:gd name="T21" fmla="*/ 0 h 359"/>
                <a:gd name="T22" fmla="*/ 0 w 226"/>
                <a:gd name="T23" fmla="*/ 0 h 359"/>
                <a:gd name="T24" fmla="*/ 0 w 226"/>
                <a:gd name="T25" fmla="*/ 0 h 359"/>
                <a:gd name="T26" fmla="*/ 0 w 226"/>
                <a:gd name="T27" fmla="*/ 0 h 359"/>
                <a:gd name="T28" fmla="*/ 0 w 226"/>
                <a:gd name="T29" fmla="*/ 0 h 359"/>
                <a:gd name="T30" fmla="*/ 0 w 226"/>
                <a:gd name="T31" fmla="*/ 0 h 359"/>
                <a:gd name="T32" fmla="*/ 0 w 226"/>
                <a:gd name="T33" fmla="*/ 0 h 359"/>
                <a:gd name="T34" fmla="*/ 0 w 226"/>
                <a:gd name="T35" fmla="*/ 0 h 359"/>
                <a:gd name="T36" fmla="*/ 0 w 226"/>
                <a:gd name="T37" fmla="*/ 0 h 359"/>
                <a:gd name="T38" fmla="*/ 0 w 226"/>
                <a:gd name="T39" fmla="*/ 0 h 359"/>
                <a:gd name="T40" fmla="*/ 0 w 226"/>
                <a:gd name="T41" fmla="*/ 0 h 359"/>
                <a:gd name="T42" fmla="*/ 0 w 226"/>
                <a:gd name="T43" fmla="*/ 0 h 359"/>
                <a:gd name="T44" fmla="*/ 0 w 226"/>
                <a:gd name="T45" fmla="*/ 0 h 359"/>
                <a:gd name="T46" fmla="*/ 0 w 226"/>
                <a:gd name="T47" fmla="*/ 0 h 359"/>
                <a:gd name="T48" fmla="*/ 0 w 226"/>
                <a:gd name="T49" fmla="*/ 0 h 35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226" h="359">
                  <a:moveTo>
                    <a:pt x="0" y="329"/>
                  </a:moveTo>
                  <a:lnTo>
                    <a:pt x="5" y="299"/>
                  </a:lnTo>
                  <a:lnTo>
                    <a:pt x="17" y="294"/>
                  </a:lnTo>
                  <a:lnTo>
                    <a:pt x="30" y="291"/>
                  </a:lnTo>
                  <a:lnTo>
                    <a:pt x="41" y="287"/>
                  </a:lnTo>
                  <a:lnTo>
                    <a:pt x="54" y="285"/>
                  </a:lnTo>
                  <a:lnTo>
                    <a:pt x="95" y="59"/>
                  </a:lnTo>
                  <a:lnTo>
                    <a:pt x="85" y="53"/>
                  </a:lnTo>
                  <a:lnTo>
                    <a:pt x="74" y="45"/>
                  </a:lnTo>
                  <a:lnTo>
                    <a:pt x="63" y="38"/>
                  </a:lnTo>
                  <a:lnTo>
                    <a:pt x="54" y="30"/>
                  </a:lnTo>
                  <a:lnTo>
                    <a:pt x="60" y="0"/>
                  </a:lnTo>
                  <a:lnTo>
                    <a:pt x="226" y="31"/>
                  </a:lnTo>
                  <a:lnTo>
                    <a:pt x="221" y="60"/>
                  </a:lnTo>
                  <a:lnTo>
                    <a:pt x="209" y="64"/>
                  </a:lnTo>
                  <a:lnTo>
                    <a:pt x="197" y="69"/>
                  </a:lnTo>
                  <a:lnTo>
                    <a:pt x="185" y="71"/>
                  </a:lnTo>
                  <a:lnTo>
                    <a:pt x="173" y="73"/>
                  </a:lnTo>
                  <a:lnTo>
                    <a:pt x="132" y="299"/>
                  </a:lnTo>
                  <a:lnTo>
                    <a:pt x="143" y="305"/>
                  </a:lnTo>
                  <a:lnTo>
                    <a:pt x="153" y="313"/>
                  </a:lnTo>
                  <a:lnTo>
                    <a:pt x="163" y="321"/>
                  </a:lnTo>
                  <a:lnTo>
                    <a:pt x="172" y="329"/>
                  </a:lnTo>
                  <a:lnTo>
                    <a:pt x="167" y="359"/>
                  </a:lnTo>
                  <a:lnTo>
                    <a:pt x="0" y="329"/>
                  </a:lnTo>
                  <a:close/>
                </a:path>
              </a:pathLst>
            </a:custGeom>
            <a:solidFill>
              <a:srgbClr val="003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3" name="Freeform 32">
              <a:extLst>
                <a:ext uri="{FF2B5EF4-FFF2-40B4-BE49-F238E27FC236}">
                  <a16:creationId xmlns:a16="http://schemas.microsoft.com/office/drawing/2014/main" id="{C48CEA65-2C3B-DE4C-A465-E886C7DC668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92188" y="157163"/>
              <a:ext cx="39688" cy="46038"/>
            </a:xfrm>
            <a:custGeom>
              <a:avLst/>
              <a:gdLst>
                <a:gd name="T0" fmla="*/ 0 w 345"/>
                <a:gd name="T1" fmla="*/ 0 h 398"/>
                <a:gd name="T2" fmla="*/ 0 w 345"/>
                <a:gd name="T3" fmla="*/ 0 h 398"/>
                <a:gd name="T4" fmla="*/ 0 w 345"/>
                <a:gd name="T5" fmla="*/ 0 h 398"/>
                <a:gd name="T6" fmla="*/ 0 w 345"/>
                <a:gd name="T7" fmla="*/ 0 h 398"/>
                <a:gd name="T8" fmla="*/ 0 w 345"/>
                <a:gd name="T9" fmla="*/ 0 h 398"/>
                <a:gd name="T10" fmla="*/ 0 w 345"/>
                <a:gd name="T11" fmla="*/ 0 h 398"/>
                <a:gd name="T12" fmla="*/ 0 w 345"/>
                <a:gd name="T13" fmla="*/ 0 h 398"/>
                <a:gd name="T14" fmla="*/ 0 w 345"/>
                <a:gd name="T15" fmla="*/ 0 h 398"/>
                <a:gd name="T16" fmla="*/ 0 w 345"/>
                <a:gd name="T17" fmla="*/ 0 h 398"/>
                <a:gd name="T18" fmla="*/ 0 w 345"/>
                <a:gd name="T19" fmla="*/ 0 h 398"/>
                <a:gd name="T20" fmla="*/ 0 w 345"/>
                <a:gd name="T21" fmla="*/ 0 h 398"/>
                <a:gd name="T22" fmla="*/ 0 w 345"/>
                <a:gd name="T23" fmla="*/ 0 h 398"/>
                <a:gd name="T24" fmla="*/ 0 w 345"/>
                <a:gd name="T25" fmla="*/ 0 h 398"/>
                <a:gd name="T26" fmla="*/ 0 w 345"/>
                <a:gd name="T27" fmla="*/ 0 h 398"/>
                <a:gd name="T28" fmla="*/ 0 w 345"/>
                <a:gd name="T29" fmla="*/ 0 h 398"/>
                <a:gd name="T30" fmla="*/ 0 w 345"/>
                <a:gd name="T31" fmla="*/ 0 h 398"/>
                <a:gd name="T32" fmla="*/ 0 w 345"/>
                <a:gd name="T33" fmla="*/ 0 h 398"/>
                <a:gd name="T34" fmla="*/ 0 w 345"/>
                <a:gd name="T35" fmla="*/ 0 h 398"/>
                <a:gd name="T36" fmla="*/ 0 w 345"/>
                <a:gd name="T37" fmla="*/ 0 h 398"/>
                <a:gd name="T38" fmla="*/ 0 w 345"/>
                <a:gd name="T39" fmla="*/ 0 h 398"/>
                <a:gd name="T40" fmla="*/ 0 w 345"/>
                <a:gd name="T41" fmla="*/ 0 h 398"/>
                <a:gd name="T42" fmla="*/ 0 w 345"/>
                <a:gd name="T43" fmla="*/ 0 h 398"/>
                <a:gd name="T44" fmla="*/ 0 w 345"/>
                <a:gd name="T45" fmla="*/ 0 h 398"/>
                <a:gd name="T46" fmla="*/ 0 w 345"/>
                <a:gd name="T47" fmla="*/ 0 h 398"/>
                <a:gd name="T48" fmla="*/ 0 w 345"/>
                <a:gd name="T49" fmla="*/ 0 h 398"/>
                <a:gd name="T50" fmla="*/ 0 w 345"/>
                <a:gd name="T51" fmla="*/ 0 h 398"/>
                <a:gd name="T52" fmla="*/ 0 w 345"/>
                <a:gd name="T53" fmla="*/ 0 h 398"/>
                <a:gd name="T54" fmla="*/ 0 w 345"/>
                <a:gd name="T55" fmla="*/ 0 h 398"/>
                <a:gd name="T56" fmla="*/ 0 w 345"/>
                <a:gd name="T57" fmla="*/ 0 h 39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345" h="398">
                  <a:moveTo>
                    <a:pt x="274" y="193"/>
                  </a:moveTo>
                  <a:lnTo>
                    <a:pt x="273" y="179"/>
                  </a:lnTo>
                  <a:lnTo>
                    <a:pt x="273" y="164"/>
                  </a:lnTo>
                  <a:lnTo>
                    <a:pt x="273" y="148"/>
                  </a:lnTo>
                  <a:lnTo>
                    <a:pt x="274" y="134"/>
                  </a:lnTo>
                  <a:lnTo>
                    <a:pt x="222" y="114"/>
                  </a:lnTo>
                  <a:lnTo>
                    <a:pt x="134" y="333"/>
                  </a:lnTo>
                  <a:lnTo>
                    <a:pt x="144" y="340"/>
                  </a:lnTo>
                  <a:lnTo>
                    <a:pt x="153" y="350"/>
                  </a:lnTo>
                  <a:lnTo>
                    <a:pt x="162" y="359"/>
                  </a:lnTo>
                  <a:lnTo>
                    <a:pt x="169" y="370"/>
                  </a:lnTo>
                  <a:lnTo>
                    <a:pt x="158" y="398"/>
                  </a:lnTo>
                  <a:lnTo>
                    <a:pt x="0" y="335"/>
                  </a:lnTo>
                  <a:lnTo>
                    <a:pt x="11" y="307"/>
                  </a:lnTo>
                  <a:lnTo>
                    <a:pt x="25" y="304"/>
                  </a:lnTo>
                  <a:lnTo>
                    <a:pt x="37" y="303"/>
                  </a:lnTo>
                  <a:lnTo>
                    <a:pt x="50" y="302"/>
                  </a:lnTo>
                  <a:lnTo>
                    <a:pt x="62" y="303"/>
                  </a:lnTo>
                  <a:lnTo>
                    <a:pt x="149" y="84"/>
                  </a:lnTo>
                  <a:lnTo>
                    <a:pt x="96" y="63"/>
                  </a:lnTo>
                  <a:lnTo>
                    <a:pt x="88" y="75"/>
                  </a:lnTo>
                  <a:lnTo>
                    <a:pt x="77" y="86"/>
                  </a:lnTo>
                  <a:lnTo>
                    <a:pt x="67" y="97"/>
                  </a:lnTo>
                  <a:lnTo>
                    <a:pt x="56" y="107"/>
                  </a:lnTo>
                  <a:lnTo>
                    <a:pt x="22" y="94"/>
                  </a:lnTo>
                  <a:lnTo>
                    <a:pt x="59" y="0"/>
                  </a:lnTo>
                  <a:lnTo>
                    <a:pt x="345" y="113"/>
                  </a:lnTo>
                  <a:lnTo>
                    <a:pt x="308" y="207"/>
                  </a:lnTo>
                  <a:lnTo>
                    <a:pt x="274" y="193"/>
                  </a:lnTo>
                  <a:close/>
                </a:path>
              </a:pathLst>
            </a:custGeom>
            <a:solidFill>
              <a:srgbClr val="003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4" name="Freeform 33">
              <a:extLst>
                <a:ext uri="{FF2B5EF4-FFF2-40B4-BE49-F238E27FC236}">
                  <a16:creationId xmlns:a16="http://schemas.microsoft.com/office/drawing/2014/main" id="{6BC2FA21-21A2-13DE-BB1F-C39F3476FD8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30288" y="192088"/>
              <a:ext cx="42863" cy="44450"/>
            </a:xfrm>
            <a:custGeom>
              <a:avLst/>
              <a:gdLst>
                <a:gd name="T0" fmla="*/ 0 w 380"/>
                <a:gd name="T1" fmla="*/ 0 h 397"/>
                <a:gd name="T2" fmla="*/ 0 w 380"/>
                <a:gd name="T3" fmla="*/ 0 h 397"/>
                <a:gd name="T4" fmla="*/ 0 w 380"/>
                <a:gd name="T5" fmla="*/ 0 h 397"/>
                <a:gd name="T6" fmla="*/ 0 w 380"/>
                <a:gd name="T7" fmla="*/ 0 h 397"/>
                <a:gd name="T8" fmla="*/ 0 w 380"/>
                <a:gd name="T9" fmla="*/ 0 h 397"/>
                <a:gd name="T10" fmla="*/ 0 w 380"/>
                <a:gd name="T11" fmla="*/ 0 h 397"/>
                <a:gd name="T12" fmla="*/ 0 w 380"/>
                <a:gd name="T13" fmla="*/ 0 h 397"/>
                <a:gd name="T14" fmla="*/ 0 w 380"/>
                <a:gd name="T15" fmla="*/ 0 h 397"/>
                <a:gd name="T16" fmla="*/ 0 w 380"/>
                <a:gd name="T17" fmla="*/ 0 h 397"/>
                <a:gd name="T18" fmla="*/ 0 w 380"/>
                <a:gd name="T19" fmla="*/ 0 h 397"/>
                <a:gd name="T20" fmla="*/ 0 w 380"/>
                <a:gd name="T21" fmla="*/ 0 h 397"/>
                <a:gd name="T22" fmla="*/ 0 w 380"/>
                <a:gd name="T23" fmla="*/ 0 h 397"/>
                <a:gd name="T24" fmla="*/ 0 w 380"/>
                <a:gd name="T25" fmla="*/ 0 h 397"/>
                <a:gd name="T26" fmla="*/ 0 w 380"/>
                <a:gd name="T27" fmla="*/ 0 h 397"/>
                <a:gd name="T28" fmla="*/ 0 w 380"/>
                <a:gd name="T29" fmla="*/ 0 h 397"/>
                <a:gd name="T30" fmla="*/ 0 w 380"/>
                <a:gd name="T31" fmla="*/ 0 h 397"/>
                <a:gd name="T32" fmla="*/ 0 w 380"/>
                <a:gd name="T33" fmla="*/ 0 h 397"/>
                <a:gd name="T34" fmla="*/ 0 w 380"/>
                <a:gd name="T35" fmla="*/ 0 h 397"/>
                <a:gd name="T36" fmla="*/ 0 w 380"/>
                <a:gd name="T37" fmla="*/ 0 h 397"/>
                <a:gd name="T38" fmla="*/ 0 w 380"/>
                <a:gd name="T39" fmla="*/ 0 h 397"/>
                <a:gd name="T40" fmla="*/ 0 w 380"/>
                <a:gd name="T41" fmla="*/ 0 h 397"/>
                <a:gd name="T42" fmla="*/ 0 w 380"/>
                <a:gd name="T43" fmla="*/ 0 h 397"/>
                <a:gd name="T44" fmla="*/ 0 w 380"/>
                <a:gd name="T45" fmla="*/ 0 h 397"/>
                <a:gd name="T46" fmla="*/ 0 w 380"/>
                <a:gd name="T47" fmla="*/ 0 h 397"/>
                <a:gd name="T48" fmla="*/ 0 w 380"/>
                <a:gd name="T49" fmla="*/ 0 h 397"/>
                <a:gd name="T50" fmla="*/ 0 w 380"/>
                <a:gd name="T51" fmla="*/ 0 h 397"/>
                <a:gd name="T52" fmla="*/ 0 w 380"/>
                <a:gd name="T53" fmla="*/ 0 h 397"/>
                <a:gd name="T54" fmla="*/ 0 w 380"/>
                <a:gd name="T55" fmla="*/ 0 h 397"/>
                <a:gd name="T56" fmla="*/ 0 w 380"/>
                <a:gd name="T57" fmla="*/ 0 h 397"/>
                <a:gd name="T58" fmla="*/ 0 w 380"/>
                <a:gd name="T59" fmla="*/ 0 h 397"/>
                <a:gd name="T60" fmla="*/ 0 w 380"/>
                <a:gd name="T61" fmla="*/ 0 h 397"/>
                <a:gd name="T62" fmla="*/ 0 w 380"/>
                <a:gd name="T63" fmla="*/ 0 h 397"/>
                <a:gd name="T64" fmla="*/ 0 w 380"/>
                <a:gd name="T65" fmla="*/ 0 h 397"/>
                <a:gd name="T66" fmla="*/ 0 w 380"/>
                <a:gd name="T67" fmla="*/ 0 h 397"/>
                <a:gd name="T68" fmla="*/ 0 w 380"/>
                <a:gd name="T69" fmla="*/ 0 h 397"/>
                <a:gd name="T70" fmla="*/ 0 w 380"/>
                <a:gd name="T71" fmla="*/ 0 h 397"/>
                <a:gd name="T72" fmla="*/ 0 w 380"/>
                <a:gd name="T73" fmla="*/ 0 h 397"/>
                <a:gd name="T74" fmla="*/ 0 w 380"/>
                <a:gd name="T75" fmla="*/ 0 h 397"/>
                <a:gd name="T76" fmla="*/ 0 w 380"/>
                <a:gd name="T77" fmla="*/ 0 h 397"/>
                <a:gd name="T78" fmla="*/ 0 w 380"/>
                <a:gd name="T79" fmla="*/ 0 h 397"/>
                <a:gd name="T80" fmla="*/ 0 w 380"/>
                <a:gd name="T81" fmla="*/ 0 h 397"/>
                <a:gd name="T82" fmla="*/ 0 w 380"/>
                <a:gd name="T83" fmla="*/ 0 h 39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380" h="397">
                  <a:moveTo>
                    <a:pt x="293" y="70"/>
                  </a:moveTo>
                  <a:lnTo>
                    <a:pt x="289" y="80"/>
                  </a:lnTo>
                  <a:lnTo>
                    <a:pt x="285" y="91"/>
                  </a:lnTo>
                  <a:lnTo>
                    <a:pt x="282" y="103"/>
                  </a:lnTo>
                  <a:lnTo>
                    <a:pt x="277" y="113"/>
                  </a:lnTo>
                  <a:lnTo>
                    <a:pt x="247" y="208"/>
                  </a:lnTo>
                  <a:lnTo>
                    <a:pt x="172" y="150"/>
                  </a:lnTo>
                  <a:lnTo>
                    <a:pt x="258" y="95"/>
                  </a:lnTo>
                  <a:lnTo>
                    <a:pt x="268" y="89"/>
                  </a:lnTo>
                  <a:lnTo>
                    <a:pt x="277" y="82"/>
                  </a:lnTo>
                  <a:lnTo>
                    <a:pt x="286" y="76"/>
                  </a:lnTo>
                  <a:lnTo>
                    <a:pt x="293" y="70"/>
                  </a:lnTo>
                  <a:close/>
                  <a:moveTo>
                    <a:pt x="380" y="52"/>
                  </a:moveTo>
                  <a:lnTo>
                    <a:pt x="312" y="0"/>
                  </a:lnTo>
                  <a:lnTo>
                    <a:pt x="54" y="160"/>
                  </a:lnTo>
                  <a:lnTo>
                    <a:pt x="45" y="159"/>
                  </a:lnTo>
                  <a:lnTo>
                    <a:pt x="37" y="157"/>
                  </a:lnTo>
                  <a:lnTo>
                    <a:pt x="27" y="156"/>
                  </a:lnTo>
                  <a:lnTo>
                    <a:pt x="19" y="156"/>
                  </a:lnTo>
                  <a:lnTo>
                    <a:pt x="0" y="181"/>
                  </a:lnTo>
                  <a:lnTo>
                    <a:pt x="97" y="257"/>
                  </a:lnTo>
                  <a:lnTo>
                    <a:pt x="116" y="232"/>
                  </a:lnTo>
                  <a:lnTo>
                    <a:pt x="113" y="224"/>
                  </a:lnTo>
                  <a:lnTo>
                    <a:pt x="110" y="215"/>
                  </a:lnTo>
                  <a:lnTo>
                    <a:pt x="106" y="206"/>
                  </a:lnTo>
                  <a:lnTo>
                    <a:pt x="101" y="197"/>
                  </a:lnTo>
                  <a:lnTo>
                    <a:pt x="136" y="175"/>
                  </a:lnTo>
                  <a:lnTo>
                    <a:pt x="231" y="249"/>
                  </a:lnTo>
                  <a:lnTo>
                    <a:pt x="218" y="289"/>
                  </a:lnTo>
                  <a:lnTo>
                    <a:pt x="209" y="286"/>
                  </a:lnTo>
                  <a:lnTo>
                    <a:pt x="199" y="284"/>
                  </a:lnTo>
                  <a:lnTo>
                    <a:pt x="189" y="283"/>
                  </a:lnTo>
                  <a:lnTo>
                    <a:pt x="179" y="283"/>
                  </a:lnTo>
                  <a:lnTo>
                    <a:pt x="160" y="306"/>
                  </a:lnTo>
                  <a:lnTo>
                    <a:pt x="276" y="397"/>
                  </a:lnTo>
                  <a:lnTo>
                    <a:pt x="295" y="373"/>
                  </a:lnTo>
                  <a:lnTo>
                    <a:pt x="294" y="366"/>
                  </a:lnTo>
                  <a:lnTo>
                    <a:pt x="292" y="358"/>
                  </a:lnTo>
                  <a:lnTo>
                    <a:pt x="289" y="350"/>
                  </a:lnTo>
                  <a:lnTo>
                    <a:pt x="286" y="341"/>
                  </a:lnTo>
                  <a:lnTo>
                    <a:pt x="380" y="52"/>
                  </a:lnTo>
                  <a:close/>
                </a:path>
              </a:pathLst>
            </a:custGeom>
            <a:solidFill>
              <a:srgbClr val="003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5" name="Freeform 34">
              <a:extLst>
                <a:ext uri="{FF2B5EF4-FFF2-40B4-BE49-F238E27FC236}">
                  <a16:creationId xmlns:a16="http://schemas.microsoft.com/office/drawing/2014/main" id="{6B1A47C4-AFEA-D996-49E0-D4E8A98564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76326" y="225425"/>
              <a:ext cx="46038" cy="44450"/>
            </a:xfrm>
            <a:custGeom>
              <a:avLst/>
              <a:gdLst>
                <a:gd name="T0" fmla="*/ 0 w 410"/>
                <a:gd name="T1" fmla="*/ 0 h 386"/>
                <a:gd name="T2" fmla="*/ 0 w 410"/>
                <a:gd name="T3" fmla="*/ 0 h 386"/>
                <a:gd name="T4" fmla="*/ 0 w 410"/>
                <a:gd name="T5" fmla="*/ 0 h 386"/>
                <a:gd name="T6" fmla="*/ 0 w 410"/>
                <a:gd name="T7" fmla="*/ 0 h 386"/>
                <a:gd name="T8" fmla="*/ 0 w 410"/>
                <a:gd name="T9" fmla="*/ 0 h 386"/>
                <a:gd name="T10" fmla="*/ 0 w 410"/>
                <a:gd name="T11" fmla="*/ 0 h 386"/>
                <a:gd name="T12" fmla="*/ 0 w 410"/>
                <a:gd name="T13" fmla="*/ 0 h 386"/>
                <a:gd name="T14" fmla="*/ 0 w 410"/>
                <a:gd name="T15" fmla="*/ 0 h 386"/>
                <a:gd name="T16" fmla="*/ 0 w 410"/>
                <a:gd name="T17" fmla="*/ 0 h 386"/>
                <a:gd name="T18" fmla="*/ 0 w 410"/>
                <a:gd name="T19" fmla="*/ 0 h 386"/>
                <a:gd name="T20" fmla="*/ 0 w 410"/>
                <a:gd name="T21" fmla="*/ 0 h 386"/>
                <a:gd name="T22" fmla="*/ 0 w 410"/>
                <a:gd name="T23" fmla="*/ 0 h 386"/>
                <a:gd name="T24" fmla="*/ 0 w 410"/>
                <a:gd name="T25" fmla="*/ 0 h 386"/>
                <a:gd name="T26" fmla="*/ 0 w 410"/>
                <a:gd name="T27" fmla="*/ 0 h 386"/>
                <a:gd name="T28" fmla="*/ 0 w 410"/>
                <a:gd name="T29" fmla="*/ 0 h 386"/>
                <a:gd name="T30" fmla="*/ 0 w 410"/>
                <a:gd name="T31" fmla="*/ 0 h 386"/>
                <a:gd name="T32" fmla="*/ 0 w 410"/>
                <a:gd name="T33" fmla="*/ 0 h 386"/>
                <a:gd name="T34" fmla="*/ 0 w 410"/>
                <a:gd name="T35" fmla="*/ 0 h 386"/>
                <a:gd name="T36" fmla="*/ 0 w 410"/>
                <a:gd name="T37" fmla="*/ 0 h 386"/>
                <a:gd name="T38" fmla="*/ 0 w 410"/>
                <a:gd name="T39" fmla="*/ 0 h 386"/>
                <a:gd name="T40" fmla="*/ 0 w 410"/>
                <a:gd name="T41" fmla="*/ 0 h 386"/>
                <a:gd name="T42" fmla="*/ 0 w 410"/>
                <a:gd name="T43" fmla="*/ 0 h 386"/>
                <a:gd name="T44" fmla="*/ 0 w 410"/>
                <a:gd name="T45" fmla="*/ 0 h 386"/>
                <a:gd name="T46" fmla="*/ 0 w 410"/>
                <a:gd name="T47" fmla="*/ 0 h 386"/>
                <a:gd name="T48" fmla="*/ 0 w 410"/>
                <a:gd name="T49" fmla="*/ 0 h 386"/>
                <a:gd name="T50" fmla="*/ 0 w 410"/>
                <a:gd name="T51" fmla="*/ 0 h 386"/>
                <a:gd name="T52" fmla="*/ 0 w 410"/>
                <a:gd name="T53" fmla="*/ 0 h 386"/>
                <a:gd name="T54" fmla="*/ 0 w 410"/>
                <a:gd name="T55" fmla="*/ 0 h 386"/>
                <a:gd name="T56" fmla="*/ 0 w 410"/>
                <a:gd name="T57" fmla="*/ 0 h 38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410" h="386">
                  <a:moveTo>
                    <a:pt x="307" y="280"/>
                  </a:moveTo>
                  <a:lnTo>
                    <a:pt x="314" y="268"/>
                  </a:lnTo>
                  <a:lnTo>
                    <a:pt x="322" y="255"/>
                  </a:lnTo>
                  <a:lnTo>
                    <a:pt x="331" y="242"/>
                  </a:lnTo>
                  <a:lnTo>
                    <a:pt x="340" y="231"/>
                  </a:lnTo>
                  <a:lnTo>
                    <a:pt x="307" y="185"/>
                  </a:lnTo>
                  <a:lnTo>
                    <a:pt x="114" y="319"/>
                  </a:lnTo>
                  <a:lnTo>
                    <a:pt x="118" y="331"/>
                  </a:lnTo>
                  <a:lnTo>
                    <a:pt x="120" y="343"/>
                  </a:lnTo>
                  <a:lnTo>
                    <a:pt x="121" y="356"/>
                  </a:lnTo>
                  <a:lnTo>
                    <a:pt x="122" y="369"/>
                  </a:lnTo>
                  <a:lnTo>
                    <a:pt x="97" y="386"/>
                  </a:lnTo>
                  <a:lnTo>
                    <a:pt x="0" y="247"/>
                  </a:lnTo>
                  <a:lnTo>
                    <a:pt x="25" y="230"/>
                  </a:lnTo>
                  <a:lnTo>
                    <a:pt x="37" y="235"/>
                  </a:lnTo>
                  <a:lnTo>
                    <a:pt x="48" y="240"/>
                  </a:lnTo>
                  <a:lnTo>
                    <a:pt x="60" y="247"/>
                  </a:lnTo>
                  <a:lnTo>
                    <a:pt x="69" y="254"/>
                  </a:lnTo>
                  <a:lnTo>
                    <a:pt x="263" y="120"/>
                  </a:lnTo>
                  <a:lnTo>
                    <a:pt x="230" y="74"/>
                  </a:lnTo>
                  <a:lnTo>
                    <a:pt x="217" y="78"/>
                  </a:lnTo>
                  <a:lnTo>
                    <a:pt x="202" y="82"/>
                  </a:lnTo>
                  <a:lnTo>
                    <a:pt x="187" y="85"/>
                  </a:lnTo>
                  <a:lnTo>
                    <a:pt x="173" y="87"/>
                  </a:lnTo>
                  <a:lnTo>
                    <a:pt x="152" y="57"/>
                  </a:lnTo>
                  <a:lnTo>
                    <a:pt x="235" y="0"/>
                  </a:lnTo>
                  <a:lnTo>
                    <a:pt x="410" y="253"/>
                  </a:lnTo>
                  <a:lnTo>
                    <a:pt x="327" y="311"/>
                  </a:lnTo>
                  <a:lnTo>
                    <a:pt x="307" y="280"/>
                  </a:lnTo>
                  <a:close/>
                </a:path>
              </a:pathLst>
            </a:custGeom>
            <a:solidFill>
              <a:srgbClr val="003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6" name="Freeform 35">
              <a:extLst>
                <a:ext uri="{FF2B5EF4-FFF2-40B4-BE49-F238E27FC236}">
                  <a16:creationId xmlns:a16="http://schemas.microsoft.com/office/drawing/2014/main" id="{3379F1F4-2E4B-DC3C-5329-27AEFB417E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00138" y="279400"/>
              <a:ext cx="42863" cy="33338"/>
            </a:xfrm>
            <a:custGeom>
              <a:avLst/>
              <a:gdLst>
                <a:gd name="T0" fmla="*/ 0 w 372"/>
                <a:gd name="T1" fmla="*/ 0 h 282"/>
                <a:gd name="T2" fmla="*/ 0 w 372"/>
                <a:gd name="T3" fmla="*/ 0 h 282"/>
                <a:gd name="T4" fmla="*/ 0 w 372"/>
                <a:gd name="T5" fmla="*/ 0 h 282"/>
                <a:gd name="T6" fmla="*/ 0 w 372"/>
                <a:gd name="T7" fmla="*/ 0 h 282"/>
                <a:gd name="T8" fmla="*/ 0 w 372"/>
                <a:gd name="T9" fmla="*/ 0 h 282"/>
                <a:gd name="T10" fmla="*/ 0 w 372"/>
                <a:gd name="T11" fmla="*/ 0 h 282"/>
                <a:gd name="T12" fmla="*/ 0 w 372"/>
                <a:gd name="T13" fmla="*/ 0 h 282"/>
                <a:gd name="T14" fmla="*/ 0 w 372"/>
                <a:gd name="T15" fmla="*/ 0 h 282"/>
                <a:gd name="T16" fmla="*/ 0 w 372"/>
                <a:gd name="T17" fmla="*/ 0 h 282"/>
                <a:gd name="T18" fmla="*/ 0 w 372"/>
                <a:gd name="T19" fmla="*/ 0 h 282"/>
                <a:gd name="T20" fmla="*/ 0 w 372"/>
                <a:gd name="T21" fmla="*/ 0 h 282"/>
                <a:gd name="T22" fmla="*/ 0 w 372"/>
                <a:gd name="T23" fmla="*/ 0 h 282"/>
                <a:gd name="T24" fmla="*/ 0 w 372"/>
                <a:gd name="T25" fmla="*/ 0 h 282"/>
                <a:gd name="T26" fmla="*/ 0 w 372"/>
                <a:gd name="T27" fmla="*/ 0 h 282"/>
                <a:gd name="T28" fmla="*/ 0 w 372"/>
                <a:gd name="T29" fmla="*/ 0 h 282"/>
                <a:gd name="T30" fmla="*/ 0 w 372"/>
                <a:gd name="T31" fmla="*/ 0 h 282"/>
                <a:gd name="T32" fmla="*/ 0 w 372"/>
                <a:gd name="T33" fmla="*/ 0 h 282"/>
                <a:gd name="T34" fmla="*/ 0 w 372"/>
                <a:gd name="T35" fmla="*/ 0 h 282"/>
                <a:gd name="T36" fmla="*/ 0 w 372"/>
                <a:gd name="T37" fmla="*/ 0 h 282"/>
                <a:gd name="T38" fmla="*/ 0 w 372"/>
                <a:gd name="T39" fmla="*/ 0 h 282"/>
                <a:gd name="T40" fmla="*/ 0 w 372"/>
                <a:gd name="T41" fmla="*/ 0 h 282"/>
                <a:gd name="T42" fmla="*/ 0 w 372"/>
                <a:gd name="T43" fmla="*/ 0 h 282"/>
                <a:gd name="T44" fmla="*/ 0 w 372"/>
                <a:gd name="T45" fmla="*/ 0 h 282"/>
                <a:gd name="T46" fmla="*/ 0 w 372"/>
                <a:gd name="T47" fmla="*/ 0 h 282"/>
                <a:gd name="T48" fmla="*/ 0 w 372"/>
                <a:gd name="T49" fmla="*/ 0 h 28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72" h="282">
                  <a:moveTo>
                    <a:pt x="0" y="125"/>
                  </a:moveTo>
                  <a:lnTo>
                    <a:pt x="28" y="113"/>
                  </a:lnTo>
                  <a:lnTo>
                    <a:pt x="38" y="120"/>
                  </a:lnTo>
                  <a:lnTo>
                    <a:pt x="48" y="129"/>
                  </a:lnTo>
                  <a:lnTo>
                    <a:pt x="57" y="137"/>
                  </a:lnTo>
                  <a:lnTo>
                    <a:pt x="65" y="147"/>
                  </a:lnTo>
                  <a:lnTo>
                    <a:pt x="278" y="61"/>
                  </a:lnTo>
                  <a:lnTo>
                    <a:pt x="278" y="50"/>
                  </a:lnTo>
                  <a:lnTo>
                    <a:pt x="278" y="37"/>
                  </a:lnTo>
                  <a:lnTo>
                    <a:pt x="280" y="24"/>
                  </a:lnTo>
                  <a:lnTo>
                    <a:pt x="282" y="12"/>
                  </a:lnTo>
                  <a:lnTo>
                    <a:pt x="309" y="0"/>
                  </a:lnTo>
                  <a:lnTo>
                    <a:pt x="372" y="157"/>
                  </a:lnTo>
                  <a:lnTo>
                    <a:pt x="345" y="169"/>
                  </a:lnTo>
                  <a:lnTo>
                    <a:pt x="334" y="162"/>
                  </a:lnTo>
                  <a:lnTo>
                    <a:pt x="325" y="153"/>
                  </a:lnTo>
                  <a:lnTo>
                    <a:pt x="315" y="144"/>
                  </a:lnTo>
                  <a:lnTo>
                    <a:pt x="308" y="135"/>
                  </a:lnTo>
                  <a:lnTo>
                    <a:pt x="95" y="221"/>
                  </a:lnTo>
                  <a:lnTo>
                    <a:pt x="95" y="232"/>
                  </a:lnTo>
                  <a:lnTo>
                    <a:pt x="95" y="245"/>
                  </a:lnTo>
                  <a:lnTo>
                    <a:pt x="94" y="258"/>
                  </a:lnTo>
                  <a:lnTo>
                    <a:pt x="91" y="271"/>
                  </a:lnTo>
                  <a:lnTo>
                    <a:pt x="63" y="282"/>
                  </a:lnTo>
                  <a:lnTo>
                    <a:pt x="0" y="125"/>
                  </a:lnTo>
                  <a:close/>
                </a:path>
              </a:pathLst>
            </a:custGeom>
            <a:solidFill>
              <a:srgbClr val="003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7" name="Freeform 36">
              <a:extLst>
                <a:ext uri="{FF2B5EF4-FFF2-40B4-BE49-F238E27FC236}">
                  <a16:creationId xmlns:a16="http://schemas.microsoft.com/office/drawing/2014/main" id="{15053FE9-386D-10AF-0F04-71601C5E43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14426" y="325438"/>
              <a:ext cx="41275" cy="31750"/>
            </a:xfrm>
            <a:custGeom>
              <a:avLst/>
              <a:gdLst>
                <a:gd name="T0" fmla="*/ 0 w 367"/>
                <a:gd name="T1" fmla="*/ 0 h 274"/>
                <a:gd name="T2" fmla="*/ 0 w 367"/>
                <a:gd name="T3" fmla="*/ 0 h 274"/>
                <a:gd name="T4" fmla="*/ 0 w 367"/>
                <a:gd name="T5" fmla="*/ 0 h 274"/>
                <a:gd name="T6" fmla="*/ 0 w 367"/>
                <a:gd name="T7" fmla="*/ 0 h 274"/>
                <a:gd name="T8" fmla="*/ 0 w 367"/>
                <a:gd name="T9" fmla="*/ 0 h 274"/>
                <a:gd name="T10" fmla="*/ 0 w 367"/>
                <a:gd name="T11" fmla="*/ 0 h 274"/>
                <a:gd name="T12" fmla="*/ 0 w 367"/>
                <a:gd name="T13" fmla="*/ 0 h 274"/>
                <a:gd name="T14" fmla="*/ 0 w 367"/>
                <a:gd name="T15" fmla="*/ 0 h 274"/>
                <a:gd name="T16" fmla="*/ 0 w 367"/>
                <a:gd name="T17" fmla="*/ 0 h 274"/>
                <a:gd name="T18" fmla="*/ 0 w 367"/>
                <a:gd name="T19" fmla="*/ 0 h 274"/>
                <a:gd name="T20" fmla="*/ 0 w 367"/>
                <a:gd name="T21" fmla="*/ 0 h 274"/>
                <a:gd name="T22" fmla="*/ 0 w 367"/>
                <a:gd name="T23" fmla="*/ 0 h 274"/>
                <a:gd name="T24" fmla="*/ 0 w 367"/>
                <a:gd name="T25" fmla="*/ 0 h 274"/>
                <a:gd name="T26" fmla="*/ 0 w 367"/>
                <a:gd name="T27" fmla="*/ 0 h 274"/>
                <a:gd name="T28" fmla="*/ 0 w 367"/>
                <a:gd name="T29" fmla="*/ 0 h 274"/>
                <a:gd name="T30" fmla="*/ 0 w 367"/>
                <a:gd name="T31" fmla="*/ 0 h 274"/>
                <a:gd name="T32" fmla="*/ 0 w 367"/>
                <a:gd name="T33" fmla="*/ 0 h 274"/>
                <a:gd name="T34" fmla="*/ 0 w 367"/>
                <a:gd name="T35" fmla="*/ 0 h 274"/>
                <a:gd name="T36" fmla="*/ 0 w 367"/>
                <a:gd name="T37" fmla="*/ 0 h 274"/>
                <a:gd name="T38" fmla="*/ 0 w 367"/>
                <a:gd name="T39" fmla="*/ 0 h 274"/>
                <a:gd name="T40" fmla="*/ 0 w 367"/>
                <a:gd name="T41" fmla="*/ 0 h 274"/>
                <a:gd name="T42" fmla="*/ 0 w 367"/>
                <a:gd name="T43" fmla="*/ 0 h 274"/>
                <a:gd name="T44" fmla="*/ 0 w 367"/>
                <a:gd name="T45" fmla="*/ 0 h 274"/>
                <a:gd name="T46" fmla="*/ 0 w 367"/>
                <a:gd name="T47" fmla="*/ 0 h 274"/>
                <a:gd name="T48" fmla="*/ 0 w 367"/>
                <a:gd name="T49" fmla="*/ 0 h 274"/>
                <a:gd name="T50" fmla="*/ 0 w 367"/>
                <a:gd name="T51" fmla="*/ 0 h 274"/>
                <a:gd name="T52" fmla="*/ 0 w 367"/>
                <a:gd name="T53" fmla="*/ 0 h 274"/>
                <a:gd name="T54" fmla="*/ 0 w 367"/>
                <a:gd name="T55" fmla="*/ 0 h 274"/>
                <a:gd name="T56" fmla="*/ 0 w 367"/>
                <a:gd name="T57" fmla="*/ 0 h 274"/>
                <a:gd name="T58" fmla="*/ 0 w 367"/>
                <a:gd name="T59" fmla="*/ 0 h 274"/>
                <a:gd name="T60" fmla="*/ 0 w 367"/>
                <a:gd name="T61" fmla="*/ 0 h 274"/>
                <a:gd name="T62" fmla="*/ 0 w 367"/>
                <a:gd name="T63" fmla="*/ 0 h 274"/>
                <a:gd name="T64" fmla="*/ 0 w 367"/>
                <a:gd name="T65" fmla="*/ 0 h 274"/>
                <a:gd name="T66" fmla="*/ 0 w 367"/>
                <a:gd name="T67" fmla="*/ 0 h 274"/>
                <a:gd name="T68" fmla="*/ 0 w 367"/>
                <a:gd name="T69" fmla="*/ 0 h 274"/>
                <a:gd name="T70" fmla="*/ 0 w 367"/>
                <a:gd name="T71" fmla="*/ 0 h 274"/>
                <a:gd name="T72" fmla="*/ 0 w 367"/>
                <a:gd name="T73" fmla="*/ 0 h 274"/>
                <a:gd name="T74" fmla="*/ 0 w 367"/>
                <a:gd name="T75" fmla="*/ 0 h 274"/>
                <a:gd name="T76" fmla="*/ 0 w 367"/>
                <a:gd name="T77" fmla="*/ 0 h 274"/>
                <a:gd name="T78" fmla="*/ 0 w 367"/>
                <a:gd name="T79" fmla="*/ 0 h 274"/>
                <a:gd name="T80" fmla="*/ 0 w 367"/>
                <a:gd name="T81" fmla="*/ 0 h 274"/>
                <a:gd name="T82" fmla="*/ 0 w 367"/>
                <a:gd name="T83" fmla="*/ 0 h 274"/>
                <a:gd name="T84" fmla="*/ 0 w 367"/>
                <a:gd name="T85" fmla="*/ 0 h 274"/>
                <a:gd name="T86" fmla="*/ 0 w 367"/>
                <a:gd name="T87" fmla="*/ 0 h 274"/>
                <a:gd name="T88" fmla="*/ 0 w 367"/>
                <a:gd name="T89" fmla="*/ 0 h 274"/>
                <a:gd name="T90" fmla="*/ 0 w 367"/>
                <a:gd name="T91" fmla="*/ 0 h 274"/>
                <a:gd name="T92" fmla="*/ 0 w 367"/>
                <a:gd name="T93" fmla="*/ 0 h 274"/>
                <a:gd name="T94" fmla="*/ 0 w 367"/>
                <a:gd name="T95" fmla="*/ 0 h 274"/>
                <a:gd name="T96" fmla="*/ 0 w 367"/>
                <a:gd name="T97" fmla="*/ 0 h 274"/>
                <a:gd name="T98" fmla="*/ 0 w 367"/>
                <a:gd name="T99" fmla="*/ 0 h 274"/>
                <a:gd name="T100" fmla="*/ 0 w 367"/>
                <a:gd name="T101" fmla="*/ 0 h 274"/>
                <a:gd name="T102" fmla="*/ 0 w 367"/>
                <a:gd name="T103" fmla="*/ 0 h 274"/>
                <a:gd name="T104" fmla="*/ 0 w 367"/>
                <a:gd name="T105" fmla="*/ 0 h 274"/>
                <a:gd name="T106" fmla="*/ 0 w 367"/>
                <a:gd name="T107" fmla="*/ 0 h 274"/>
                <a:gd name="T108" fmla="*/ 0 w 367"/>
                <a:gd name="T109" fmla="*/ 0 h 274"/>
                <a:gd name="T110" fmla="*/ 0 w 367"/>
                <a:gd name="T111" fmla="*/ 0 h 274"/>
                <a:gd name="T112" fmla="*/ 0 w 367"/>
                <a:gd name="T113" fmla="*/ 0 h 274"/>
                <a:gd name="T114" fmla="*/ 0 w 367"/>
                <a:gd name="T115" fmla="*/ 0 h 274"/>
                <a:gd name="T116" fmla="*/ 0 w 367"/>
                <a:gd name="T117" fmla="*/ 0 h 274"/>
                <a:gd name="T118" fmla="*/ 0 w 367"/>
                <a:gd name="T119" fmla="*/ 0 h 274"/>
                <a:gd name="T120" fmla="*/ 0 w 367"/>
                <a:gd name="T121" fmla="*/ 0 h 274"/>
                <a:gd name="T122" fmla="*/ 0 w 367"/>
                <a:gd name="T123" fmla="*/ 0 h 27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367" h="274">
                  <a:moveTo>
                    <a:pt x="10" y="151"/>
                  </a:moveTo>
                  <a:lnTo>
                    <a:pt x="6" y="127"/>
                  </a:lnTo>
                  <a:lnTo>
                    <a:pt x="3" y="104"/>
                  </a:lnTo>
                  <a:lnTo>
                    <a:pt x="0" y="82"/>
                  </a:lnTo>
                  <a:lnTo>
                    <a:pt x="0" y="61"/>
                  </a:lnTo>
                  <a:lnTo>
                    <a:pt x="96" y="40"/>
                  </a:lnTo>
                  <a:lnTo>
                    <a:pt x="105" y="77"/>
                  </a:lnTo>
                  <a:lnTo>
                    <a:pt x="94" y="85"/>
                  </a:lnTo>
                  <a:lnTo>
                    <a:pt x="84" y="93"/>
                  </a:lnTo>
                  <a:lnTo>
                    <a:pt x="72" y="100"/>
                  </a:lnTo>
                  <a:lnTo>
                    <a:pt x="63" y="105"/>
                  </a:lnTo>
                  <a:lnTo>
                    <a:pt x="61" y="116"/>
                  </a:lnTo>
                  <a:lnTo>
                    <a:pt x="60" y="127"/>
                  </a:lnTo>
                  <a:lnTo>
                    <a:pt x="61" y="141"/>
                  </a:lnTo>
                  <a:lnTo>
                    <a:pt x="63" y="156"/>
                  </a:lnTo>
                  <a:lnTo>
                    <a:pt x="66" y="165"/>
                  </a:lnTo>
                  <a:lnTo>
                    <a:pt x="69" y="174"/>
                  </a:lnTo>
                  <a:lnTo>
                    <a:pt x="73" y="181"/>
                  </a:lnTo>
                  <a:lnTo>
                    <a:pt x="80" y="188"/>
                  </a:lnTo>
                  <a:lnTo>
                    <a:pt x="86" y="193"/>
                  </a:lnTo>
                  <a:lnTo>
                    <a:pt x="93" y="195"/>
                  </a:lnTo>
                  <a:lnTo>
                    <a:pt x="97" y="196"/>
                  </a:lnTo>
                  <a:lnTo>
                    <a:pt x="102" y="196"/>
                  </a:lnTo>
                  <a:lnTo>
                    <a:pt x="107" y="196"/>
                  </a:lnTo>
                  <a:lnTo>
                    <a:pt x="112" y="195"/>
                  </a:lnTo>
                  <a:lnTo>
                    <a:pt x="118" y="193"/>
                  </a:lnTo>
                  <a:lnTo>
                    <a:pt x="123" y="191"/>
                  </a:lnTo>
                  <a:lnTo>
                    <a:pt x="128" y="188"/>
                  </a:lnTo>
                  <a:lnTo>
                    <a:pt x="131" y="183"/>
                  </a:lnTo>
                  <a:lnTo>
                    <a:pt x="135" y="179"/>
                  </a:lnTo>
                  <a:lnTo>
                    <a:pt x="138" y="174"/>
                  </a:lnTo>
                  <a:lnTo>
                    <a:pt x="141" y="169"/>
                  </a:lnTo>
                  <a:lnTo>
                    <a:pt x="143" y="162"/>
                  </a:lnTo>
                  <a:lnTo>
                    <a:pt x="146" y="149"/>
                  </a:lnTo>
                  <a:lnTo>
                    <a:pt x="149" y="134"/>
                  </a:lnTo>
                  <a:lnTo>
                    <a:pt x="151" y="118"/>
                  </a:lnTo>
                  <a:lnTo>
                    <a:pt x="153" y="102"/>
                  </a:lnTo>
                  <a:lnTo>
                    <a:pt x="156" y="85"/>
                  </a:lnTo>
                  <a:lnTo>
                    <a:pt x="160" y="69"/>
                  </a:lnTo>
                  <a:lnTo>
                    <a:pt x="165" y="55"/>
                  </a:lnTo>
                  <a:lnTo>
                    <a:pt x="171" y="40"/>
                  </a:lnTo>
                  <a:lnTo>
                    <a:pt x="176" y="33"/>
                  </a:lnTo>
                  <a:lnTo>
                    <a:pt x="181" y="27"/>
                  </a:lnTo>
                  <a:lnTo>
                    <a:pt x="186" y="22"/>
                  </a:lnTo>
                  <a:lnTo>
                    <a:pt x="192" y="16"/>
                  </a:lnTo>
                  <a:lnTo>
                    <a:pt x="200" y="11"/>
                  </a:lnTo>
                  <a:lnTo>
                    <a:pt x="207" y="8"/>
                  </a:lnTo>
                  <a:lnTo>
                    <a:pt x="216" y="4"/>
                  </a:lnTo>
                  <a:lnTo>
                    <a:pt x="226" y="2"/>
                  </a:lnTo>
                  <a:lnTo>
                    <a:pt x="237" y="0"/>
                  </a:lnTo>
                  <a:lnTo>
                    <a:pt x="246" y="0"/>
                  </a:lnTo>
                  <a:lnTo>
                    <a:pt x="257" y="0"/>
                  </a:lnTo>
                  <a:lnTo>
                    <a:pt x="267" y="2"/>
                  </a:lnTo>
                  <a:lnTo>
                    <a:pt x="277" y="5"/>
                  </a:lnTo>
                  <a:lnTo>
                    <a:pt x="286" y="9"/>
                  </a:lnTo>
                  <a:lnTo>
                    <a:pt x="296" y="14"/>
                  </a:lnTo>
                  <a:lnTo>
                    <a:pt x="304" y="22"/>
                  </a:lnTo>
                  <a:lnTo>
                    <a:pt x="313" y="29"/>
                  </a:lnTo>
                  <a:lnTo>
                    <a:pt x="321" y="38"/>
                  </a:lnTo>
                  <a:lnTo>
                    <a:pt x="329" y="48"/>
                  </a:lnTo>
                  <a:lnTo>
                    <a:pt x="336" y="60"/>
                  </a:lnTo>
                  <a:lnTo>
                    <a:pt x="342" y="73"/>
                  </a:lnTo>
                  <a:lnTo>
                    <a:pt x="348" y="86"/>
                  </a:lnTo>
                  <a:lnTo>
                    <a:pt x="353" y="101"/>
                  </a:lnTo>
                  <a:lnTo>
                    <a:pt x="357" y="117"/>
                  </a:lnTo>
                  <a:lnTo>
                    <a:pt x="360" y="137"/>
                  </a:lnTo>
                  <a:lnTo>
                    <a:pt x="363" y="158"/>
                  </a:lnTo>
                  <a:lnTo>
                    <a:pt x="366" y="179"/>
                  </a:lnTo>
                  <a:lnTo>
                    <a:pt x="367" y="198"/>
                  </a:lnTo>
                  <a:lnTo>
                    <a:pt x="275" y="219"/>
                  </a:lnTo>
                  <a:lnTo>
                    <a:pt x="266" y="182"/>
                  </a:lnTo>
                  <a:lnTo>
                    <a:pt x="277" y="174"/>
                  </a:lnTo>
                  <a:lnTo>
                    <a:pt x="288" y="165"/>
                  </a:lnTo>
                  <a:lnTo>
                    <a:pt x="300" y="158"/>
                  </a:lnTo>
                  <a:lnTo>
                    <a:pt x="310" y="153"/>
                  </a:lnTo>
                  <a:lnTo>
                    <a:pt x="311" y="145"/>
                  </a:lnTo>
                  <a:lnTo>
                    <a:pt x="311" y="136"/>
                  </a:lnTo>
                  <a:lnTo>
                    <a:pt x="310" y="124"/>
                  </a:lnTo>
                  <a:lnTo>
                    <a:pt x="307" y="114"/>
                  </a:lnTo>
                  <a:lnTo>
                    <a:pt x="305" y="104"/>
                  </a:lnTo>
                  <a:lnTo>
                    <a:pt x="301" y="96"/>
                  </a:lnTo>
                  <a:lnTo>
                    <a:pt x="296" y="88"/>
                  </a:lnTo>
                  <a:lnTo>
                    <a:pt x="291" y="82"/>
                  </a:lnTo>
                  <a:lnTo>
                    <a:pt x="284" y="79"/>
                  </a:lnTo>
                  <a:lnTo>
                    <a:pt x="277" y="76"/>
                  </a:lnTo>
                  <a:lnTo>
                    <a:pt x="270" y="76"/>
                  </a:lnTo>
                  <a:lnTo>
                    <a:pt x="260" y="77"/>
                  </a:lnTo>
                  <a:lnTo>
                    <a:pt x="255" y="78"/>
                  </a:lnTo>
                  <a:lnTo>
                    <a:pt x="251" y="81"/>
                  </a:lnTo>
                  <a:lnTo>
                    <a:pt x="246" y="84"/>
                  </a:lnTo>
                  <a:lnTo>
                    <a:pt x="242" y="88"/>
                  </a:lnTo>
                  <a:lnTo>
                    <a:pt x="239" y="93"/>
                  </a:lnTo>
                  <a:lnTo>
                    <a:pt x="237" y="98"/>
                  </a:lnTo>
                  <a:lnTo>
                    <a:pt x="235" y="103"/>
                  </a:lnTo>
                  <a:lnTo>
                    <a:pt x="233" y="109"/>
                  </a:lnTo>
                  <a:lnTo>
                    <a:pt x="226" y="138"/>
                  </a:lnTo>
                  <a:lnTo>
                    <a:pt x="222" y="171"/>
                  </a:lnTo>
                  <a:lnTo>
                    <a:pt x="219" y="187"/>
                  </a:lnTo>
                  <a:lnTo>
                    <a:pt x="216" y="204"/>
                  </a:lnTo>
                  <a:lnTo>
                    <a:pt x="210" y="219"/>
                  </a:lnTo>
                  <a:lnTo>
                    <a:pt x="203" y="233"/>
                  </a:lnTo>
                  <a:lnTo>
                    <a:pt x="199" y="241"/>
                  </a:lnTo>
                  <a:lnTo>
                    <a:pt x="194" y="246"/>
                  </a:lnTo>
                  <a:lnTo>
                    <a:pt x="188" y="252"/>
                  </a:lnTo>
                  <a:lnTo>
                    <a:pt x="182" y="257"/>
                  </a:lnTo>
                  <a:lnTo>
                    <a:pt x="176" y="262"/>
                  </a:lnTo>
                  <a:lnTo>
                    <a:pt x="167" y="266"/>
                  </a:lnTo>
                  <a:lnTo>
                    <a:pt x="159" y="269"/>
                  </a:lnTo>
                  <a:lnTo>
                    <a:pt x="149" y="272"/>
                  </a:lnTo>
                  <a:lnTo>
                    <a:pt x="139" y="274"/>
                  </a:lnTo>
                  <a:lnTo>
                    <a:pt x="128" y="274"/>
                  </a:lnTo>
                  <a:lnTo>
                    <a:pt x="116" y="273"/>
                  </a:lnTo>
                  <a:lnTo>
                    <a:pt x="106" y="272"/>
                  </a:lnTo>
                  <a:lnTo>
                    <a:pt x="95" y="268"/>
                  </a:lnTo>
                  <a:lnTo>
                    <a:pt x="85" y="264"/>
                  </a:lnTo>
                  <a:lnTo>
                    <a:pt x="75" y="258"/>
                  </a:lnTo>
                  <a:lnTo>
                    <a:pt x="66" y="251"/>
                  </a:lnTo>
                  <a:lnTo>
                    <a:pt x="56" y="243"/>
                  </a:lnTo>
                  <a:lnTo>
                    <a:pt x="48" y="233"/>
                  </a:lnTo>
                  <a:lnTo>
                    <a:pt x="39" y="223"/>
                  </a:lnTo>
                  <a:lnTo>
                    <a:pt x="32" y="211"/>
                  </a:lnTo>
                  <a:lnTo>
                    <a:pt x="26" y="197"/>
                  </a:lnTo>
                  <a:lnTo>
                    <a:pt x="19" y="182"/>
                  </a:lnTo>
                  <a:lnTo>
                    <a:pt x="14" y="168"/>
                  </a:lnTo>
                  <a:lnTo>
                    <a:pt x="10" y="151"/>
                  </a:lnTo>
                  <a:close/>
                </a:path>
              </a:pathLst>
            </a:custGeom>
            <a:solidFill>
              <a:srgbClr val="003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8" name="Freeform 37">
              <a:extLst>
                <a:ext uri="{FF2B5EF4-FFF2-40B4-BE49-F238E27FC236}">
                  <a16:creationId xmlns:a16="http://schemas.microsoft.com/office/drawing/2014/main" id="{F90E255D-76FA-8771-5978-D9BBA7FB136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39826" y="377825"/>
              <a:ext cx="11113" cy="9525"/>
            </a:xfrm>
            <a:custGeom>
              <a:avLst/>
              <a:gdLst>
                <a:gd name="T0" fmla="*/ 0 w 94"/>
                <a:gd name="T1" fmla="*/ 0 h 90"/>
                <a:gd name="T2" fmla="*/ 0 w 94"/>
                <a:gd name="T3" fmla="*/ 0 h 90"/>
                <a:gd name="T4" fmla="*/ 0 w 94"/>
                <a:gd name="T5" fmla="*/ 0 h 90"/>
                <a:gd name="T6" fmla="*/ 0 w 94"/>
                <a:gd name="T7" fmla="*/ 0 h 90"/>
                <a:gd name="T8" fmla="*/ 0 w 94"/>
                <a:gd name="T9" fmla="*/ 0 h 90"/>
                <a:gd name="T10" fmla="*/ 0 w 94"/>
                <a:gd name="T11" fmla="*/ 0 h 90"/>
                <a:gd name="T12" fmla="*/ 0 w 94"/>
                <a:gd name="T13" fmla="*/ 0 h 90"/>
                <a:gd name="T14" fmla="*/ 0 w 94"/>
                <a:gd name="T15" fmla="*/ 0 h 90"/>
                <a:gd name="T16" fmla="*/ 0 w 94"/>
                <a:gd name="T17" fmla="*/ 0 h 90"/>
                <a:gd name="T18" fmla="*/ 0 w 94"/>
                <a:gd name="T19" fmla="*/ 0 h 90"/>
                <a:gd name="T20" fmla="*/ 0 w 94"/>
                <a:gd name="T21" fmla="*/ 0 h 90"/>
                <a:gd name="T22" fmla="*/ 0 w 94"/>
                <a:gd name="T23" fmla="*/ 0 h 90"/>
                <a:gd name="T24" fmla="*/ 0 w 94"/>
                <a:gd name="T25" fmla="*/ 0 h 90"/>
                <a:gd name="T26" fmla="*/ 0 w 94"/>
                <a:gd name="T27" fmla="*/ 0 h 90"/>
                <a:gd name="T28" fmla="*/ 0 w 94"/>
                <a:gd name="T29" fmla="*/ 0 h 90"/>
                <a:gd name="T30" fmla="*/ 0 w 94"/>
                <a:gd name="T31" fmla="*/ 0 h 90"/>
                <a:gd name="T32" fmla="*/ 0 w 94"/>
                <a:gd name="T33" fmla="*/ 0 h 90"/>
                <a:gd name="T34" fmla="*/ 0 w 94"/>
                <a:gd name="T35" fmla="*/ 0 h 90"/>
                <a:gd name="T36" fmla="*/ 0 w 94"/>
                <a:gd name="T37" fmla="*/ 0 h 90"/>
                <a:gd name="T38" fmla="*/ 0 w 94"/>
                <a:gd name="T39" fmla="*/ 0 h 90"/>
                <a:gd name="T40" fmla="*/ 0 w 94"/>
                <a:gd name="T41" fmla="*/ 0 h 90"/>
                <a:gd name="T42" fmla="*/ 0 w 94"/>
                <a:gd name="T43" fmla="*/ 0 h 90"/>
                <a:gd name="T44" fmla="*/ 0 w 94"/>
                <a:gd name="T45" fmla="*/ 0 h 90"/>
                <a:gd name="T46" fmla="*/ 0 w 94"/>
                <a:gd name="T47" fmla="*/ 0 h 90"/>
                <a:gd name="T48" fmla="*/ 0 w 94"/>
                <a:gd name="T49" fmla="*/ 0 h 90"/>
                <a:gd name="T50" fmla="*/ 0 w 94"/>
                <a:gd name="T51" fmla="*/ 0 h 90"/>
                <a:gd name="T52" fmla="*/ 0 w 94"/>
                <a:gd name="T53" fmla="*/ 0 h 90"/>
                <a:gd name="T54" fmla="*/ 0 w 94"/>
                <a:gd name="T55" fmla="*/ 0 h 90"/>
                <a:gd name="T56" fmla="*/ 0 w 94"/>
                <a:gd name="T57" fmla="*/ 0 h 90"/>
                <a:gd name="T58" fmla="*/ 0 w 94"/>
                <a:gd name="T59" fmla="*/ 0 h 90"/>
                <a:gd name="T60" fmla="*/ 0 w 94"/>
                <a:gd name="T61" fmla="*/ 0 h 90"/>
                <a:gd name="T62" fmla="*/ 0 w 94"/>
                <a:gd name="T63" fmla="*/ 0 h 90"/>
                <a:gd name="T64" fmla="*/ 0 w 94"/>
                <a:gd name="T65" fmla="*/ 0 h 9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4" h="90">
                  <a:moveTo>
                    <a:pt x="0" y="51"/>
                  </a:moveTo>
                  <a:lnTo>
                    <a:pt x="0" y="41"/>
                  </a:lnTo>
                  <a:lnTo>
                    <a:pt x="2" y="33"/>
                  </a:lnTo>
                  <a:lnTo>
                    <a:pt x="5" y="24"/>
                  </a:lnTo>
                  <a:lnTo>
                    <a:pt x="10" y="17"/>
                  </a:lnTo>
                  <a:lnTo>
                    <a:pt x="16" y="11"/>
                  </a:lnTo>
                  <a:lnTo>
                    <a:pt x="23" y="5"/>
                  </a:lnTo>
                  <a:lnTo>
                    <a:pt x="32" y="2"/>
                  </a:lnTo>
                  <a:lnTo>
                    <a:pt x="41" y="0"/>
                  </a:lnTo>
                  <a:lnTo>
                    <a:pt x="51" y="0"/>
                  </a:lnTo>
                  <a:lnTo>
                    <a:pt x="60" y="1"/>
                  </a:lnTo>
                  <a:lnTo>
                    <a:pt x="69" y="4"/>
                  </a:lnTo>
                  <a:lnTo>
                    <a:pt x="76" y="8"/>
                  </a:lnTo>
                  <a:lnTo>
                    <a:pt x="82" y="15"/>
                  </a:lnTo>
                  <a:lnTo>
                    <a:pt x="88" y="22"/>
                  </a:lnTo>
                  <a:lnTo>
                    <a:pt x="92" y="30"/>
                  </a:lnTo>
                  <a:lnTo>
                    <a:pt x="94" y="39"/>
                  </a:lnTo>
                  <a:lnTo>
                    <a:pt x="94" y="49"/>
                  </a:lnTo>
                  <a:lnTo>
                    <a:pt x="92" y="57"/>
                  </a:lnTo>
                  <a:lnTo>
                    <a:pt x="89" y="65"/>
                  </a:lnTo>
                  <a:lnTo>
                    <a:pt x="83" y="73"/>
                  </a:lnTo>
                  <a:lnTo>
                    <a:pt x="77" y="79"/>
                  </a:lnTo>
                  <a:lnTo>
                    <a:pt x="70" y="85"/>
                  </a:lnTo>
                  <a:lnTo>
                    <a:pt x="61" y="88"/>
                  </a:lnTo>
                  <a:lnTo>
                    <a:pt x="53" y="90"/>
                  </a:lnTo>
                  <a:lnTo>
                    <a:pt x="42" y="90"/>
                  </a:lnTo>
                  <a:lnTo>
                    <a:pt x="34" y="89"/>
                  </a:lnTo>
                  <a:lnTo>
                    <a:pt x="25" y="86"/>
                  </a:lnTo>
                  <a:lnTo>
                    <a:pt x="18" y="80"/>
                  </a:lnTo>
                  <a:lnTo>
                    <a:pt x="11" y="75"/>
                  </a:lnTo>
                  <a:lnTo>
                    <a:pt x="6" y="68"/>
                  </a:lnTo>
                  <a:lnTo>
                    <a:pt x="2" y="59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003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9" name="Freeform 38">
              <a:extLst>
                <a:ext uri="{FF2B5EF4-FFF2-40B4-BE49-F238E27FC236}">
                  <a16:creationId xmlns:a16="http://schemas.microsoft.com/office/drawing/2014/main" id="{DFB0421F-6762-A44E-325F-034A96B9110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25538" y="407988"/>
              <a:ext cx="39688" cy="31750"/>
            </a:xfrm>
            <a:custGeom>
              <a:avLst/>
              <a:gdLst>
                <a:gd name="T0" fmla="*/ 0 w 341"/>
                <a:gd name="T1" fmla="*/ 0 h 271"/>
                <a:gd name="T2" fmla="*/ 0 w 341"/>
                <a:gd name="T3" fmla="*/ 0 h 271"/>
                <a:gd name="T4" fmla="*/ 0 w 341"/>
                <a:gd name="T5" fmla="*/ 0 h 271"/>
                <a:gd name="T6" fmla="*/ 0 w 341"/>
                <a:gd name="T7" fmla="*/ 0 h 271"/>
                <a:gd name="T8" fmla="*/ 0 w 341"/>
                <a:gd name="T9" fmla="*/ 0 h 271"/>
                <a:gd name="T10" fmla="*/ 0 w 341"/>
                <a:gd name="T11" fmla="*/ 0 h 271"/>
                <a:gd name="T12" fmla="*/ 0 w 341"/>
                <a:gd name="T13" fmla="*/ 0 h 271"/>
                <a:gd name="T14" fmla="*/ 0 w 341"/>
                <a:gd name="T15" fmla="*/ 0 h 271"/>
                <a:gd name="T16" fmla="*/ 0 w 341"/>
                <a:gd name="T17" fmla="*/ 0 h 271"/>
                <a:gd name="T18" fmla="*/ 0 w 341"/>
                <a:gd name="T19" fmla="*/ 0 h 271"/>
                <a:gd name="T20" fmla="*/ 0 w 341"/>
                <a:gd name="T21" fmla="*/ 0 h 271"/>
                <a:gd name="T22" fmla="*/ 0 w 341"/>
                <a:gd name="T23" fmla="*/ 0 h 271"/>
                <a:gd name="T24" fmla="*/ 0 w 341"/>
                <a:gd name="T25" fmla="*/ 0 h 271"/>
                <a:gd name="T26" fmla="*/ 0 w 341"/>
                <a:gd name="T27" fmla="*/ 0 h 271"/>
                <a:gd name="T28" fmla="*/ 0 w 341"/>
                <a:gd name="T29" fmla="*/ 0 h 271"/>
                <a:gd name="T30" fmla="*/ 0 w 341"/>
                <a:gd name="T31" fmla="*/ 0 h 271"/>
                <a:gd name="T32" fmla="*/ 0 w 341"/>
                <a:gd name="T33" fmla="*/ 0 h 271"/>
                <a:gd name="T34" fmla="*/ 0 w 341"/>
                <a:gd name="T35" fmla="*/ 0 h 271"/>
                <a:gd name="T36" fmla="*/ 0 w 341"/>
                <a:gd name="T37" fmla="*/ 0 h 271"/>
                <a:gd name="T38" fmla="*/ 0 w 341"/>
                <a:gd name="T39" fmla="*/ 0 h 271"/>
                <a:gd name="T40" fmla="*/ 0 w 341"/>
                <a:gd name="T41" fmla="*/ 0 h 271"/>
                <a:gd name="T42" fmla="*/ 0 w 341"/>
                <a:gd name="T43" fmla="*/ 0 h 271"/>
                <a:gd name="T44" fmla="*/ 0 w 341"/>
                <a:gd name="T45" fmla="*/ 0 h 271"/>
                <a:gd name="T46" fmla="*/ 0 w 341"/>
                <a:gd name="T47" fmla="*/ 0 h 271"/>
                <a:gd name="T48" fmla="*/ 0 w 341"/>
                <a:gd name="T49" fmla="*/ 0 h 271"/>
                <a:gd name="T50" fmla="*/ 0 w 341"/>
                <a:gd name="T51" fmla="*/ 0 h 271"/>
                <a:gd name="T52" fmla="*/ 0 w 341"/>
                <a:gd name="T53" fmla="*/ 0 h 27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341" h="271">
                  <a:moveTo>
                    <a:pt x="0" y="14"/>
                  </a:moveTo>
                  <a:lnTo>
                    <a:pt x="30" y="13"/>
                  </a:lnTo>
                  <a:lnTo>
                    <a:pt x="38" y="23"/>
                  </a:lnTo>
                  <a:lnTo>
                    <a:pt x="44" y="33"/>
                  </a:lnTo>
                  <a:lnTo>
                    <a:pt x="49" y="45"/>
                  </a:lnTo>
                  <a:lnTo>
                    <a:pt x="55" y="57"/>
                  </a:lnTo>
                  <a:lnTo>
                    <a:pt x="284" y="47"/>
                  </a:lnTo>
                  <a:lnTo>
                    <a:pt x="287" y="36"/>
                  </a:lnTo>
                  <a:lnTo>
                    <a:pt x="292" y="24"/>
                  </a:lnTo>
                  <a:lnTo>
                    <a:pt x="297" y="12"/>
                  </a:lnTo>
                  <a:lnTo>
                    <a:pt x="304" y="2"/>
                  </a:lnTo>
                  <a:lnTo>
                    <a:pt x="333" y="0"/>
                  </a:lnTo>
                  <a:lnTo>
                    <a:pt x="341" y="170"/>
                  </a:lnTo>
                  <a:lnTo>
                    <a:pt x="310" y="171"/>
                  </a:lnTo>
                  <a:lnTo>
                    <a:pt x="304" y="160"/>
                  </a:lnTo>
                  <a:lnTo>
                    <a:pt x="297" y="149"/>
                  </a:lnTo>
                  <a:lnTo>
                    <a:pt x="291" y="138"/>
                  </a:lnTo>
                  <a:lnTo>
                    <a:pt x="287" y="126"/>
                  </a:lnTo>
                  <a:lnTo>
                    <a:pt x="53" y="137"/>
                  </a:lnTo>
                  <a:lnTo>
                    <a:pt x="58" y="211"/>
                  </a:lnTo>
                  <a:lnTo>
                    <a:pt x="69" y="214"/>
                  </a:lnTo>
                  <a:lnTo>
                    <a:pt x="82" y="218"/>
                  </a:lnTo>
                  <a:lnTo>
                    <a:pt x="96" y="224"/>
                  </a:lnTo>
                  <a:lnTo>
                    <a:pt x="110" y="229"/>
                  </a:lnTo>
                  <a:lnTo>
                    <a:pt x="111" y="267"/>
                  </a:lnTo>
                  <a:lnTo>
                    <a:pt x="11" y="271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3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0" name="Freeform 39">
              <a:extLst>
                <a:ext uri="{FF2B5EF4-FFF2-40B4-BE49-F238E27FC236}">
                  <a16:creationId xmlns:a16="http://schemas.microsoft.com/office/drawing/2014/main" id="{0E5D29AD-7B46-67D4-B46F-B56A0D1C66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25538" y="457200"/>
              <a:ext cx="39688" cy="39688"/>
            </a:xfrm>
            <a:custGeom>
              <a:avLst/>
              <a:gdLst>
                <a:gd name="T0" fmla="*/ 0 w 347"/>
                <a:gd name="T1" fmla="*/ 0 h 354"/>
                <a:gd name="T2" fmla="*/ 0 w 347"/>
                <a:gd name="T3" fmla="*/ 0 h 354"/>
                <a:gd name="T4" fmla="*/ 0 w 347"/>
                <a:gd name="T5" fmla="*/ 0 h 354"/>
                <a:gd name="T6" fmla="*/ 0 w 347"/>
                <a:gd name="T7" fmla="*/ 0 h 354"/>
                <a:gd name="T8" fmla="*/ 0 w 347"/>
                <a:gd name="T9" fmla="*/ 0 h 354"/>
                <a:gd name="T10" fmla="*/ 0 w 347"/>
                <a:gd name="T11" fmla="*/ 0 h 354"/>
                <a:gd name="T12" fmla="*/ 0 w 347"/>
                <a:gd name="T13" fmla="*/ 0 h 354"/>
                <a:gd name="T14" fmla="*/ 0 w 347"/>
                <a:gd name="T15" fmla="*/ 0 h 354"/>
                <a:gd name="T16" fmla="*/ 0 w 347"/>
                <a:gd name="T17" fmla="*/ 0 h 354"/>
                <a:gd name="T18" fmla="*/ 0 w 347"/>
                <a:gd name="T19" fmla="*/ 0 h 354"/>
                <a:gd name="T20" fmla="*/ 0 w 347"/>
                <a:gd name="T21" fmla="*/ 0 h 354"/>
                <a:gd name="T22" fmla="*/ 0 w 347"/>
                <a:gd name="T23" fmla="*/ 0 h 354"/>
                <a:gd name="T24" fmla="*/ 0 w 347"/>
                <a:gd name="T25" fmla="*/ 0 h 354"/>
                <a:gd name="T26" fmla="*/ 0 w 347"/>
                <a:gd name="T27" fmla="*/ 0 h 354"/>
                <a:gd name="T28" fmla="*/ 0 w 347"/>
                <a:gd name="T29" fmla="*/ 0 h 354"/>
                <a:gd name="T30" fmla="*/ 0 w 347"/>
                <a:gd name="T31" fmla="*/ 0 h 354"/>
                <a:gd name="T32" fmla="*/ 0 w 347"/>
                <a:gd name="T33" fmla="*/ 0 h 354"/>
                <a:gd name="T34" fmla="*/ 0 w 347"/>
                <a:gd name="T35" fmla="*/ 0 h 354"/>
                <a:gd name="T36" fmla="*/ 0 w 347"/>
                <a:gd name="T37" fmla="*/ 0 h 354"/>
                <a:gd name="T38" fmla="*/ 0 w 347"/>
                <a:gd name="T39" fmla="*/ 0 h 354"/>
                <a:gd name="T40" fmla="*/ 0 w 347"/>
                <a:gd name="T41" fmla="*/ 0 h 354"/>
                <a:gd name="T42" fmla="*/ 0 w 347"/>
                <a:gd name="T43" fmla="*/ 0 h 354"/>
                <a:gd name="T44" fmla="*/ 0 w 347"/>
                <a:gd name="T45" fmla="*/ 0 h 354"/>
                <a:gd name="T46" fmla="*/ 0 w 347"/>
                <a:gd name="T47" fmla="*/ 0 h 354"/>
                <a:gd name="T48" fmla="*/ 0 w 347"/>
                <a:gd name="T49" fmla="*/ 0 h 354"/>
                <a:gd name="T50" fmla="*/ 0 w 347"/>
                <a:gd name="T51" fmla="*/ 0 h 354"/>
                <a:gd name="T52" fmla="*/ 0 w 347"/>
                <a:gd name="T53" fmla="*/ 0 h 354"/>
                <a:gd name="T54" fmla="*/ 0 w 347"/>
                <a:gd name="T55" fmla="*/ 0 h 354"/>
                <a:gd name="T56" fmla="*/ 0 w 347"/>
                <a:gd name="T57" fmla="*/ 0 h 354"/>
                <a:gd name="T58" fmla="*/ 0 w 347"/>
                <a:gd name="T59" fmla="*/ 0 h 354"/>
                <a:gd name="T60" fmla="*/ 0 w 347"/>
                <a:gd name="T61" fmla="*/ 0 h 354"/>
                <a:gd name="T62" fmla="*/ 0 w 347"/>
                <a:gd name="T63" fmla="*/ 0 h 354"/>
                <a:gd name="T64" fmla="*/ 0 w 347"/>
                <a:gd name="T65" fmla="*/ 0 h 354"/>
                <a:gd name="T66" fmla="*/ 0 w 347"/>
                <a:gd name="T67" fmla="*/ 0 h 354"/>
                <a:gd name="T68" fmla="*/ 0 w 347"/>
                <a:gd name="T69" fmla="*/ 0 h 354"/>
                <a:gd name="T70" fmla="*/ 0 w 347"/>
                <a:gd name="T71" fmla="*/ 0 h 354"/>
                <a:gd name="T72" fmla="*/ 0 w 347"/>
                <a:gd name="T73" fmla="*/ 0 h 354"/>
                <a:gd name="T74" fmla="*/ 0 w 347"/>
                <a:gd name="T75" fmla="*/ 0 h 354"/>
                <a:gd name="T76" fmla="*/ 0 w 347"/>
                <a:gd name="T77" fmla="*/ 0 h 354"/>
                <a:gd name="T78" fmla="*/ 0 w 347"/>
                <a:gd name="T79" fmla="*/ 0 h 354"/>
                <a:gd name="T80" fmla="*/ 0 w 347"/>
                <a:gd name="T81" fmla="*/ 0 h 354"/>
                <a:gd name="T82" fmla="*/ 0 w 347"/>
                <a:gd name="T83" fmla="*/ 0 h 354"/>
                <a:gd name="T84" fmla="*/ 0 w 347"/>
                <a:gd name="T85" fmla="*/ 0 h 354"/>
                <a:gd name="T86" fmla="*/ 0 w 347"/>
                <a:gd name="T87" fmla="*/ 0 h 354"/>
                <a:gd name="T88" fmla="*/ 0 w 347"/>
                <a:gd name="T89" fmla="*/ 0 h 35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47" h="354">
                  <a:moveTo>
                    <a:pt x="283" y="319"/>
                  </a:moveTo>
                  <a:lnTo>
                    <a:pt x="133" y="312"/>
                  </a:lnTo>
                  <a:lnTo>
                    <a:pt x="116" y="311"/>
                  </a:lnTo>
                  <a:lnTo>
                    <a:pt x="101" y="307"/>
                  </a:lnTo>
                  <a:lnTo>
                    <a:pt x="86" y="304"/>
                  </a:lnTo>
                  <a:lnTo>
                    <a:pt x="73" y="299"/>
                  </a:lnTo>
                  <a:lnTo>
                    <a:pt x="61" y="293"/>
                  </a:lnTo>
                  <a:lnTo>
                    <a:pt x="49" y="285"/>
                  </a:lnTo>
                  <a:lnTo>
                    <a:pt x="40" y="277"/>
                  </a:lnTo>
                  <a:lnTo>
                    <a:pt x="30" y="267"/>
                  </a:lnTo>
                  <a:lnTo>
                    <a:pt x="23" y="257"/>
                  </a:lnTo>
                  <a:lnTo>
                    <a:pt x="17" y="245"/>
                  </a:lnTo>
                  <a:lnTo>
                    <a:pt x="11" y="233"/>
                  </a:lnTo>
                  <a:lnTo>
                    <a:pt x="6" y="221"/>
                  </a:lnTo>
                  <a:lnTo>
                    <a:pt x="3" y="207"/>
                  </a:lnTo>
                  <a:lnTo>
                    <a:pt x="1" y="192"/>
                  </a:lnTo>
                  <a:lnTo>
                    <a:pt x="0" y="176"/>
                  </a:lnTo>
                  <a:lnTo>
                    <a:pt x="1" y="161"/>
                  </a:lnTo>
                  <a:lnTo>
                    <a:pt x="2" y="142"/>
                  </a:lnTo>
                  <a:lnTo>
                    <a:pt x="4" y="125"/>
                  </a:lnTo>
                  <a:lnTo>
                    <a:pt x="8" y="109"/>
                  </a:lnTo>
                  <a:lnTo>
                    <a:pt x="12" y="95"/>
                  </a:lnTo>
                  <a:lnTo>
                    <a:pt x="19" y="81"/>
                  </a:lnTo>
                  <a:lnTo>
                    <a:pt x="25" y="71"/>
                  </a:lnTo>
                  <a:lnTo>
                    <a:pt x="32" y="60"/>
                  </a:lnTo>
                  <a:lnTo>
                    <a:pt x="41" y="52"/>
                  </a:lnTo>
                  <a:lnTo>
                    <a:pt x="50" y="44"/>
                  </a:lnTo>
                  <a:lnTo>
                    <a:pt x="60" y="38"/>
                  </a:lnTo>
                  <a:lnTo>
                    <a:pt x="70" y="34"/>
                  </a:lnTo>
                  <a:lnTo>
                    <a:pt x="82" y="30"/>
                  </a:lnTo>
                  <a:lnTo>
                    <a:pt x="95" y="26"/>
                  </a:lnTo>
                  <a:lnTo>
                    <a:pt x="107" y="25"/>
                  </a:lnTo>
                  <a:lnTo>
                    <a:pt x="120" y="24"/>
                  </a:lnTo>
                  <a:lnTo>
                    <a:pt x="134" y="24"/>
                  </a:lnTo>
                  <a:lnTo>
                    <a:pt x="294" y="31"/>
                  </a:lnTo>
                  <a:lnTo>
                    <a:pt x="298" y="23"/>
                  </a:lnTo>
                  <a:lnTo>
                    <a:pt x="305" y="15"/>
                  </a:lnTo>
                  <a:lnTo>
                    <a:pt x="311" y="6"/>
                  </a:lnTo>
                  <a:lnTo>
                    <a:pt x="317" y="0"/>
                  </a:lnTo>
                  <a:lnTo>
                    <a:pt x="347" y="1"/>
                  </a:lnTo>
                  <a:lnTo>
                    <a:pt x="341" y="150"/>
                  </a:lnTo>
                  <a:lnTo>
                    <a:pt x="311" y="149"/>
                  </a:lnTo>
                  <a:lnTo>
                    <a:pt x="305" y="139"/>
                  </a:lnTo>
                  <a:lnTo>
                    <a:pt x="299" y="130"/>
                  </a:lnTo>
                  <a:lnTo>
                    <a:pt x="294" y="120"/>
                  </a:lnTo>
                  <a:lnTo>
                    <a:pt x="291" y="110"/>
                  </a:lnTo>
                  <a:lnTo>
                    <a:pt x="143" y="103"/>
                  </a:lnTo>
                  <a:lnTo>
                    <a:pt x="133" y="103"/>
                  </a:lnTo>
                  <a:lnTo>
                    <a:pt x="123" y="103"/>
                  </a:lnTo>
                  <a:lnTo>
                    <a:pt x="115" y="105"/>
                  </a:lnTo>
                  <a:lnTo>
                    <a:pt x="106" y="106"/>
                  </a:lnTo>
                  <a:lnTo>
                    <a:pt x="98" y="108"/>
                  </a:lnTo>
                  <a:lnTo>
                    <a:pt x="90" y="111"/>
                  </a:lnTo>
                  <a:lnTo>
                    <a:pt x="84" y="114"/>
                  </a:lnTo>
                  <a:lnTo>
                    <a:pt x="78" y="117"/>
                  </a:lnTo>
                  <a:lnTo>
                    <a:pt x="71" y="122"/>
                  </a:lnTo>
                  <a:lnTo>
                    <a:pt x="67" y="128"/>
                  </a:lnTo>
                  <a:lnTo>
                    <a:pt x="63" y="134"/>
                  </a:lnTo>
                  <a:lnTo>
                    <a:pt x="59" y="142"/>
                  </a:lnTo>
                  <a:lnTo>
                    <a:pt x="56" y="149"/>
                  </a:lnTo>
                  <a:lnTo>
                    <a:pt x="54" y="158"/>
                  </a:lnTo>
                  <a:lnTo>
                    <a:pt x="52" y="168"/>
                  </a:lnTo>
                  <a:lnTo>
                    <a:pt x="51" y="178"/>
                  </a:lnTo>
                  <a:lnTo>
                    <a:pt x="51" y="187"/>
                  </a:lnTo>
                  <a:lnTo>
                    <a:pt x="52" y="195"/>
                  </a:lnTo>
                  <a:lnTo>
                    <a:pt x="54" y="203"/>
                  </a:lnTo>
                  <a:lnTo>
                    <a:pt x="56" y="210"/>
                  </a:lnTo>
                  <a:lnTo>
                    <a:pt x="58" y="217"/>
                  </a:lnTo>
                  <a:lnTo>
                    <a:pt x="61" y="223"/>
                  </a:lnTo>
                  <a:lnTo>
                    <a:pt x="65" y="228"/>
                  </a:lnTo>
                  <a:lnTo>
                    <a:pt x="69" y="233"/>
                  </a:lnTo>
                  <a:lnTo>
                    <a:pt x="75" y="238"/>
                  </a:lnTo>
                  <a:lnTo>
                    <a:pt x="81" y="241"/>
                  </a:lnTo>
                  <a:lnTo>
                    <a:pt x="87" y="245"/>
                  </a:lnTo>
                  <a:lnTo>
                    <a:pt x="94" y="247"/>
                  </a:lnTo>
                  <a:lnTo>
                    <a:pt x="101" y="249"/>
                  </a:lnTo>
                  <a:lnTo>
                    <a:pt x="109" y="251"/>
                  </a:lnTo>
                  <a:lnTo>
                    <a:pt x="118" y="252"/>
                  </a:lnTo>
                  <a:lnTo>
                    <a:pt x="127" y="254"/>
                  </a:lnTo>
                  <a:lnTo>
                    <a:pt x="285" y="258"/>
                  </a:lnTo>
                  <a:lnTo>
                    <a:pt x="289" y="248"/>
                  </a:lnTo>
                  <a:lnTo>
                    <a:pt x="295" y="238"/>
                  </a:lnTo>
                  <a:lnTo>
                    <a:pt x="302" y="229"/>
                  </a:lnTo>
                  <a:lnTo>
                    <a:pt x="308" y="220"/>
                  </a:lnTo>
                  <a:lnTo>
                    <a:pt x="337" y="222"/>
                  </a:lnTo>
                  <a:lnTo>
                    <a:pt x="332" y="354"/>
                  </a:lnTo>
                  <a:lnTo>
                    <a:pt x="303" y="353"/>
                  </a:lnTo>
                  <a:lnTo>
                    <a:pt x="296" y="345"/>
                  </a:lnTo>
                  <a:lnTo>
                    <a:pt x="291" y="337"/>
                  </a:lnTo>
                  <a:lnTo>
                    <a:pt x="286" y="327"/>
                  </a:lnTo>
                  <a:lnTo>
                    <a:pt x="283" y="319"/>
                  </a:lnTo>
                  <a:close/>
                </a:path>
              </a:pathLst>
            </a:custGeom>
            <a:solidFill>
              <a:srgbClr val="003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1" name="Freeform 40">
              <a:extLst>
                <a:ext uri="{FF2B5EF4-FFF2-40B4-BE49-F238E27FC236}">
                  <a16:creationId xmlns:a16="http://schemas.microsoft.com/office/drawing/2014/main" id="{8800AAD3-7327-57B0-DC1F-B464A192AE0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20776" y="514350"/>
              <a:ext cx="39688" cy="39688"/>
            </a:xfrm>
            <a:custGeom>
              <a:avLst/>
              <a:gdLst>
                <a:gd name="T0" fmla="*/ 0 w 361"/>
                <a:gd name="T1" fmla="*/ 0 h 338"/>
                <a:gd name="T2" fmla="*/ 0 w 361"/>
                <a:gd name="T3" fmla="*/ 0 h 338"/>
                <a:gd name="T4" fmla="*/ 0 w 361"/>
                <a:gd name="T5" fmla="*/ 0 h 338"/>
                <a:gd name="T6" fmla="*/ 0 w 361"/>
                <a:gd name="T7" fmla="*/ 0 h 338"/>
                <a:gd name="T8" fmla="*/ 0 w 361"/>
                <a:gd name="T9" fmla="*/ 0 h 338"/>
                <a:gd name="T10" fmla="*/ 0 w 361"/>
                <a:gd name="T11" fmla="*/ 0 h 338"/>
                <a:gd name="T12" fmla="*/ 0 w 361"/>
                <a:gd name="T13" fmla="*/ 0 h 338"/>
                <a:gd name="T14" fmla="*/ 0 w 361"/>
                <a:gd name="T15" fmla="*/ 0 h 338"/>
                <a:gd name="T16" fmla="*/ 0 w 361"/>
                <a:gd name="T17" fmla="*/ 0 h 338"/>
                <a:gd name="T18" fmla="*/ 0 w 361"/>
                <a:gd name="T19" fmla="*/ 0 h 338"/>
                <a:gd name="T20" fmla="*/ 0 w 361"/>
                <a:gd name="T21" fmla="*/ 0 h 338"/>
                <a:gd name="T22" fmla="*/ 0 w 361"/>
                <a:gd name="T23" fmla="*/ 0 h 338"/>
                <a:gd name="T24" fmla="*/ 0 w 361"/>
                <a:gd name="T25" fmla="*/ 0 h 338"/>
                <a:gd name="T26" fmla="*/ 0 w 361"/>
                <a:gd name="T27" fmla="*/ 0 h 338"/>
                <a:gd name="T28" fmla="*/ 0 w 361"/>
                <a:gd name="T29" fmla="*/ 0 h 338"/>
                <a:gd name="T30" fmla="*/ 0 w 361"/>
                <a:gd name="T31" fmla="*/ 0 h 338"/>
                <a:gd name="T32" fmla="*/ 0 w 361"/>
                <a:gd name="T33" fmla="*/ 0 h 338"/>
                <a:gd name="T34" fmla="*/ 0 w 361"/>
                <a:gd name="T35" fmla="*/ 0 h 338"/>
                <a:gd name="T36" fmla="*/ 0 w 361"/>
                <a:gd name="T37" fmla="*/ 0 h 338"/>
                <a:gd name="T38" fmla="*/ 0 w 361"/>
                <a:gd name="T39" fmla="*/ 0 h 338"/>
                <a:gd name="T40" fmla="*/ 0 w 361"/>
                <a:gd name="T41" fmla="*/ 0 h 338"/>
                <a:gd name="T42" fmla="*/ 0 w 361"/>
                <a:gd name="T43" fmla="*/ 0 h 338"/>
                <a:gd name="T44" fmla="*/ 0 w 361"/>
                <a:gd name="T45" fmla="*/ 0 h 338"/>
                <a:gd name="T46" fmla="*/ 0 w 361"/>
                <a:gd name="T47" fmla="*/ 0 h 338"/>
                <a:gd name="T48" fmla="*/ 0 w 361"/>
                <a:gd name="T49" fmla="*/ 0 h 338"/>
                <a:gd name="T50" fmla="*/ 0 w 361"/>
                <a:gd name="T51" fmla="*/ 0 h 338"/>
                <a:gd name="T52" fmla="*/ 0 w 361"/>
                <a:gd name="T53" fmla="*/ 0 h 338"/>
                <a:gd name="T54" fmla="*/ 0 w 361"/>
                <a:gd name="T55" fmla="*/ 0 h 338"/>
                <a:gd name="T56" fmla="*/ 0 w 361"/>
                <a:gd name="T57" fmla="*/ 0 h 338"/>
                <a:gd name="T58" fmla="*/ 0 w 361"/>
                <a:gd name="T59" fmla="*/ 0 h 338"/>
                <a:gd name="T60" fmla="*/ 0 w 361"/>
                <a:gd name="T61" fmla="*/ 0 h 338"/>
                <a:gd name="T62" fmla="*/ 0 w 361"/>
                <a:gd name="T63" fmla="*/ 0 h 338"/>
                <a:gd name="T64" fmla="*/ 0 w 361"/>
                <a:gd name="T65" fmla="*/ 0 h 338"/>
                <a:gd name="T66" fmla="*/ 0 w 361"/>
                <a:gd name="T67" fmla="*/ 0 h 338"/>
                <a:gd name="T68" fmla="*/ 0 w 361"/>
                <a:gd name="T69" fmla="*/ 0 h 338"/>
                <a:gd name="T70" fmla="*/ 0 w 361"/>
                <a:gd name="T71" fmla="*/ 0 h 338"/>
                <a:gd name="T72" fmla="*/ 0 w 361"/>
                <a:gd name="T73" fmla="*/ 0 h 338"/>
                <a:gd name="T74" fmla="*/ 0 w 361"/>
                <a:gd name="T75" fmla="*/ 0 h 338"/>
                <a:gd name="T76" fmla="*/ 0 w 361"/>
                <a:gd name="T77" fmla="*/ 0 h 338"/>
                <a:gd name="T78" fmla="*/ 0 w 361"/>
                <a:gd name="T79" fmla="*/ 0 h 338"/>
                <a:gd name="T80" fmla="*/ 0 w 361"/>
                <a:gd name="T81" fmla="*/ 0 h 338"/>
                <a:gd name="T82" fmla="*/ 0 w 361"/>
                <a:gd name="T83" fmla="*/ 0 h 338"/>
                <a:gd name="T84" fmla="*/ 0 w 361"/>
                <a:gd name="T85" fmla="*/ 0 h 338"/>
                <a:gd name="T86" fmla="*/ 0 w 361"/>
                <a:gd name="T87" fmla="*/ 0 h 338"/>
                <a:gd name="T88" fmla="*/ 0 w 361"/>
                <a:gd name="T89" fmla="*/ 0 h 338"/>
                <a:gd name="T90" fmla="*/ 0 w 361"/>
                <a:gd name="T91" fmla="*/ 0 h 338"/>
                <a:gd name="T92" fmla="*/ 0 w 361"/>
                <a:gd name="T93" fmla="*/ 0 h 338"/>
                <a:gd name="T94" fmla="*/ 0 w 361"/>
                <a:gd name="T95" fmla="*/ 0 h 338"/>
                <a:gd name="T96" fmla="*/ 0 w 361"/>
                <a:gd name="T97" fmla="*/ 0 h 338"/>
                <a:gd name="T98" fmla="*/ 0 w 361"/>
                <a:gd name="T99" fmla="*/ 0 h 338"/>
                <a:gd name="T100" fmla="*/ 0 w 361"/>
                <a:gd name="T101" fmla="*/ 0 h 33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361" h="338">
                  <a:moveTo>
                    <a:pt x="297" y="169"/>
                  </a:moveTo>
                  <a:lnTo>
                    <a:pt x="296" y="178"/>
                  </a:lnTo>
                  <a:lnTo>
                    <a:pt x="295" y="186"/>
                  </a:lnTo>
                  <a:lnTo>
                    <a:pt x="293" y="196"/>
                  </a:lnTo>
                  <a:lnTo>
                    <a:pt x="291" y="206"/>
                  </a:lnTo>
                  <a:lnTo>
                    <a:pt x="290" y="214"/>
                  </a:lnTo>
                  <a:lnTo>
                    <a:pt x="288" y="221"/>
                  </a:lnTo>
                  <a:lnTo>
                    <a:pt x="286" y="227"/>
                  </a:lnTo>
                  <a:lnTo>
                    <a:pt x="284" y="233"/>
                  </a:lnTo>
                  <a:lnTo>
                    <a:pt x="281" y="238"/>
                  </a:lnTo>
                  <a:lnTo>
                    <a:pt x="278" y="242"/>
                  </a:lnTo>
                  <a:lnTo>
                    <a:pt x="273" y="246"/>
                  </a:lnTo>
                  <a:lnTo>
                    <a:pt x="270" y="249"/>
                  </a:lnTo>
                  <a:lnTo>
                    <a:pt x="266" y="252"/>
                  </a:lnTo>
                  <a:lnTo>
                    <a:pt x="262" y="254"/>
                  </a:lnTo>
                  <a:lnTo>
                    <a:pt x="258" y="256"/>
                  </a:lnTo>
                  <a:lnTo>
                    <a:pt x="253" y="257"/>
                  </a:lnTo>
                  <a:lnTo>
                    <a:pt x="243" y="258"/>
                  </a:lnTo>
                  <a:lnTo>
                    <a:pt x="233" y="257"/>
                  </a:lnTo>
                  <a:lnTo>
                    <a:pt x="223" y="254"/>
                  </a:lnTo>
                  <a:lnTo>
                    <a:pt x="214" y="251"/>
                  </a:lnTo>
                  <a:lnTo>
                    <a:pt x="210" y="247"/>
                  </a:lnTo>
                  <a:lnTo>
                    <a:pt x="207" y="245"/>
                  </a:lnTo>
                  <a:lnTo>
                    <a:pt x="204" y="241"/>
                  </a:lnTo>
                  <a:lnTo>
                    <a:pt x="201" y="237"/>
                  </a:lnTo>
                  <a:lnTo>
                    <a:pt x="199" y="233"/>
                  </a:lnTo>
                  <a:lnTo>
                    <a:pt x="196" y="227"/>
                  </a:lnTo>
                  <a:lnTo>
                    <a:pt x="195" y="222"/>
                  </a:lnTo>
                  <a:lnTo>
                    <a:pt x="194" y="216"/>
                  </a:lnTo>
                  <a:lnTo>
                    <a:pt x="193" y="209"/>
                  </a:lnTo>
                  <a:lnTo>
                    <a:pt x="193" y="202"/>
                  </a:lnTo>
                  <a:lnTo>
                    <a:pt x="194" y="193"/>
                  </a:lnTo>
                  <a:lnTo>
                    <a:pt x="195" y="185"/>
                  </a:lnTo>
                  <a:lnTo>
                    <a:pt x="199" y="168"/>
                  </a:lnTo>
                  <a:lnTo>
                    <a:pt x="202" y="153"/>
                  </a:lnTo>
                  <a:lnTo>
                    <a:pt x="297" y="169"/>
                  </a:lnTo>
                  <a:close/>
                  <a:moveTo>
                    <a:pt x="159" y="146"/>
                  </a:moveTo>
                  <a:lnTo>
                    <a:pt x="155" y="175"/>
                  </a:lnTo>
                  <a:lnTo>
                    <a:pt x="151" y="193"/>
                  </a:lnTo>
                  <a:lnTo>
                    <a:pt x="146" y="208"/>
                  </a:lnTo>
                  <a:lnTo>
                    <a:pt x="144" y="216"/>
                  </a:lnTo>
                  <a:lnTo>
                    <a:pt x="140" y="222"/>
                  </a:lnTo>
                  <a:lnTo>
                    <a:pt x="136" y="228"/>
                  </a:lnTo>
                  <a:lnTo>
                    <a:pt x="132" y="233"/>
                  </a:lnTo>
                  <a:lnTo>
                    <a:pt x="128" y="238"/>
                  </a:lnTo>
                  <a:lnTo>
                    <a:pt x="124" y="241"/>
                  </a:lnTo>
                  <a:lnTo>
                    <a:pt x="119" y="244"/>
                  </a:lnTo>
                  <a:lnTo>
                    <a:pt x="114" y="246"/>
                  </a:lnTo>
                  <a:lnTo>
                    <a:pt x="109" y="248"/>
                  </a:lnTo>
                  <a:lnTo>
                    <a:pt x="102" y="249"/>
                  </a:lnTo>
                  <a:lnTo>
                    <a:pt x="97" y="249"/>
                  </a:lnTo>
                  <a:lnTo>
                    <a:pt x="91" y="248"/>
                  </a:lnTo>
                  <a:lnTo>
                    <a:pt x="80" y="246"/>
                  </a:lnTo>
                  <a:lnTo>
                    <a:pt x="71" y="242"/>
                  </a:lnTo>
                  <a:lnTo>
                    <a:pt x="67" y="239"/>
                  </a:lnTo>
                  <a:lnTo>
                    <a:pt x="63" y="236"/>
                  </a:lnTo>
                  <a:lnTo>
                    <a:pt x="59" y="231"/>
                  </a:lnTo>
                  <a:lnTo>
                    <a:pt x="56" y="227"/>
                  </a:lnTo>
                  <a:lnTo>
                    <a:pt x="53" y="223"/>
                  </a:lnTo>
                  <a:lnTo>
                    <a:pt x="51" y="218"/>
                  </a:lnTo>
                  <a:lnTo>
                    <a:pt x="50" y="211"/>
                  </a:lnTo>
                  <a:lnTo>
                    <a:pt x="48" y="206"/>
                  </a:lnTo>
                  <a:lnTo>
                    <a:pt x="48" y="199"/>
                  </a:lnTo>
                  <a:lnTo>
                    <a:pt x="47" y="192"/>
                  </a:lnTo>
                  <a:lnTo>
                    <a:pt x="48" y="184"/>
                  </a:lnTo>
                  <a:lnTo>
                    <a:pt x="49" y="177"/>
                  </a:lnTo>
                  <a:lnTo>
                    <a:pt x="51" y="162"/>
                  </a:lnTo>
                  <a:lnTo>
                    <a:pt x="55" y="149"/>
                  </a:lnTo>
                  <a:lnTo>
                    <a:pt x="58" y="139"/>
                  </a:lnTo>
                  <a:lnTo>
                    <a:pt x="62" y="130"/>
                  </a:lnTo>
                  <a:lnTo>
                    <a:pt x="159" y="146"/>
                  </a:lnTo>
                  <a:close/>
                  <a:moveTo>
                    <a:pt x="361" y="56"/>
                  </a:moveTo>
                  <a:lnTo>
                    <a:pt x="331" y="51"/>
                  </a:lnTo>
                  <a:lnTo>
                    <a:pt x="323" y="60"/>
                  </a:lnTo>
                  <a:lnTo>
                    <a:pt x="316" y="71"/>
                  </a:lnTo>
                  <a:lnTo>
                    <a:pt x="308" y="81"/>
                  </a:lnTo>
                  <a:lnTo>
                    <a:pt x="303" y="92"/>
                  </a:lnTo>
                  <a:lnTo>
                    <a:pt x="76" y="54"/>
                  </a:lnTo>
                  <a:lnTo>
                    <a:pt x="74" y="41"/>
                  </a:lnTo>
                  <a:lnTo>
                    <a:pt x="71" y="29"/>
                  </a:lnTo>
                  <a:lnTo>
                    <a:pt x="67" y="17"/>
                  </a:lnTo>
                  <a:lnTo>
                    <a:pt x="62" y="5"/>
                  </a:lnTo>
                  <a:lnTo>
                    <a:pt x="32" y="0"/>
                  </a:lnTo>
                  <a:lnTo>
                    <a:pt x="24" y="46"/>
                  </a:lnTo>
                  <a:lnTo>
                    <a:pt x="19" y="78"/>
                  </a:lnTo>
                  <a:lnTo>
                    <a:pt x="14" y="108"/>
                  </a:lnTo>
                  <a:lnTo>
                    <a:pt x="9" y="134"/>
                  </a:lnTo>
                  <a:lnTo>
                    <a:pt x="4" y="158"/>
                  </a:lnTo>
                  <a:lnTo>
                    <a:pt x="1" y="179"/>
                  </a:lnTo>
                  <a:lnTo>
                    <a:pt x="0" y="198"/>
                  </a:lnTo>
                  <a:lnTo>
                    <a:pt x="0" y="216"/>
                  </a:lnTo>
                  <a:lnTo>
                    <a:pt x="1" y="231"/>
                  </a:lnTo>
                  <a:lnTo>
                    <a:pt x="4" y="246"/>
                  </a:lnTo>
                  <a:lnTo>
                    <a:pt x="8" y="260"/>
                  </a:lnTo>
                  <a:lnTo>
                    <a:pt x="13" y="273"/>
                  </a:lnTo>
                  <a:lnTo>
                    <a:pt x="18" y="284"/>
                  </a:lnTo>
                  <a:lnTo>
                    <a:pt x="24" y="294"/>
                  </a:lnTo>
                  <a:lnTo>
                    <a:pt x="32" y="302"/>
                  </a:lnTo>
                  <a:lnTo>
                    <a:pt x="39" y="311"/>
                  </a:lnTo>
                  <a:lnTo>
                    <a:pt x="48" y="317"/>
                  </a:lnTo>
                  <a:lnTo>
                    <a:pt x="56" y="322"/>
                  </a:lnTo>
                  <a:lnTo>
                    <a:pt x="66" y="327"/>
                  </a:lnTo>
                  <a:lnTo>
                    <a:pt x="74" y="330"/>
                  </a:lnTo>
                  <a:lnTo>
                    <a:pt x="83" y="332"/>
                  </a:lnTo>
                  <a:lnTo>
                    <a:pt x="91" y="332"/>
                  </a:lnTo>
                  <a:lnTo>
                    <a:pt x="97" y="333"/>
                  </a:lnTo>
                  <a:lnTo>
                    <a:pt x="105" y="332"/>
                  </a:lnTo>
                  <a:lnTo>
                    <a:pt x="111" y="331"/>
                  </a:lnTo>
                  <a:lnTo>
                    <a:pt x="117" y="330"/>
                  </a:lnTo>
                  <a:lnTo>
                    <a:pt x="124" y="328"/>
                  </a:lnTo>
                  <a:lnTo>
                    <a:pt x="130" y="324"/>
                  </a:lnTo>
                  <a:lnTo>
                    <a:pt x="136" y="321"/>
                  </a:lnTo>
                  <a:lnTo>
                    <a:pt x="143" y="317"/>
                  </a:lnTo>
                  <a:lnTo>
                    <a:pt x="148" y="312"/>
                  </a:lnTo>
                  <a:lnTo>
                    <a:pt x="153" y="307"/>
                  </a:lnTo>
                  <a:lnTo>
                    <a:pt x="158" y="300"/>
                  </a:lnTo>
                  <a:lnTo>
                    <a:pt x="163" y="294"/>
                  </a:lnTo>
                  <a:lnTo>
                    <a:pt x="167" y="285"/>
                  </a:lnTo>
                  <a:lnTo>
                    <a:pt x="170" y="278"/>
                  </a:lnTo>
                  <a:lnTo>
                    <a:pt x="173" y="268"/>
                  </a:lnTo>
                  <a:lnTo>
                    <a:pt x="174" y="276"/>
                  </a:lnTo>
                  <a:lnTo>
                    <a:pt x="175" y="283"/>
                  </a:lnTo>
                  <a:lnTo>
                    <a:pt x="177" y="290"/>
                  </a:lnTo>
                  <a:lnTo>
                    <a:pt x="180" y="296"/>
                  </a:lnTo>
                  <a:lnTo>
                    <a:pt x="183" y="302"/>
                  </a:lnTo>
                  <a:lnTo>
                    <a:pt x="185" y="308"/>
                  </a:lnTo>
                  <a:lnTo>
                    <a:pt x="189" y="312"/>
                  </a:lnTo>
                  <a:lnTo>
                    <a:pt x="192" y="317"/>
                  </a:lnTo>
                  <a:lnTo>
                    <a:pt x="202" y="324"/>
                  </a:lnTo>
                  <a:lnTo>
                    <a:pt x="211" y="331"/>
                  </a:lnTo>
                  <a:lnTo>
                    <a:pt x="222" y="335"/>
                  </a:lnTo>
                  <a:lnTo>
                    <a:pt x="232" y="337"/>
                  </a:lnTo>
                  <a:lnTo>
                    <a:pt x="243" y="338"/>
                  </a:lnTo>
                  <a:lnTo>
                    <a:pt x="252" y="338"/>
                  </a:lnTo>
                  <a:lnTo>
                    <a:pt x="261" y="338"/>
                  </a:lnTo>
                  <a:lnTo>
                    <a:pt x="269" y="336"/>
                  </a:lnTo>
                  <a:lnTo>
                    <a:pt x="278" y="333"/>
                  </a:lnTo>
                  <a:lnTo>
                    <a:pt x="285" y="329"/>
                  </a:lnTo>
                  <a:lnTo>
                    <a:pt x="292" y="323"/>
                  </a:lnTo>
                  <a:lnTo>
                    <a:pt x="299" y="317"/>
                  </a:lnTo>
                  <a:lnTo>
                    <a:pt x="305" y="309"/>
                  </a:lnTo>
                  <a:lnTo>
                    <a:pt x="310" y="300"/>
                  </a:lnTo>
                  <a:lnTo>
                    <a:pt x="316" y="291"/>
                  </a:lnTo>
                  <a:lnTo>
                    <a:pt x="321" y="280"/>
                  </a:lnTo>
                  <a:lnTo>
                    <a:pt x="325" y="267"/>
                  </a:lnTo>
                  <a:lnTo>
                    <a:pt x="329" y="255"/>
                  </a:lnTo>
                  <a:lnTo>
                    <a:pt x="333" y="240"/>
                  </a:lnTo>
                  <a:lnTo>
                    <a:pt x="336" y="224"/>
                  </a:lnTo>
                  <a:lnTo>
                    <a:pt x="340" y="190"/>
                  </a:lnTo>
                  <a:lnTo>
                    <a:pt x="345" y="156"/>
                  </a:lnTo>
                  <a:lnTo>
                    <a:pt x="349" y="125"/>
                  </a:lnTo>
                  <a:lnTo>
                    <a:pt x="354" y="99"/>
                  </a:lnTo>
                  <a:lnTo>
                    <a:pt x="361" y="56"/>
                  </a:lnTo>
                  <a:close/>
                </a:path>
              </a:pathLst>
            </a:custGeom>
            <a:solidFill>
              <a:srgbClr val="003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2" name="Freeform 41">
              <a:extLst>
                <a:ext uri="{FF2B5EF4-FFF2-40B4-BE49-F238E27FC236}">
                  <a16:creationId xmlns:a16="http://schemas.microsoft.com/office/drawing/2014/main" id="{F4AECF90-8995-539A-30C7-7F8AA523FDE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04901" y="568325"/>
              <a:ext cx="44450" cy="38100"/>
            </a:xfrm>
            <a:custGeom>
              <a:avLst/>
              <a:gdLst>
                <a:gd name="T0" fmla="*/ 0 w 398"/>
                <a:gd name="T1" fmla="*/ 0 h 347"/>
                <a:gd name="T2" fmla="*/ 0 w 398"/>
                <a:gd name="T3" fmla="*/ 0 h 347"/>
                <a:gd name="T4" fmla="*/ 0 w 398"/>
                <a:gd name="T5" fmla="*/ 0 h 347"/>
                <a:gd name="T6" fmla="*/ 0 w 398"/>
                <a:gd name="T7" fmla="*/ 0 h 347"/>
                <a:gd name="T8" fmla="*/ 0 w 398"/>
                <a:gd name="T9" fmla="*/ 0 h 347"/>
                <a:gd name="T10" fmla="*/ 0 w 398"/>
                <a:gd name="T11" fmla="*/ 0 h 347"/>
                <a:gd name="T12" fmla="*/ 0 w 398"/>
                <a:gd name="T13" fmla="*/ 0 h 347"/>
                <a:gd name="T14" fmla="*/ 0 w 398"/>
                <a:gd name="T15" fmla="*/ 0 h 347"/>
                <a:gd name="T16" fmla="*/ 0 w 398"/>
                <a:gd name="T17" fmla="*/ 0 h 347"/>
                <a:gd name="T18" fmla="*/ 0 w 398"/>
                <a:gd name="T19" fmla="*/ 0 h 347"/>
                <a:gd name="T20" fmla="*/ 0 w 398"/>
                <a:gd name="T21" fmla="*/ 0 h 347"/>
                <a:gd name="T22" fmla="*/ 0 w 398"/>
                <a:gd name="T23" fmla="*/ 0 h 347"/>
                <a:gd name="T24" fmla="*/ 0 w 398"/>
                <a:gd name="T25" fmla="*/ 0 h 347"/>
                <a:gd name="T26" fmla="*/ 0 w 398"/>
                <a:gd name="T27" fmla="*/ 0 h 347"/>
                <a:gd name="T28" fmla="*/ 0 w 398"/>
                <a:gd name="T29" fmla="*/ 0 h 347"/>
                <a:gd name="T30" fmla="*/ 0 w 398"/>
                <a:gd name="T31" fmla="*/ 0 h 347"/>
                <a:gd name="T32" fmla="*/ 0 w 398"/>
                <a:gd name="T33" fmla="*/ 0 h 347"/>
                <a:gd name="T34" fmla="*/ 0 w 398"/>
                <a:gd name="T35" fmla="*/ 0 h 347"/>
                <a:gd name="T36" fmla="*/ 0 w 398"/>
                <a:gd name="T37" fmla="*/ 0 h 347"/>
                <a:gd name="T38" fmla="*/ 0 w 398"/>
                <a:gd name="T39" fmla="*/ 0 h 347"/>
                <a:gd name="T40" fmla="*/ 0 w 398"/>
                <a:gd name="T41" fmla="*/ 0 h 347"/>
                <a:gd name="T42" fmla="*/ 0 w 398"/>
                <a:gd name="T43" fmla="*/ 0 h 347"/>
                <a:gd name="T44" fmla="*/ 0 w 398"/>
                <a:gd name="T45" fmla="*/ 0 h 347"/>
                <a:gd name="T46" fmla="*/ 0 w 398"/>
                <a:gd name="T47" fmla="*/ 0 h 347"/>
                <a:gd name="T48" fmla="*/ 0 w 398"/>
                <a:gd name="T49" fmla="*/ 0 h 347"/>
                <a:gd name="T50" fmla="*/ 0 w 398"/>
                <a:gd name="T51" fmla="*/ 0 h 347"/>
                <a:gd name="T52" fmla="*/ 0 w 398"/>
                <a:gd name="T53" fmla="*/ 0 h 347"/>
                <a:gd name="T54" fmla="*/ 0 w 398"/>
                <a:gd name="T55" fmla="*/ 0 h 347"/>
                <a:gd name="T56" fmla="*/ 0 w 398"/>
                <a:gd name="T57" fmla="*/ 0 h 347"/>
                <a:gd name="T58" fmla="*/ 0 w 398"/>
                <a:gd name="T59" fmla="*/ 0 h 347"/>
                <a:gd name="T60" fmla="*/ 0 w 398"/>
                <a:gd name="T61" fmla="*/ 0 h 347"/>
                <a:gd name="T62" fmla="*/ 0 w 398"/>
                <a:gd name="T63" fmla="*/ 0 h 347"/>
                <a:gd name="T64" fmla="*/ 0 w 398"/>
                <a:gd name="T65" fmla="*/ 0 h 347"/>
                <a:gd name="T66" fmla="*/ 0 w 398"/>
                <a:gd name="T67" fmla="*/ 0 h 347"/>
                <a:gd name="T68" fmla="*/ 0 w 398"/>
                <a:gd name="T69" fmla="*/ 0 h 347"/>
                <a:gd name="T70" fmla="*/ 0 w 398"/>
                <a:gd name="T71" fmla="*/ 0 h 347"/>
                <a:gd name="T72" fmla="*/ 0 w 398"/>
                <a:gd name="T73" fmla="*/ 0 h 347"/>
                <a:gd name="T74" fmla="*/ 0 w 398"/>
                <a:gd name="T75" fmla="*/ 0 h 347"/>
                <a:gd name="T76" fmla="*/ 0 w 398"/>
                <a:gd name="T77" fmla="*/ 0 h 347"/>
                <a:gd name="T78" fmla="*/ 0 w 398"/>
                <a:gd name="T79" fmla="*/ 0 h 347"/>
                <a:gd name="T80" fmla="*/ 0 w 398"/>
                <a:gd name="T81" fmla="*/ 0 h 34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398" h="347">
                  <a:moveTo>
                    <a:pt x="81" y="0"/>
                  </a:moveTo>
                  <a:lnTo>
                    <a:pt x="111" y="10"/>
                  </a:lnTo>
                  <a:lnTo>
                    <a:pt x="113" y="21"/>
                  </a:lnTo>
                  <a:lnTo>
                    <a:pt x="115" y="34"/>
                  </a:lnTo>
                  <a:lnTo>
                    <a:pt x="117" y="47"/>
                  </a:lnTo>
                  <a:lnTo>
                    <a:pt x="117" y="59"/>
                  </a:lnTo>
                  <a:lnTo>
                    <a:pt x="333" y="133"/>
                  </a:lnTo>
                  <a:lnTo>
                    <a:pt x="342" y="124"/>
                  </a:lnTo>
                  <a:lnTo>
                    <a:pt x="351" y="114"/>
                  </a:lnTo>
                  <a:lnTo>
                    <a:pt x="360" y="106"/>
                  </a:lnTo>
                  <a:lnTo>
                    <a:pt x="369" y="97"/>
                  </a:lnTo>
                  <a:lnTo>
                    <a:pt x="398" y="107"/>
                  </a:lnTo>
                  <a:lnTo>
                    <a:pt x="316" y="347"/>
                  </a:lnTo>
                  <a:lnTo>
                    <a:pt x="236" y="320"/>
                  </a:lnTo>
                  <a:lnTo>
                    <a:pt x="249" y="284"/>
                  </a:lnTo>
                  <a:lnTo>
                    <a:pt x="258" y="282"/>
                  </a:lnTo>
                  <a:lnTo>
                    <a:pt x="270" y="280"/>
                  </a:lnTo>
                  <a:lnTo>
                    <a:pt x="282" y="279"/>
                  </a:lnTo>
                  <a:lnTo>
                    <a:pt x="292" y="280"/>
                  </a:lnTo>
                  <a:lnTo>
                    <a:pt x="315" y="210"/>
                  </a:lnTo>
                  <a:lnTo>
                    <a:pt x="223" y="180"/>
                  </a:lnTo>
                  <a:lnTo>
                    <a:pt x="204" y="237"/>
                  </a:lnTo>
                  <a:lnTo>
                    <a:pt x="211" y="242"/>
                  </a:lnTo>
                  <a:lnTo>
                    <a:pt x="216" y="248"/>
                  </a:lnTo>
                  <a:lnTo>
                    <a:pt x="220" y="255"/>
                  </a:lnTo>
                  <a:lnTo>
                    <a:pt x="225" y="260"/>
                  </a:lnTo>
                  <a:lnTo>
                    <a:pt x="214" y="291"/>
                  </a:lnTo>
                  <a:lnTo>
                    <a:pt x="124" y="260"/>
                  </a:lnTo>
                  <a:lnTo>
                    <a:pt x="134" y="229"/>
                  </a:lnTo>
                  <a:lnTo>
                    <a:pt x="150" y="225"/>
                  </a:lnTo>
                  <a:lnTo>
                    <a:pt x="165" y="223"/>
                  </a:lnTo>
                  <a:lnTo>
                    <a:pt x="184" y="166"/>
                  </a:lnTo>
                  <a:lnTo>
                    <a:pt x="84" y="132"/>
                  </a:lnTo>
                  <a:lnTo>
                    <a:pt x="61" y="201"/>
                  </a:lnTo>
                  <a:lnTo>
                    <a:pt x="70" y="208"/>
                  </a:lnTo>
                  <a:lnTo>
                    <a:pt x="79" y="216"/>
                  </a:lnTo>
                  <a:lnTo>
                    <a:pt x="88" y="224"/>
                  </a:lnTo>
                  <a:lnTo>
                    <a:pt x="96" y="233"/>
                  </a:lnTo>
                  <a:lnTo>
                    <a:pt x="83" y="269"/>
                  </a:lnTo>
                  <a:lnTo>
                    <a:pt x="0" y="241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003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3" name="Freeform 42">
              <a:extLst>
                <a:ext uri="{FF2B5EF4-FFF2-40B4-BE49-F238E27FC236}">
                  <a16:creationId xmlns:a16="http://schemas.microsoft.com/office/drawing/2014/main" id="{8EF71435-E0B7-69E3-8F3C-1A39155ECE3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82676" y="617538"/>
              <a:ext cx="39688" cy="39688"/>
            </a:xfrm>
            <a:custGeom>
              <a:avLst/>
              <a:gdLst>
                <a:gd name="T0" fmla="*/ 0 w 352"/>
                <a:gd name="T1" fmla="*/ 0 h 352"/>
                <a:gd name="T2" fmla="*/ 0 w 352"/>
                <a:gd name="T3" fmla="*/ 0 h 352"/>
                <a:gd name="T4" fmla="*/ 0 w 352"/>
                <a:gd name="T5" fmla="*/ 0 h 352"/>
                <a:gd name="T6" fmla="*/ 0 w 352"/>
                <a:gd name="T7" fmla="*/ 0 h 352"/>
                <a:gd name="T8" fmla="*/ 0 w 352"/>
                <a:gd name="T9" fmla="*/ 0 h 352"/>
                <a:gd name="T10" fmla="*/ 0 w 352"/>
                <a:gd name="T11" fmla="*/ 0 h 352"/>
                <a:gd name="T12" fmla="*/ 0 w 352"/>
                <a:gd name="T13" fmla="*/ 0 h 352"/>
                <a:gd name="T14" fmla="*/ 0 w 352"/>
                <a:gd name="T15" fmla="*/ 0 h 352"/>
                <a:gd name="T16" fmla="*/ 0 w 352"/>
                <a:gd name="T17" fmla="*/ 0 h 352"/>
                <a:gd name="T18" fmla="*/ 0 w 352"/>
                <a:gd name="T19" fmla="*/ 0 h 352"/>
                <a:gd name="T20" fmla="*/ 0 w 352"/>
                <a:gd name="T21" fmla="*/ 0 h 352"/>
                <a:gd name="T22" fmla="*/ 0 w 352"/>
                <a:gd name="T23" fmla="*/ 0 h 352"/>
                <a:gd name="T24" fmla="*/ 0 w 352"/>
                <a:gd name="T25" fmla="*/ 0 h 352"/>
                <a:gd name="T26" fmla="*/ 0 w 352"/>
                <a:gd name="T27" fmla="*/ 0 h 352"/>
                <a:gd name="T28" fmla="*/ 0 w 352"/>
                <a:gd name="T29" fmla="*/ 0 h 352"/>
                <a:gd name="T30" fmla="*/ 0 w 352"/>
                <a:gd name="T31" fmla="*/ 0 h 352"/>
                <a:gd name="T32" fmla="*/ 0 w 352"/>
                <a:gd name="T33" fmla="*/ 0 h 352"/>
                <a:gd name="T34" fmla="*/ 0 w 352"/>
                <a:gd name="T35" fmla="*/ 0 h 352"/>
                <a:gd name="T36" fmla="*/ 0 w 352"/>
                <a:gd name="T37" fmla="*/ 0 h 352"/>
                <a:gd name="T38" fmla="*/ 0 w 352"/>
                <a:gd name="T39" fmla="*/ 0 h 352"/>
                <a:gd name="T40" fmla="*/ 0 w 352"/>
                <a:gd name="T41" fmla="*/ 0 h 352"/>
                <a:gd name="T42" fmla="*/ 0 w 352"/>
                <a:gd name="T43" fmla="*/ 0 h 352"/>
                <a:gd name="T44" fmla="*/ 0 w 352"/>
                <a:gd name="T45" fmla="*/ 0 h 352"/>
                <a:gd name="T46" fmla="*/ 0 w 352"/>
                <a:gd name="T47" fmla="*/ 0 h 352"/>
                <a:gd name="T48" fmla="*/ 0 w 352"/>
                <a:gd name="T49" fmla="*/ 0 h 352"/>
                <a:gd name="T50" fmla="*/ 0 w 352"/>
                <a:gd name="T51" fmla="*/ 0 h 352"/>
                <a:gd name="T52" fmla="*/ 0 w 352"/>
                <a:gd name="T53" fmla="*/ 0 h 352"/>
                <a:gd name="T54" fmla="*/ 0 w 352"/>
                <a:gd name="T55" fmla="*/ 0 h 352"/>
                <a:gd name="T56" fmla="*/ 0 w 352"/>
                <a:gd name="T57" fmla="*/ 0 h 352"/>
                <a:gd name="T58" fmla="*/ 0 w 352"/>
                <a:gd name="T59" fmla="*/ 0 h 352"/>
                <a:gd name="T60" fmla="*/ 0 w 352"/>
                <a:gd name="T61" fmla="*/ 0 h 352"/>
                <a:gd name="T62" fmla="*/ 0 w 352"/>
                <a:gd name="T63" fmla="*/ 0 h 352"/>
                <a:gd name="T64" fmla="*/ 0 w 352"/>
                <a:gd name="T65" fmla="*/ 0 h 352"/>
                <a:gd name="T66" fmla="*/ 0 w 352"/>
                <a:gd name="T67" fmla="*/ 0 h 352"/>
                <a:gd name="T68" fmla="*/ 0 w 352"/>
                <a:gd name="T69" fmla="*/ 0 h 352"/>
                <a:gd name="T70" fmla="*/ 0 w 352"/>
                <a:gd name="T71" fmla="*/ 0 h 352"/>
                <a:gd name="T72" fmla="*/ 0 w 352"/>
                <a:gd name="T73" fmla="*/ 0 h 352"/>
                <a:gd name="T74" fmla="*/ 0 w 352"/>
                <a:gd name="T75" fmla="*/ 0 h 352"/>
                <a:gd name="T76" fmla="*/ 0 w 352"/>
                <a:gd name="T77" fmla="*/ 0 h 352"/>
                <a:gd name="T78" fmla="*/ 0 w 352"/>
                <a:gd name="T79" fmla="*/ 0 h 352"/>
                <a:gd name="T80" fmla="*/ 0 w 352"/>
                <a:gd name="T81" fmla="*/ 0 h 352"/>
                <a:gd name="T82" fmla="*/ 0 w 352"/>
                <a:gd name="T83" fmla="*/ 0 h 352"/>
                <a:gd name="T84" fmla="*/ 0 w 352"/>
                <a:gd name="T85" fmla="*/ 0 h 352"/>
                <a:gd name="T86" fmla="*/ 0 w 352"/>
                <a:gd name="T87" fmla="*/ 0 h 352"/>
                <a:gd name="T88" fmla="*/ 0 w 352"/>
                <a:gd name="T89" fmla="*/ 0 h 352"/>
                <a:gd name="T90" fmla="*/ 0 w 352"/>
                <a:gd name="T91" fmla="*/ 0 h 352"/>
                <a:gd name="T92" fmla="*/ 0 w 352"/>
                <a:gd name="T93" fmla="*/ 0 h 35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352" h="352">
                  <a:moveTo>
                    <a:pt x="31" y="92"/>
                  </a:moveTo>
                  <a:lnTo>
                    <a:pt x="43" y="75"/>
                  </a:lnTo>
                  <a:lnTo>
                    <a:pt x="55" y="59"/>
                  </a:lnTo>
                  <a:lnTo>
                    <a:pt x="66" y="45"/>
                  </a:lnTo>
                  <a:lnTo>
                    <a:pt x="79" y="34"/>
                  </a:lnTo>
                  <a:lnTo>
                    <a:pt x="92" y="24"/>
                  </a:lnTo>
                  <a:lnTo>
                    <a:pt x="105" y="16"/>
                  </a:lnTo>
                  <a:lnTo>
                    <a:pt x="119" y="9"/>
                  </a:lnTo>
                  <a:lnTo>
                    <a:pt x="133" y="4"/>
                  </a:lnTo>
                  <a:lnTo>
                    <a:pt x="148" y="1"/>
                  </a:lnTo>
                  <a:lnTo>
                    <a:pt x="162" y="0"/>
                  </a:lnTo>
                  <a:lnTo>
                    <a:pt x="177" y="0"/>
                  </a:lnTo>
                  <a:lnTo>
                    <a:pt x="192" y="2"/>
                  </a:lnTo>
                  <a:lnTo>
                    <a:pt x="208" y="6"/>
                  </a:lnTo>
                  <a:lnTo>
                    <a:pt x="224" y="11"/>
                  </a:lnTo>
                  <a:lnTo>
                    <a:pt x="239" y="19"/>
                  </a:lnTo>
                  <a:lnTo>
                    <a:pt x="256" y="28"/>
                  </a:lnTo>
                  <a:lnTo>
                    <a:pt x="274" y="40"/>
                  </a:lnTo>
                  <a:lnTo>
                    <a:pt x="291" y="54"/>
                  </a:lnTo>
                  <a:lnTo>
                    <a:pt x="305" y="66"/>
                  </a:lnTo>
                  <a:lnTo>
                    <a:pt x="317" y="81"/>
                  </a:lnTo>
                  <a:lnTo>
                    <a:pt x="328" y="96"/>
                  </a:lnTo>
                  <a:lnTo>
                    <a:pt x="336" y="111"/>
                  </a:lnTo>
                  <a:lnTo>
                    <a:pt x="343" y="127"/>
                  </a:lnTo>
                  <a:lnTo>
                    <a:pt x="348" y="142"/>
                  </a:lnTo>
                  <a:lnTo>
                    <a:pt x="351" y="159"/>
                  </a:lnTo>
                  <a:lnTo>
                    <a:pt x="352" y="175"/>
                  </a:lnTo>
                  <a:lnTo>
                    <a:pt x="351" y="192"/>
                  </a:lnTo>
                  <a:lnTo>
                    <a:pt x="349" y="209"/>
                  </a:lnTo>
                  <a:lnTo>
                    <a:pt x="345" y="226"/>
                  </a:lnTo>
                  <a:lnTo>
                    <a:pt x="340" y="243"/>
                  </a:lnTo>
                  <a:lnTo>
                    <a:pt x="332" y="260"/>
                  </a:lnTo>
                  <a:lnTo>
                    <a:pt x="323" y="277"/>
                  </a:lnTo>
                  <a:lnTo>
                    <a:pt x="308" y="300"/>
                  </a:lnTo>
                  <a:lnTo>
                    <a:pt x="293" y="320"/>
                  </a:lnTo>
                  <a:lnTo>
                    <a:pt x="278" y="337"/>
                  </a:lnTo>
                  <a:lnTo>
                    <a:pt x="265" y="352"/>
                  </a:lnTo>
                  <a:lnTo>
                    <a:pt x="171" y="295"/>
                  </a:lnTo>
                  <a:lnTo>
                    <a:pt x="191" y="261"/>
                  </a:lnTo>
                  <a:lnTo>
                    <a:pt x="206" y="262"/>
                  </a:lnTo>
                  <a:lnTo>
                    <a:pt x="220" y="265"/>
                  </a:lnTo>
                  <a:lnTo>
                    <a:pt x="234" y="269"/>
                  </a:lnTo>
                  <a:lnTo>
                    <a:pt x="247" y="274"/>
                  </a:lnTo>
                  <a:lnTo>
                    <a:pt x="254" y="267"/>
                  </a:lnTo>
                  <a:lnTo>
                    <a:pt x="263" y="260"/>
                  </a:lnTo>
                  <a:lnTo>
                    <a:pt x="271" y="250"/>
                  </a:lnTo>
                  <a:lnTo>
                    <a:pt x="278" y="239"/>
                  </a:lnTo>
                  <a:lnTo>
                    <a:pt x="283" y="231"/>
                  </a:lnTo>
                  <a:lnTo>
                    <a:pt x="286" y="223"/>
                  </a:lnTo>
                  <a:lnTo>
                    <a:pt x="288" y="214"/>
                  </a:lnTo>
                  <a:lnTo>
                    <a:pt x="290" y="206"/>
                  </a:lnTo>
                  <a:lnTo>
                    <a:pt x="290" y="197"/>
                  </a:lnTo>
                  <a:lnTo>
                    <a:pt x="289" y="189"/>
                  </a:lnTo>
                  <a:lnTo>
                    <a:pt x="287" y="181"/>
                  </a:lnTo>
                  <a:lnTo>
                    <a:pt x="284" y="172"/>
                  </a:lnTo>
                  <a:lnTo>
                    <a:pt x="279" y="164"/>
                  </a:lnTo>
                  <a:lnTo>
                    <a:pt x="275" y="155"/>
                  </a:lnTo>
                  <a:lnTo>
                    <a:pt x="269" y="148"/>
                  </a:lnTo>
                  <a:lnTo>
                    <a:pt x="262" y="139"/>
                  </a:lnTo>
                  <a:lnTo>
                    <a:pt x="253" y="132"/>
                  </a:lnTo>
                  <a:lnTo>
                    <a:pt x="244" y="125"/>
                  </a:lnTo>
                  <a:lnTo>
                    <a:pt x="234" y="116"/>
                  </a:lnTo>
                  <a:lnTo>
                    <a:pt x="222" y="110"/>
                  </a:lnTo>
                  <a:lnTo>
                    <a:pt x="211" y="103"/>
                  </a:lnTo>
                  <a:lnTo>
                    <a:pt x="200" y="98"/>
                  </a:lnTo>
                  <a:lnTo>
                    <a:pt x="190" y="94"/>
                  </a:lnTo>
                  <a:lnTo>
                    <a:pt x="179" y="91"/>
                  </a:lnTo>
                  <a:lnTo>
                    <a:pt x="169" y="90"/>
                  </a:lnTo>
                  <a:lnTo>
                    <a:pt x="158" y="89"/>
                  </a:lnTo>
                  <a:lnTo>
                    <a:pt x="149" y="90"/>
                  </a:lnTo>
                  <a:lnTo>
                    <a:pt x="139" y="91"/>
                  </a:lnTo>
                  <a:lnTo>
                    <a:pt x="130" y="94"/>
                  </a:lnTo>
                  <a:lnTo>
                    <a:pt x="120" y="98"/>
                  </a:lnTo>
                  <a:lnTo>
                    <a:pt x="112" y="103"/>
                  </a:lnTo>
                  <a:lnTo>
                    <a:pt x="102" y="110"/>
                  </a:lnTo>
                  <a:lnTo>
                    <a:pt x="95" y="118"/>
                  </a:lnTo>
                  <a:lnTo>
                    <a:pt x="86" y="127"/>
                  </a:lnTo>
                  <a:lnTo>
                    <a:pt x="78" y="137"/>
                  </a:lnTo>
                  <a:lnTo>
                    <a:pt x="71" y="149"/>
                  </a:lnTo>
                  <a:lnTo>
                    <a:pt x="62" y="165"/>
                  </a:lnTo>
                  <a:lnTo>
                    <a:pt x="55" y="183"/>
                  </a:lnTo>
                  <a:lnTo>
                    <a:pt x="52" y="192"/>
                  </a:lnTo>
                  <a:lnTo>
                    <a:pt x="49" y="202"/>
                  </a:lnTo>
                  <a:lnTo>
                    <a:pt x="47" y="211"/>
                  </a:lnTo>
                  <a:lnTo>
                    <a:pt x="45" y="221"/>
                  </a:lnTo>
                  <a:lnTo>
                    <a:pt x="0" y="205"/>
                  </a:lnTo>
                  <a:lnTo>
                    <a:pt x="0" y="191"/>
                  </a:lnTo>
                  <a:lnTo>
                    <a:pt x="1" y="177"/>
                  </a:lnTo>
                  <a:lnTo>
                    <a:pt x="4" y="164"/>
                  </a:lnTo>
                  <a:lnTo>
                    <a:pt x="7" y="149"/>
                  </a:lnTo>
                  <a:lnTo>
                    <a:pt x="11" y="134"/>
                  </a:lnTo>
                  <a:lnTo>
                    <a:pt x="17" y="120"/>
                  </a:lnTo>
                  <a:lnTo>
                    <a:pt x="24" y="106"/>
                  </a:lnTo>
                  <a:lnTo>
                    <a:pt x="31" y="92"/>
                  </a:lnTo>
                  <a:close/>
                </a:path>
              </a:pathLst>
            </a:custGeom>
            <a:solidFill>
              <a:srgbClr val="003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4" name="Freeform 43">
              <a:extLst>
                <a:ext uri="{FF2B5EF4-FFF2-40B4-BE49-F238E27FC236}">
                  <a16:creationId xmlns:a16="http://schemas.microsoft.com/office/drawing/2014/main" id="{5DBDB0D1-C1D7-ED53-03F9-1CF9BFFA22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47751" y="654050"/>
              <a:ext cx="47625" cy="46038"/>
            </a:xfrm>
            <a:custGeom>
              <a:avLst/>
              <a:gdLst>
                <a:gd name="T0" fmla="*/ 0 w 415"/>
                <a:gd name="T1" fmla="*/ 0 h 416"/>
                <a:gd name="T2" fmla="*/ 0 w 415"/>
                <a:gd name="T3" fmla="*/ 0 h 416"/>
                <a:gd name="T4" fmla="*/ 0 w 415"/>
                <a:gd name="T5" fmla="*/ 0 h 416"/>
                <a:gd name="T6" fmla="*/ 0 w 415"/>
                <a:gd name="T7" fmla="*/ 0 h 416"/>
                <a:gd name="T8" fmla="*/ 0 w 415"/>
                <a:gd name="T9" fmla="*/ 0 h 416"/>
                <a:gd name="T10" fmla="*/ 0 w 415"/>
                <a:gd name="T11" fmla="*/ 0 h 416"/>
                <a:gd name="T12" fmla="*/ 0 w 415"/>
                <a:gd name="T13" fmla="*/ 0 h 416"/>
                <a:gd name="T14" fmla="*/ 0 w 415"/>
                <a:gd name="T15" fmla="*/ 0 h 416"/>
                <a:gd name="T16" fmla="*/ 0 w 415"/>
                <a:gd name="T17" fmla="*/ 0 h 416"/>
                <a:gd name="T18" fmla="*/ 0 w 415"/>
                <a:gd name="T19" fmla="*/ 0 h 416"/>
                <a:gd name="T20" fmla="*/ 0 w 415"/>
                <a:gd name="T21" fmla="*/ 0 h 416"/>
                <a:gd name="T22" fmla="*/ 0 w 415"/>
                <a:gd name="T23" fmla="*/ 0 h 416"/>
                <a:gd name="T24" fmla="*/ 0 w 415"/>
                <a:gd name="T25" fmla="*/ 0 h 416"/>
                <a:gd name="T26" fmla="*/ 0 w 415"/>
                <a:gd name="T27" fmla="*/ 0 h 416"/>
                <a:gd name="T28" fmla="*/ 0 w 415"/>
                <a:gd name="T29" fmla="*/ 0 h 416"/>
                <a:gd name="T30" fmla="*/ 0 w 415"/>
                <a:gd name="T31" fmla="*/ 0 h 416"/>
                <a:gd name="T32" fmla="*/ 0 w 415"/>
                <a:gd name="T33" fmla="*/ 0 h 416"/>
                <a:gd name="T34" fmla="*/ 0 w 415"/>
                <a:gd name="T35" fmla="*/ 0 h 416"/>
                <a:gd name="T36" fmla="*/ 0 w 415"/>
                <a:gd name="T37" fmla="*/ 0 h 416"/>
                <a:gd name="T38" fmla="*/ 0 w 415"/>
                <a:gd name="T39" fmla="*/ 0 h 416"/>
                <a:gd name="T40" fmla="*/ 0 w 415"/>
                <a:gd name="T41" fmla="*/ 0 h 416"/>
                <a:gd name="T42" fmla="*/ 0 w 415"/>
                <a:gd name="T43" fmla="*/ 0 h 416"/>
                <a:gd name="T44" fmla="*/ 0 w 415"/>
                <a:gd name="T45" fmla="*/ 0 h 416"/>
                <a:gd name="T46" fmla="*/ 0 w 415"/>
                <a:gd name="T47" fmla="*/ 0 h 416"/>
                <a:gd name="T48" fmla="*/ 0 w 415"/>
                <a:gd name="T49" fmla="*/ 0 h 416"/>
                <a:gd name="T50" fmla="*/ 0 w 415"/>
                <a:gd name="T51" fmla="*/ 0 h 416"/>
                <a:gd name="T52" fmla="*/ 0 w 415"/>
                <a:gd name="T53" fmla="*/ 0 h 416"/>
                <a:gd name="T54" fmla="*/ 0 w 415"/>
                <a:gd name="T55" fmla="*/ 0 h 416"/>
                <a:gd name="T56" fmla="*/ 0 w 415"/>
                <a:gd name="T57" fmla="*/ 0 h 416"/>
                <a:gd name="T58" fmla="*/ 0 w 415"/>
                <a:gd name="T59" fmla="*/ 0 h 416"/>
                <a:gd name="T60" fmla="*/ 0 w 415"/>
                <a:gd name="T61" fmla="*/ 0 h 416"/>
                <a:gd name="T62" fmla="*/ 0 w 415"/>
                <a:gd name="T63" fmla="*/ 0 h 416"/>
                <a:gd name="T64" fmla="*/ 0 w 415"/>
                <a:gd name="T65" fmla="*/ 0 h 416"/>
                <a:gd name="T66" fmla="*/ 0 w 415"/>
                <a:gd name="T67" fmla="*/ 0 h 416"/>
                <a:gd name="T68" fmla="*/ 0 w 415"/>
                <a:gd name="T69" fmla="*/ 0 h 416"/>
                <a:gd name="T70" fmla="*/ 0 w 415"/>
                <a:gd name="T71" fmla="*/ 0 h 416"/>
                <a:gd name="T72" fmla="*/ 0 w 415"/>
                <a:gd name="T73" fmla="*/ 0 h 416"/>
                <a:gd name="T74" fmla="*/ 0 w 415"/>
                <a:gd name="T75" fmla="*/ 0 h 416"/>
                <a:gd name="T76" fmla="*/ 0 w 415"/>
                <a:gd name="T77" fmla="*/ 0 h 416"/>
                <a:gd name="T78" fmla="*/ 0 w 415"/>
                <a:gd name="T79" fmla="*/ 0 h 416"/>
                <a:gd name="T80" fmla="*/ 0 w 415"/>
                <a:gd name="T81" fmla="*/ 0 h 41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415" h="416">
                  <a:moveTo>
                    <a:pt x="186" y="0"/>
                  </a:moveTo>
                  <a:lnTo>
                    <a:pt x="207" y="22"/>
                  </a:lnTo>
                  <a:lnTo>
                    <a:pt x="204" y="33"/>
                  </a:lnTo>
                  <a:lnTo>
                    <a:pt x="199" y="45"/>
                  </a:lnTo>
                  <a:lnTo>
                    <a:pt x="194" y="57"/>
                  </a:lnTo>
                  <a:lnTo>
                    <a:pt x="189" y="68"/>
                  </a:lnTo>
                  <a:lnTo>
                    <a:pt x="346" y="235"/>
                  </a:lnTo>
                  <a:lnTo>
                    <a:pt x="357" y="231"/>
                  </a:lnTo>
                  <a:lnTo>
                    <a:pt x="369" y="227"/>
                  </a:lnTo>
                  <a:lnTo>
                    <a:pt x="382" y="224"/>
                  </a:lnTo>
                  <a:lnTo>
                    <a:pt x="394" y="220"/>
                  </a:lnTo>
                  <a:lnTo>
                    <a:pt x="415" y="243"/>
                  </a:lnTo>
                  <a:lnTo>
                    <a:pt x="230" y="416"/>
                  </a:lnTo>
                  <a:lnTo>
                    <a:pt x="172" y="355"/>
                  </a:lnTo>
                  <a:lnTo>
                    <a:pt x="199" y="328"/>
                  </a:lnTo>
                  <a:lnTo>
                    <a:pt x="210" y="331"/>
                  </a:lnTo>
                  <a:lnTo>
                    <a:pt x="220" y="336"/>
                  </a:lnTo>
                  <a:lnTo>
                    <a:pt x="232" y="341"/>
                  </a:lnTo>
                  <a:lnTo>
                    <a:pt x="241" y="345"/>
                  </a:lnTo>
                  <a:lnTo>
                    <a:pt x="293" y="295"/>
                  </a:lnTo>
                  <a:lnTo>
                    <a:pt x="227" y="225"/>
                  </a:lnTo>
                  <a:lnTo>
                    <a:pt x="184" y="266"/>
                  </a:lnTo>
                  <a:lnTo>
                    <a:pt x="186" y="273"/>
                  </a:lnTo>
                  <a:lnTo>
                    <a:pt x="188" y="282"/>
                  </a:lnTo>
                  <a:lnTo>
                    <a:pt x="189" y="289"/>
                  </a:lnTo>
                  <a:lnTo>
                    <a:pt x="190" y="297"/>
                  </a:lnTo>
                  <a:lnTo>
                    <a:pt x="167" y="318"/>
                  </a:lnTo>
                  <a:lnTo>
                    <a:pt x="101" y="249"/>
                  </a:lnTo>
                  <a:lnTo>
                    <a:pt x="124" y="227"/>
                  </a:lnTo>
                  <a:lnTo>
                    <a:pt x="139" y="230"/>
                  </a:lnTo>
                  <a:lnTo>
                    <a:pt x="155" y="235"/>
                  </a:lnTo>
                  <a:lnTo>
                    <a:pt x="198" y="195"/>
                  </a:lnTo>
                  <a:lnTo>
                    <a:pt x="125" y="118"/>
                  </a:lnTo>
                  <a:lnTo>
                    <a:pt x="73" y="168"/>
                  </a:lnTo>
                  <a:lnTo>
                    <a:pt x="78" y="178"/>
                  </a:lnTo>
                  <a:lnTo>
                    <a:pt x="82" y="189"/>
                  </a:lnTo>
                  <a:lnTo>
                    <a:pt x="86" y="200"/>
                  </a:lnTo>
                  <a:lnTo>
                    <a:pt x="89" y="212"/>
                  </a:lnTo>
                  <a:lnTo>
                    <a:pt x="61" y="238"/>
                  </a:lnTo>
                  <a:lnTo>
                    <a:pt x="0" y="174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003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5" name="Freeform 44">
              <a:extLst>
                <a:ext uri="{FF2B5EF4-FFF2-40B4-BE49-F238E27FC236}">
                  <a16:creationId xmlns:a16="http://schemas.microsoft.com/office/drawing/2014/main" id="{667DCC99-0674-54D9-A2D5-7898EBE26E2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00126" y="684213"/>
              <a:ext cx="50800" cy="52388"/>
            </a:xfrm>
            <a:custGeom>
              <a:avLst/>
              <a:gdLst>
                <a:gd name="T0" fmla="*/ 0 w 444"/>
                <a:gd name="T1" fmla="*/ 0 h 460"/>
                <a:gd name="T2" fmla="*/ 0 w 444"/>
                <a:gd name="T3" fmla="*/ 0 h 460"/>
                <a:gd name="T4" fmla="*/ 0 w 444"/>
                <a:gd name="T5" fmla="*/ 0 h 460"/>
                <a:gd name="T6" fmla="*/ 0 w 444"/>
                <a:gd name="T7" fmla="*/ 0 h 460"/>
                <a:gd name="T8" fmla="*/ 0 w 444"/>
                <a:gd name="T9" fmla="*/ 0 h 460"/>
                <a:gd name="T10" fmla="*/ 0 w 444"/>
                <a:gd name="T11" fmla="*/ 0 h 460"/>
                <a:gd name="T12" fmla="*/ 0 w 444"/>
                <a:gd name="T13" fmla="*/ 0 h 460"/>
                <a:gd name="T14" fmla="*/ 0 w 444"/>
                <a:gd name="T15" fmla="*/ 0 h 460"/>
                <a:gd name="T16" fmla="*/ 0 w 444"/>
                <a:gd name="T17" fmla="*/ 0 h 460"/>
                <a:gd name="T18" fmla="*/ 0 w 444"/>
                <a:gd name="T19" fmla="*/ 0 h 460"/>
                <a:gd name="T20" fmla="*/ 0 w 444"/>
                <a:gd name="T21" fmla="*/ 0 h 460"/>
                <a:gd name="T22" fmla="*/ 0 w 444"/>
                <a:gd name="T23" fmla="*/ 0 h 460"/>
                <a:gd name="T24" fmla="*/ 0 w 444"/>
                <a:gd name="T25" fmla="*/ 0 h 460"/>
                <a:gd name="T26" fmla="*/ 0 w 444"/>
                <a:gd name="T27" fmla="*/ 0 h 460"/>
                <a:gd name="T28" fmla="*/ 0 w 444"/>
                <a:gd name="T29" fmla="*/ 0 h 460"/>
                <a:gd name="T30" fmla="*/ 0 w 444"/>
                <a:gd name="T31" fmla="*/ 0 h 460"/>
                <a:gd name="T32" fmla="*/ 0 w 444"/>
                <a:gd name="T33" fmla="*/ 0 h 460"/>
                <a:gd name="T34" fmla="*/ 0 w 444"/>
                <a:gd name="T35" fmla="*/ 0 h 460"/>
                <a:gd name="T36" fmla="*/ 0 w 444"/>
                <a:gd name="T37" fmla="*/ 0 h 460"/>
                <a:gd name="T38" fmla="*/ 0 w 444"/>
                <a:gd name="T39" fmla="*/ 0 h 460"/>
                <a:gd name="T40" fmla="*/ 0 w 444"/>
                <a:gd name="T41" fmla="*/ 0 h 460"/>
                <a:gd name="T42" fmla="*/ 0 w 444"/>
                <a:gd name="T43" fmla="*/ 0 h 460"/>
                <a:gd name="T44" fmla="*/ 0 w 444"/>
                <a:gd name="T45" fmla="*/ 0 h 460"/>
                <a:gd name="T46" fmla="*/ 0 w 444"/>
                <a:gd name="T47" fmla="*/ 0 h 460"/>
                <a:gd name="T48" fmla="*/ 0 w 444"/>
                <a:gd name="T49" fmla="*/ 0 h 460"/>
                <a:gd name="T50" fmla="*/ 0 w 444"/>
                <a:gd name="T51" fmla="*/ 0 h 460"/>
                <a:gd name="T52" fmla="*/ 0 w 444"/>
                <a:gd name="T53" fmla="*/ 0 h 460"/>
                <a:gd name="T54" fmla="*/ 0 w 444"/>
                <a:gd name="T55" fmla="*/ 0 h 460"/>
                <a:gd name="T56" fmla="*/ 0 w 444"/>
                <a:gd name="T57" fmla="*/ 0 h 460"/>
                <a:gd name="T58" fmla="*/ 0 w 444"/>
                <a:gd name="T59" fmla="*/ 0 h 460"/>
                <a:gd name="T60" fmla="*/ 0 w 444"/>
                <a:gd name="T61" fmla="*/ 0 h 460"/>
                <a:gd name="T62" fmla="*/ 0 w 444"/>
                <a:gd name="T63" fmla="*/ 0 h 460"/>
                <a:gd name="T64" fmla="*/ 0 w 444"/>
                <a:gd name="T65" fmla="*/ 0 h 460"/>
                <a:gd name="T66" fmla="*/ 0 w 444"/>
                <a:gd name="T67" fmla="*/ 0 h 460"/>
                <a:gd name="T68" fmla="*/ 0 w 444"/>
                <a:gd name="T69" fmla="*/ 0 h 460"/>
                <a:gd name="T70" fmla="*/ 0 w 444"/>
                <a:gd name="T71" fmla="*/ 0 h 46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444" h="460">
                  <a:moveTo>
                    <a:pt x="124" y="399"/>
                  </a:moveTo>
                  <a:lnTo>
                    <a:pt x="0" y="144"/>
                  </a:lnTo>
                  <a:lnTo>
                    <a:pt x="62" y="113"/>
                  </a:lnTo>
                  <a:lnTo>
                    <a:pt x="324" y="262"/>
                  </a:lnTo>
                  <a:lnTo>
                    <a:pt x="230" y="92"/>
                  </a:lnTo>
                  <a:lnTo>
                    <a:pt x="218" y="92"/>
                  </a:lnTo>
                  <a:lnTo>
                    <a:pt x="208" y="92"/>
                  </a:lnTo>
                  <a:lnTo>
                    <a:pt x="196" y="91"/>
                  </a:lnTo>
                  <a:lnTo>
                    <a:pt x="183" y="90"/>
                  </a:lnTo>
                  <a:lnTo>
                    <a:pt x="170" y="62"/>
                  </a:lnTo>
                  <a:lnTo>
                    <a:pt x="297" y="0"/>
                  </a:lnTo>
                  <a:lnTo>
                    <a:pt x="311" y="28"/>
                  </a:lnTo>
                  <a:lnTo>
                    <a:pt x="305" y="38"/>
                  </a:lnTo>
                  <a:lnTo>
                    <a:pt x="297" y="49"/>
                  </a:lnTo>
                  <a:lnTo>
                    <a:pt x="290" y="58"/>
                  </a:lnTo>
                  <a:lnTo>
                    <a:pt x="283" y="66"/>
                  </a:lnTo>
                  <a:lnTo>
                    <a:pt x="381" y="273"/>
                  </a:lnTo>
                  <a:lnTo>
                    <a:pt x="393" y="272"/>
                  </a:lnTo>
                  <a:lnTo>
                    <a:pt x="406" y="272"/>
                  </a:lnTo>
                  <a:lnTo>
                    <a:pt x="419" y="272"/>
                  </a:lnTo>
                  <a:lnTo>
                    <a:pt x="431" y="273"/>
                  </a:lnTo>
                  <a:lnTo>
                    <a:pt x="444" y="300"/>
                  </a:lnTo>
                  <a:lnTo>
                    <a:pt x="326" y="358"/>
                  </a:lnTo>
                  <a:lnTo>
                    <a:pt x="93" y="225"/>
                  </a:lnTo>
                  <a:lnTo>
                    <a:pt x="174" y="374"/>
                  </a:lnTo>
                  <a:lnTo>
                    <a:pt x="184" y="374"/>
                  </a:lnTo>
                  <a:lnTo>
                    <a:pt x="195" y="374"/>
                  </a:lnTo>
                  <a:lnTo>
                    <a:pt x="205" y="376"/>
                  </a:lnTo>
                  <a:lnTo>
                    <a:pt x="216" y="378"/>
                  </a:lnTo>
                  <a:lnTo>
                    <a:pt x="230" y="405"/>
                  </a:lnTo>
                  <a:lnTo>
                    <a:pt x="118" y="460"/>
                  </a:lnTo>
                  <a:lnTo>
                    <a:pt x="104" y="433"/>
                  </a:lnTo>
                  <a:lnTo>
                    <a:pt x="108" y="424"/>
                  </a:lnTo>
                  <a:lnTo>
                    <a:pt x="114" y="415"/>
                  </a:lnTo>
                  <a:lnTo>
                    <a:pt x="119" y="407"/>
                  </a:lnTo>
                  <a:lnTo>
                    <a:pt x="124" y="399"/>
                  </a:lnTo>
                  <a:close/>
                </a:path>
              </a:pathLst>
            </a:custGeom>
            <a:solidFill>
              <a:srgbClr val="003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6" name="Freeform 45">
              <a:extLst>
                <a:ext uri="{FF2B5EF4-FFF2-40B4-BE49-F238E27FC236}">
                  <a16:creationId xmlns:a16="http://schemas.microsoft.com/office/drawing/2014/main" id="{794E9140-E2D6-6AFE-C20B-CD8DE9B1B5D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54088" y="708025"/>
              <a:ext cx="31750" cy="41275"/>
            </a:xfrm>
            <a:custGeom>
              <a:avLst/>
              <a:gdLst>
                <a:gd name="T0" fmla="*/ 0 w 274"/>
                <a:gd name="T1" fmla="*/ 0 h 366"/>
                <a:gd name="T2" fmla="*/ 0 w 274"/>
                <a:gd name="T3" fmla="*/ 0 h 366"/>
                <a:gd name="T4" fmla="*/ 0 w 274"/>
                <a:gd name="T5" fmla="*/ 0 h 366"/>
                <a:gd name="T6" fmla="*/ 0 w 274"/>
                <a:gd name="T7" fmla="*/ 0 h 366"/>
                <a:gd name="T8" fmla="*/ 0 w 274"/>
                <a:gd name="T9" fmla="*/ 0 h 366"/>
                <a:gd name="T10" fmla="*/ 0 w 274"/>
                <a:gd name="T11" fmla="*/ 0 h 366"/>
                <a:gd name="T12" fmla="*/ 0 w 274"/>
                <a:gd name="T13" fmla="*/ 0 h 366"/>
                <a:gd name="T14" fmla="*/ 0 w 274"/>
                <a:gd name="T15" fmla="*/ 0 h 366"/>
                <a:gd name="T16" fmla="*/ 0 w 274"/>
                <a:gd name="T17" fmla="*/ 0 h 366"/>
                <a:gd name="T18" fmla="*/ 0 w 274"/>
                <a:gd name="T19" fmla="*/ 0 h 366"/>
                <a:gd name="T20" fmla="*/ 0 w 274"/>
                <a:gd name="T21" fmla="*/ 0 h 366"/>
                <a:gd name="T22" fmla="*/ 0 w 274"/>
                <a:gd name="T23" fmla="*/ 0 h 366"/>
                <a:gd name="T24" fmla="*/ 0 w 274"/>
                <a:gd name="T25" fmla="*/ 0 h 366"/>
                <a:gd name="T26" fmla="*/ 0 w 274"/>
                <a:gd name="T27" fmla="*/ 0 h 366"/>
                <a:gd name="T28" fmla="*/ 0 w 274"/>
                <a:gd name="T29" fmla="*/ 0 h 366"/>
                <a:gd name="T30" fmla="*/ 0 w 274"/>
                <a:gd name="T31" fmla="*/ 0 h 366"/>
                <a:gd name="T32" fmla="*/ 0 w 274"/>
                <a:gd name="T33" fmla="*/ 0 h 366"/>
                <a:gd name="T34" fmla="*/ 0 w 274"/>
                <a:gd name="T35" fmla="*/ 0 h 366"/>
                <a:gd name="T36" fmla="*/ 0 w 274"/>
                <a:gd name="T37" fmla="*/ 0 h 366"/>
                <a:gd name="T38" fmla="*/ 0 w 274"/>
                <a:gd name="T39" fmla="*/ 0 h 366"/>
                <a:gd name="T40" fmla="*/ 0 w 274"/>
                <a:gd name="T41" fmla="*/ 0 h 366"/>
                <a:gd name="T42" fmla="*/ 0 w 274"/>
                <a:gd name="T43" fmla="*/ 0 h 366"/>
                <a:gd name="T44" fmla="*/ 0 w 274"/>
                <a:gd name="T45" fmla="*/ 0 h 366"/>
                <a:gd name="T46" fmla="*/ 0 w 274"/>
                <a:gd name="T47" fmla="*/ 0 h 366"/>
                <a:gd name="T48" fmla="*/ 0 w 274"/>
                <a:gd name="T49" fmla="*/ 0 h 366"/>
                <a:gd name="T50" fmla="*/ 0 w 274"/>
                <a:gd name="T51" fmla="*/ 0 h 366"/>
                <a:gd name="T52" fmla="*/ 0 w 274"/>
                <a:gd name="T53" fmla="*/ 0 h 366"/>
                <a:gd name="T54" fmla="*/ 0 w 274"/>
                <a:gd name="T55" fmla="*/ 0 h 366"/>
                <a:gd name="T56" fmla="*/ 0 w 274"/>
                <a:gd name="T57" fmla="*/ 0 h 366"/>
                <a:gd name="T58" fmla="*/ 0 w 274"/>
                <a:gd name="T59" fmla="*/ 0 h 366"/>
                <a:gd name="T60" fmla="*/ 0 w 274"/>
                <a:gd name="T61" fmla="*/ 0 h 366"/>
                <a:gd name="T62" fmla="*/ 0 w 274"/>
                <a:gd name="T63" fmla="*/ 0 h 366"/>
                <a:gd name="T64" fmla="*/ 0 w 274"/>
                <a:gd name="T65" fmla="*/ 0 h 366"/>
                <a:gd name="T66" fmla="*/ 0 w 274"/>
                <a:gd name="T67" fmla="*/ 0 h 366"/>
                <a:gd name="T68" fmla="*/ 0 w 274"/>
                <a:gd name="T69" fmla="*/ 0 h 366"/>
                <a:gd name="T70" fmla="*/ 0 w 274"/>
                <a:gd name="T71" fmla="*/ 0 h 366"/>
                <a:gd name="T72" fmla="*/ 0 w 274"/>
                <a:gd name="T73" fmla="*/ 0 h 366"/>
                <a:gd name="T74" fmla="*/ 0 w 274"/>
                <a:gd name="T75" fmla="*/ 0 h 366"/>
                <a:gd name="T76" fmla="*/ 0 w 274"/>
                <a:gd name="T77" fmla="*/ 0 h 366"/>
                <a:gd name="T78" fmla="*/ 0 w 274"/>
                <a:gd name="T79" fmla="*/ 0 h 366"/>
                <a:gd name="T80" fmla="*/ 0 w 274"/>
                <a:gd name="T81" fmla="*/ 0 h 366"/>
                <a:gd name="T82" fmla="*/ 0 w 274"/>
                <a:gd name="T83" fmla="*/ 0 h 366"/>
                <a:gd name="T84" fmla="*/ 0 w 274"/>
                <a:gd name="T85" fmla="*/ 0 h 366"/>
                <a:gd name="T86" fmla="*/ 0 w 274"/>
                <a:gd name="T87" fmla="*/ 0 h 366"/>
                <a:gd name="T88" fmla="*/ 0 w 274"/>
                <a:gd name="T89" fmla="*/ 0 h 366"/>
                <a:gd name="T90" fmla="*/ 0 w 274"/>
                <a:gd name="T91" fmla="*/ 0 h 366"/>
                <a:gd name="T92" fmla="*/ 0 w 274"/>
                <a:gd name="T93" fmla="*/ 0 h 366"/>
                <a:gd name="T94" fmla="*/ 0 w 274"/>
                <a:gd name="T95" fmla="*/ 0 h 366"/>
                <a:gd name="T96" fmla="*/ 0 w 274"/>
                <a:gd name="T97" fmla="*/ 0 h 366"/>
                <a:gd name="T98" fmla="*/ 0 w 274"/>
                <a:gd name="T99" fmla="*/ 0 h 366"/>
                <a:gd name="T100" fmla="*/ 0 w 274"/>
                <a:gd name="T101" fmla="*/ 0 h 366"/>
                <a:gd name="T102" fmla="*/ 0 w 274"/>
                <a:gd name="T103" fmla="*/ 0 h 366"/>
                <a:gd name="T104" fmla="*/ 0 w 274"/>
                <a:gd name="T105" fmla="*/ 0 h 366"/>
                <a:gd name="T106" fmla="*/ 0 w 274"/>
                <a:gd name="T107" fmla="*/ 0 h 366"/>
                <a:gd name="T108" fmla="*/ 0 w 274"/>
                <a:gd name="T109" fmla="*/ 0 h 366"/>
                <a:gd name="T110" fmla="*/ 0 w 274"/>
                <a:gd name="T111" fmla="*/ 0 h 366"/>
                <a:gd name="T112" fmla="*/ 0 w 274"/>
                <a:gd name="T113" fmla="*/ 0 h 366"/>
                <a:gd name="T114" fmla="*/ 0 w 274"/>
                <a:gd name="T115" fmla="*/ 0 h 366"/>
                <a:gd name="T116" fmla="*/ 0 w 274"/>
                <a:gd name="T117" fmla="*/ 0 h 366"/>
                <a:gd name="T118" fmla="*/ 0 w 274"/>
                <a:gd name="T119" fmla="*/ 0 h 366"/>
                <a:gd name="T120" fmla="*/ 0 w 274"/>
                <a:gd name="T121" fmla="*/ 0 h 366"/>
                <a:gd name="T122" fmla="*/ 0 w 274"/>
                <a:gd name="T123" fmla="*/ 0 h 36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74" h="366">
                  <a:moveTo>
                    <a:pt x="124" y="9"/>
                  </a:moveTo>
                  <a:lnTo>
                    <a:pt x="146" y="5"/>
                  </a:lnTo>
                  <a:lnTo>
                    <a:pt x="170" y="1"/>
                  </a:lnTo>
                  <a:lnTo>
                    <a:pt x="193" y="0"/>
                  </a:lnTo>
                  <a:lnTo>
                    <a:pt x="213" y="0"/>
                  </a:lnTo>
                  <a:lnTo>
                    <a:pt x="234" y="95"/>
                  </a:lnTo>
                  <a:lnTo>
                    <a:pt x="196" y="104"/>
                  </a:lnTo>
                  <a:lnTo>
                    <a:pt x="189" y="93"/>
                  </a:lnTo>
                  <a:lnTo>
                    <a:pt x="181" y="83"/>
                  </a:lnTo>
                  <a:lnTo>
                    <a:pt x="174" y="72"/>
                  </a:lnTo>
                  <a:lnTo>
                    <a:pt x="169" y="62"/>
                  </a:lnTo>
                  <a:lnTo>
                    <a:pt x="158" y="59"/>
                  </a:lnTo>
                  <a:lnTo>
                    <a:pt x="146" y="59"/>
                  </a:lnTo>
                  <a:lnTo>
                    <a:pt x="133" y="59"/>
                  </a:lnTo>
                  <a:lnTo>
                    <a:pt x="118" y="63"/>
                  </a:lnTo>
                  <a:lnTo>
                    <a:pt x="108" y="65"/>
                  </a:lnTo>
                  <a:lnTo>
                    <a:pt x="100" y="68"/>
                  </a:lnTo>
                  <a:lnTo>
                    <a:pt x="93" y="73"/>
                  </a:lnTo>
                  <a:lnTo>
                    <a:pt x="86" y="79"/>
                  </a:lnTo>
                  <a:lnTo>
                    <a:pt x="81" y="85"/>
                  </a:lnTo>
                  <a:lnTo>
                    <a:pt x="79" y="92"/>
                  </a:lnTo>
                  <a:lnTo>
                    <a:pt x="78" y="96"/>
                  </a:lnTo>
                  <a:lnTo>
                    <a:pt x="78" y="101"/>
                  </a:lnTo>
                  <a:lnTo>
                    <a:pt x="78" y="106"/>
                  </a:lnTo>
                  <a:lnTo>
                    <a:pt x="79" y="111"/>
                  </a:lnTo>
                  <a:lnTo>
                    <a:pt x="80" y="117"/>
                  </a:lnTo>
                  <a:lnTo>
                    <a:pt x="83" y="122"/>
                  </a:lnTo>
                  <a:lnTo>
                    <a:pt x="86" y="127"/>
                  </a:lnTo>
                  <a:lnTo>
                    <a:pt x="91" y="130"/>
                  </a:lnTo>
                  <a:lnTo>
                    <a:pt x="95" y="135"/>
                  </a:lnTo>
                  <a:lnTo>
                    <a:pt x="100" y="137"/>
                  </a:lnTo>
                  <a:lnTo>
                    <a:pt x="105" y="140"/>
                  </a:lnTo>
                  <a:lnTo>
                    <a:pt x="112" y="142"/>
                  </a:lnTo>
                  <a:lnTo>
                    <a:pt x="125" y="145"/>
                  </a:lnTo>
                  <a:lnTo>
                    <a:pt x="140" y="148"/>
                  </a:lnTo>
                  <a:lnTo>
                    <a:pt x="156" y="150"/>
                  </a:lnTo>
                  <a:lnTo>
                    <a:pt x="172" y="152"/>
                  </a:lnTo>
                  <a:lnTo>
                    <a:pt x="188" y="156"/>
                  </a:lnTo>
                  <a:lnTo>
                    <a:pt x="203" y="160"/>
                  </a:lnTo>
                  <a:lnTo>
                    <a:pt x="219" y="165"/>
                  </a:lnTo>
                  <a:lnTo>
                    <a:pt x="233" y="172"/>
                  </a:lnTo>
                  <a:lnTo>
                    <a:pt x="240" y="176"/>
                  </a:lnTo>
                  <a:lnTo>
                    <a:pt x="246" y="181"/>
                  </a:lnTo>
                  <a:lnTo>
                    <a:pt x="252" y="186"/>
                  </a:lnTo>
                  <a:lnTo>
                    <a:pt x="257" y="193"/>
                  </a:lnTo>
                  <a:lnTo>
                    <a:pt x="261" y="200"/>
                  </a:lnTo>
                  <a:lnTo>
                    <a:pt x="266" y="207"/>
                  </a:lnTo>
                  <a:lnTo>
                    <a:pt x="269" y="216"/>
                  </a:lnTo>
                  <a:lnTo>
                    <a:pt x="271" y="226"/>
                  </a:lnTo>
                  <a:lnTo>
                    <a:pt x="273" y="237"/>
                  </a:lnTo>
                  <a:lnTo>
                    <a:pt x="274" y="247"/>
                  </a:lnTo>
                  <a:lnTo>
                    <a:pt x="273" y="257"/>
                  </a:lnTo>
                  <a:lnTo>
                    <a:pt x="271" y="268"/>
                  </a:lnTo>
                  <a:lnTo>
                    <a:pt x="268" y="277"/>
                  </a:lnTo>
                  <a:lnTo>
                    <a:pt x="264" y="287"/>
                  </a:lnTo>
                  <a:lnTo>
                    <a:pt x="258" y="296"/>
                  </a:lnTo>
                  <a:lnTo>
                    <a:pt x="251" y="305"/>
                  </a:lnTo>
                  <a:lnTo>
                    <a:pt x="244" y="313"/>
                  </a:lnTo>
                  <a:lnTo>
                    <a:pt x="234" y="322"/>
                  </a:lnTo>
                  <a:lnTo>
                    <a:pt x="225" y="329"/>
                  </a:lnTo>
                  <a:lnTo>
                    <a:pt x="213" y="335"/>
                  </a:lnTo>
                  <a:lnTo>
                    <a:pt x="200" y="342"/>
                  </a:lnTo>
                  <a:lnTo>
                    <a:pt x="187" y="347"/>
                  </a:lnTo>
                  <a:lnTo>
                    <a:pt x="172" y="352"/>
                  </a:lnTo>
                  <a:lnTo>
                    <a:pt x="156" y="356"/>
                  </a:lnTo>
                  <a:lnTo>
                    <a:pt x="136" y="361"/>
                  </a:lnTo>
                  <a:lnTo>
                    <a:pt x="114" y="363"/>
                  </a:lnTo>
                  <a:lnTo>
                    <a:pt x="93" y="365"/>
                  </a:lnTo>
                  <a:lnTo>
                    <a:pt x="74" y="366"/>
                  </a:lnTo>
                  <a:lnTo>
                    <a:pt x="54" y="274"/>
                  </a:lnTo>
                  <a:lnTo>
                    <a:pt x="91" y="266"/>
                  </a:lnTo>
                  <a:lnTo>
                    <a:pt x="99" y="276"/>
                  </a:lnTo>
                  <a:lnTo>
                    <a:pt x="107" y="288"/>
                  </a:lnTo>
                  <a:lnTo>
                    <a:pt x="114" y="299"/>
                  </a:lnTo>
                  <a:lnTo>
                    <a:pt x="119" y="309"/>
                  </a:lnTo>
                  <a:lnTo>
                    <a:pt x="127" y="310"/>
                  </a:lnTo>
                  <a:lnTo>
                    <a:pt x="137" y="310"/>
                  </a:lnTo>
                  <a:lnTo>
                    <a:pt x="148" y="309"/>
                  </a:lnTo>
                  <a:lnTo>
                    <a:pt x="159" y="308"/>
                  </a:lnTo>
                  <a:lnTo>
                    <a:pt x="169" y="305"/>
                  </a:lnTo>
                  <a:lnTo>
                    <a:pt x="177" y="300"/>
                  </a:lnTo>
                  <a:lnTo>
                    <a:pt x="184" y="296"/>
                  </a:lnTo>
                  <a:lnTo>
                    <a:pt x="190" y="291"/>
                  </a:lnTo>
                  <a:lnTo>
                    <a:pt x="194" y="285"/>
                  </a:lnTo>
                  <a:lnTo>
                    <a:pt x="197" y="277"/>
                  </a:lnTo>
                  <a:lnTo>
                    <a:pt x="197" y="269"/>
                  </a:lnTo>
                  <a:lnTo>
                    <a:pt x="196" y="260"/>
                  </a:lnTo>
                  <a:lnTo>
                    <a:pt x="195" y="255"/>
                  </a:lnTo>
                  <a:lnTo>
                    <a:pt x="192" y="250"/>
                  </a:lnTo>
                  <a:lnTo>
                    <a:pt x="189" y="245"/>
                  </a:lnTo>
                  <a:lnTo>
                    <a:pt x="184" y="242"/>
                  </a:lnTo>
                  <a:lnTo>
                    <a:pt x="180" y="239"/>
                  </a:lnTo>
                  <a:lnTo>
                    <a:pt x="175" y="236"/>
                  </a:lnTo>
                  <a:lnTo>
                    <a:pt x="170" y="234"/>
                  </a:lnTo>
                  <a:lnTo>
                    <a:pt x="163" y="232"/>
                  </a:lnTo>
                  <a:lnTo>
                    <a:pt x="135" y="226"/>
                  </a:lnTo>
                  <a:lnTo>
                    <a:pt x="103" y="221"/>
                  </a:lnTo>
                  <a:lnTo>
                    <a:pt x="86" y="218"/>
                  </a:lnTo>
                  <a:lnTo>
                    <a:pt x="70" y="214"/>
                  </a:lnTo>
                  <a:lnTo>
                    <a:pt x="55" y="208"/>
                  </a:lnTo>
                  <a:lnTo>
                    <a:pt x="40" y="202"/>
                  </a:lnTo>
                  <a:lnTo>
                    <a:pt x="34" y="198"/>
                  </a:lnTo>
                  <a:lnTo>
                    <a:pt x="27" y="193"/>
                  </a:lnTo>
                  <a:lnTo>
                    <a:pt x="21" y="187"/>
                  </a:lnTo>
                  <a:lnTo>
                    <a:pt x="17" y="181"/>
                  </a:lnTo>
                  <a:lnTo>
                    <a:pt x="11" y="174"/>
                  </a:lnTo>
                  <a:lnTo>
                    <a:pt x="7" y="166"/>
                  </a:lnTo>
                  <a:lnTo>
                    <a:pt x="4" y="158"/>
                  </a:lnTo>
                  <a:lnTo>
                    <a:pt x="2" y="148"/>
                  </a:lnTo>
                  <a:lnTo>
                    <a:pt x="0" y="138"/>
                  </a:lnTo>
                  <a:lnTo>
                    <a:pt x="0" y="126"/>
                  </a:lnTo>
                  <a:lnTo>
                    <a:pt x="0" y="115"/>
                  </a:lnTo>
                  <a:lnTo>
                    <a:pt x="2" y="105"/>
                  </a:lnTo>
                  <a:lnTo>
                    <a:pt x="5" y="94"/>
                  </a:lnTo>
                  <a:lnTo>
                    <a:pt x="10" y="84"/>
                  </a:lnTo>
                  <a:lnTo>
                    <a:pt x="16" y="74"/>
                  </a:lnTo>
                  <a:lnTo>
                    <a:pt x="23" y="65"/>
                  </a:lnTo>
                  <a:lnTo>
                    <a:pt x="31" y="55"/>
                  </a:lnTo>
                  <a:lnTo>
                    <a:pt x="41" y="47"/>
                  </a:lnTo>
                  <a:lnTo>
                    <a:pt x="51" y="38"/>
                  </a:lnTo>
                  <a:lnTo>
                    <a:pt x="64" y="31"/>
                  </a:lnTo>
                  <a:lnTo>
                    <a:pt x="77" y="25"/>
                  </a:lnTo>
                  <a:lnTo>
                    <a:pt x="92" y="18"/>
                  </a:lnTo>
                  <a:lnTo>
                    <a:pt x="107" y="13"/>
                  </a:lnTo>
                  <a:lnTo>
                    <a:pt x="124" y="9"/>
                  </a:lnTo>
                  <a:close/>
                </a:path>
              </a:pathLst>
            </a:custGeom>
            <a:solidFill>
              <a:srgbClr val="003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7" name="Freeform 46">
              <a:extLst>
                <a:ext uri="{FF2B5EF4-FFF2-40B4-BE49-F238E27FC236}">
                  <a16:creationId xmlns:a16="http://schemas.microsoft.com/office/drawing/2014/main" id="{8659FC67-DC6F-36E0-B316-71291C1D741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15988" y="715963"/>
              <a:ext cx="22225" cy="38100"/>
            </a:xfrm>
            <a:custGeom>
              <a:avLst/>
              <a:gdLst>
                <a:gd name="T0" fmla="*/ 0 w 195"/>
                <a:gd name="T1" fmla="*/ 0 h 347"/>
                <a:gd name="T2" fmla="*/ 0 w 195"/>
                <a:gd name="T3" fmla="*/ 0 h 347"/>
                <a:gd name="T4" fmla="*/ 0 w 195"/>
                <a:gd name="T5" fmla="*/ 0 h 347"/>
                <a:gd name="T6" fmla="*/ 0 w 195"/>
                <a:gd name="T7" fmla="*/ 0 h 347"/>
                <a:gd name="T8" fmla="*/ 0 w 195"/>
                <a:gd name="T9" fmla="*/ 0 h 347"/>
                <a:gd name="T10" fmla="*/ 0 w 195"/>
                <a:gd name="T11" fmla="*/ 0 h 347"/>
                <a:gd name="T12" fmla="*/ 0 w 195"/>
                <a:gd name="T13" fmla="*/ 0 h 347"/>
                <a:gd name="T14" fmla="*/ 0 w 195"/>
                <a:gd name="T15" fmla="*/ 0 h 347"/>
                <a:gd name="T16" fmla="*/ 0 w 195"/>
                <a:gd name="T17" fmla="*/ 0 h 347"/>
                <a:gd name="T18" fmla="*/ 0 w 195"/>
                <a:gd name="T19" fmla="*/ 0 h 347"/>
                <a:gd name="T20" fmla="*/ 0 w 195"/>
                <a:gd name="T21" fmla="*/ 0 h 347"/>
                <a:gd name="T22" fmla="*/ 0 w 195"/>
                <a:gd name="T23" fmla="*/ 0 h 347"/>
                <a:gd name="T24" fmla="*/ 0 w 195"/>
                <a:gd name="T25" fmla="*/ 0 h 347"/>
                <a:gd name="T26" fmla="*/ 0 w 195"/>
                <a:gd name="T27" fmla="*/ 0 h 347"/>
                <a:gd name="T28" fmla="*/ 0 w 195"/>
                <a:gd name="T29" fmla="*/ 0 h 347"/>
                <a:gd name="T30" fmla="*/ 0 w 195"/>
                <a:gd name="T31" fmla="*/ 0 h 347"/>
                <a:gd name="T32" fmla="*/ 0 w 195"/>
                <a:gd name="T33" fmla="*/ 0 h 347"/>
                <a:gd name="T34" fmla="*/ 0 w 195"/>
                <a:gd name="T35" fmla="*/ 0 h 347"/>
                <a:gd name="T36" fmla="*/ 0 w 195"/>
                <a:gd name="T37" fmla="*/ 0 h 347"/>
                <a:gd name="T38" fmla="*/ 0 w 195"/>
                <a:gd name="T39" fmla="*/ 0 h 347"/>
                <a:gd name="T40" fmla="*/ 0 w 195"/>
                <a:gd name="T41" fmla="*/ 0 h 347"/>
                <a:gd name="T42" fmla="*/ 0 w 195"/>
                <a:gd name="T43" fmla="*/ 0 h 347"/>
                <a:gd name="T44" fmla="*/ 0 w 195"/>
                <a:gd name="T45" fmla="*/ 0 h 347"/>
                <a:gd name="T46" fmla="*/ 0 w 195"/>
                <a:gd name="T47" fmla="*/ 0 h 347"/>
                <a:gd name="T48" fmla="*/ 0 w 195"/>
                <a:gd name="T49" fmla="*/ 0 h 34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95" h="347">
                  <a:moveTo>
                    <a:pt x="168" y="0"/>
                  </a:moveTo>
                  <a:lnTo>
                    <a:pt x="171" y="31"/>
                  </a:lnTo>
                  <a:lnTo>
                    <a:pt x="161" y="38"/>
                  </a:lnTo>
                  <a:lnTo>
                    <a:pt x="150" y="44"/>
                  </a:lnTo>
                  <a:lnTo>
                    <a:pt x="139" y="51"/>
                  </a:lnTo>
                  <a:lnTo>
                    <a:pt x="127" y="56"/>
                  </a:lnTo>
                  <a:lnTo>
                    <a:pt x="146" y="285"/>
                  </a:lnTo>
                  <a:lnTo>
                    <a:pt x="158" y="287"/>
                  </a:lnTo>
                  <a:lnTo>
                    <a:pt x="169" y="292"/>
                  </a:lnTo>
                  <a:lnTo>
                    <a:pt x="181" y="297"/>
                  </a:lnTo>
                  <a:lnTo>
                    <a:pt x="193" y="302"/>
                  </a:lnTo>
                  <a:lnTo>
                    <a:pt x="195" y="333"/>
                  </a:lnTo>
                  <a:lnTo>
                    <a:pt x="26" y="347"/>
                  </a:lnTo>
                  <a:lnTo>
                    <a:pt x="24" y="316"/>
                  </a:lnTo>
                  <a:lnTo>
                    <a:pt x="34" y="309"/>
                  </a:lnTo>
                  <a:lnTo>
                    <a:pt x="45" y="302"/>
                  </a:lnTo>
                  <a:lnTo>
                    <a:pt x="57" y="296"/>
                  </a:lnTo>
                  <a:lnTo>
                    <a:pt x="67" y="292"/>
                  </a:lnTo>
                  <a:lnTo>
                    <a:pt x="48" y="62"/>
                  </a:lnTo>
                  <a:lnTo>
                    <a:pt x="37" y="59"/>
                  </a:lnTo>
                  <a:lnTo>
                    <a:pt x="25" y="55"/>
                  </a:lnTo>
                  <a:lnTo>
                    <a:pt x="13" y="50"/>
                  </a:lnTo>
                  <a:lnTo>
                    <a:pt x="2" y="43"/>
                  </a:lnTo>
                  <a:lnTo>
                    <a:pt x="0" y="14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003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8" name="Freeform 47">
              <a:extLst>
                <a:ext uri="{FF2B5EF4-FFF2-40B4-BE49-F238E27FC236}">
                  <a16:creationId xmlns:a16="http://schemas.microsoft.com/office/drawing/2014/main" id="{3F8983FE-8D4D-354C-0CBC-14DBDF9B1C7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8363" y="715963"/>
              <a:ext cx="26988" cy="39688"/>
            </a:xfrm>
            <a:custGeom>
              <a:avLst/>
              <a:gdLst>
                <a:gd name="T0" fmla="*/ 0 w 243"/>
                <a:gd name="T1" fmla="*/ 0 h 344"/>
                <a:gd name="T2" fmla="*/ 0 w 243"/>
                <a:gd name="T3" fmla="*/ 0 h 344"/>
                <a:gd name="T4" fmla="*/ 0 w 243"/>
                <a:gd name="T5" fmla="*/ 0 h 344"/>
                <a:gd name="T6" fmla="*/ 0 w 243"/>
                <a:gd name="T7" fmla="*/ 0 h 344"/>
                <a:gd name="T8" fmla="*/ 0 w 243"/>
                <a:gd name="T9" fmla="*/ 0 h 344"/>
                <a:gd name="T10" fmla="*/ 0 w 243"/>
                <a:gd name="T11" fmla="*/ 0 h 344"/>
                <a:gd name="T12" fmla="*/ 0 w 243"/>
                <a:gd name="T13" fmla="*/ 0 h 344"/>
                <a:gd name="T14" fmla="*/ 0 w 243"/>
                <a:gd name="T15" fmla="*/ 0 h 344"/>
                <a:gd name="T16" fmla="*/ 0 w 243"/>
                <a:gd name="T17" fmla="*/ 0 h 344"/>
                <a:gd name="T18" fmla="*/ 0 w 243"/>
                <a:gd name="T19" fmla="*/ 0 h 344"/>
                <a:gd name="T20" fmla="*/ 0 w 243"/>
                <a:gd name="T21" fmla="*/ 0 h 344"/>
                <a:gd name="T22" fmla="*/ 0 w 243"/>
                <a:gd name="T23" fmla="*/ 0 h 344"/>
                <a:gd name="T24" fmla="*/ 0 w 243"/>
                <a:gd name="T25" fmla="*/ 0 h 344"/>
                <a:gd name="T26" fmla="*/ 0 w 243"/>
                <a:gd name="T27" fmla="*/ 0 h 344"/>
                <a:gd name="T28" fmla="*/ 0 w 243"/>
                <a:gd name="T29" fmla="*/ 0 h 344"/>
                <a:gd name="T30" fmla="*/ 0 w 243"/>
                <a:gd name="T31" fmla="*/ 0 h 344"/>
                <a:gd name="T32" fmla="*/ 0 w 243"/>
                <a:gd name="T33" fmla="*/ 0 h 344"/>
                <a:gd name="T34" fmla="*/ 0 w 243"/>
                <a:gd name="T35" fmla="*/ 0 h 344"/>
                <a:gd name="T36" fmla="*/ 0 w 243"/>
                <a:gd name="T37" fmla="*/ 0 h 344"/>
                <a:gd name="T38" fmla="*/ 0 w 243"/>
                <a:gd name="T39" fmla="*/ 0 h 344"/>
                <a:gd name="T40" fmla="*/ 0 w 243"/>
                <a:gd name="T41" fmla="*/ 0 h 344"/>
                <a:gd name="T42" fmla="*/ 0 w 243"/>
                <a:gd name="T43" fmla="*/ 0 h 344"/>
                <a:gd name="T44" fmla="*/ 0 w 243"/>
                <a:gd name="T45" fmla="*/ 0 h 344"/>
                <a:gd name="T46" fmla="*/ 0 w 243"/>
                <a:gd name="T47" fmla="*/ 0 h 344"/>
                <a:gd name="T48" fmla="*/ 0 w 243"/>
                <a:gd name="T49" fmla="*/ 0 h 344"/>
                <a:gd name="T50" fmla="*/ 0 w 243"/>
                <a:gd name="T51" fmla="*/ 0 h 344"/>
                <a:gd name="T52" fmla="*/ 0 w 243"/>
                <a:gd name="T53" fmla="*/ 0 h 344"/>
                <a:gd name="T54" fmla="*/ 0 w 243"/>
                <a:gd name="T55" fmla="*/ 0 h 344"/>
                <a:gd name="T56" fmla="*/ 0 w 243"/>
                <a:gd name="T57" fmla="*/ 0 h 344"/>
                <a:gd name="T58" fmla="*/ 0 w 243"/>
                <a:gd name="T59" fmla="*/ 0 h 344"/>
                <a:gd name="T60" fmla="*/ 0 w 243"/>
                <a:gd name="T61" fmla="*/ 0 h 344"/>
                <a:gd name="T62" fmla="*/ 0 w 243"/>
                <a:gd name="T63" fmla="*/ 0 h 344"/>
                <a:gd name="T64" fmla="*/ 0 w 243"/>
                <a:gd name="T65" fmla="*/ 0 h 344"/>
                <a:gd name="T66" fmla="*/ 0 w 243"/>
                <a:gd name="T67" fmla="*/ 0 h 344"/>
                <a:gd name="T68" fmla="*/ 0 w 243"/>
                <a:gd name="T69" fmla="*/ 0 h 344"/>
                <a:gd name="T70" fmla="*/ 0 w 243"/>
                <a:gd name="T71" fmla="*/ 0 h 344"/>
                <a:gd name="T72" fmla="*/ 0 w 243"/>
                <a:gd name="T73" fmla="*/ 0 h 344"/>
                <a:gd name="T74" fmla="*/ 0 w 243"/>
                <a:gd name="T75" fmla="*/ 0 h 344"/>
                <a:gd name="T76" fmla="*/ 0 w 243"/>
                <a:gd name="T77" fmla="*/ 0 h 344"/>
                <a:gd name="T78" fmla="*/ 0 w 243"/>
                <a:gd name="T79" fmla="*/ 0 h 344"/>
                <a:gd name="T80" fmla="*/ 0 w 243"/>
                <a:gd name="T81" fmla="*/ 0 h 344"/>
                <a:gd name="T82" fmla="*/ 0 w 243"/>
                <a:gd name="T83" fmla="*/ 0 h 344"/>
                <a:gd name="T84" fmla="*/ 0 w 243"/>
                <a:gd name="T85" fmla="*/ 0 h 344"/>
                <a:gd name="T86" fmla="*/ 0 w 243"/>
                <a:gd name="T87" fmla="*/ 0 h 344"/>
                <a:gd name="T88" fmla="*/ 0 w 243"/>
                <a:gd name="T89" fmla="*/ 0 h 344"/>
                <a:gd name="T90" fmla="*/ 0 w 243"/>
                <a:gd name="T91" fmla="*/ 0 h 344"/>
                <a:gd name="T92" fmla="*/ 0 w 243"/>
                <a:gd name="T93" fmla="*/ 0 h 344"/>
                <a:gd name="T94" fmla="*/ 0 w 243"/>
                <a:gd name="T95" fmla="*/ 0 h 344"/>
                <a:gd name="T96" fmla="*/ 0 w 243"/>
                <a:gd name="T97" fmla="*/ 0 h 344"/>
                <a:gd name="T98" fmla="*/ 0 w 243"/>
                <a:gd name="T99" fmla="*/ 0 h 344"/>
                <a:gd name="T100" fmla="*/ 0 w 243"/>
                <a:gd name="T101" fmla="*/ 0 h 344"/>
                <a:gd name="T102" fmla="*/ 0 w 243"/>
                <a:gd name="T103" fmla="*/ 0 h 344"/>
                <a:gd name="T104" fmla="*/ 0 w 243"/>
                <a:gd name="T105" fmla="*/ 0 h 344"/>
                <a:gd name="T106" fmla="*/ 0 w 243"/>
                <a:gd name="T107" fmla="*/ 0 h 344"/>
                <a:gd name="T108" fmla="*/ 0 w 243"/>
                <a:gd name="T109" fmla="*/ 0 h 344"/>
                <a:gd name="T110" fmla="*/ 0 w 243"/>
                <a:gd name="T111" fmla="*/ 0 h 344"/>
                <a:gd name="T112" fmla="*/ 0 w 243"/>
                <a:gd name="T113" fmla="*/ 0 h 344"/>
                <a:gd name="T114" fmla="*/ 0 w 243"/>
                <a:gd name="T115" fmla="*/ 0 h 344"/>
                <a:gd name="T116" fmla="*/ 0 w 243"/>
                <a:gd name="T117" fmla="*/ 0 h 344"/>
                <a:gd name="T118" fmla="*/ 0 w 243"/>
                <a:gd name="T119" fmla="*/ 0 h 344"/>
                <a:gd name="T120" fmla="*/ 0 w 243"/>
                <a:gd name="T121" fmla="*/ 0 h 344"/>
                <a:gd name="T122" fmla="*/ 0 w 243"/>
                <a:gd name="T123" fmla="*/ 0 h 34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43" h="344">
                  <a:moveTo>
                    <a:pt x="152" y="0"/>
                  </a:moveTo>
                  <a:lnTo>
                    <a:pt x="176" y="1"/>
                  </a:lnTo>
                  <a:lnTo>
                    <a:pt x="199" y="3"/>
                  </a:lnTo>
                  <a:lnTo>
                    <a:pt x="220" y="7"/>
                  </a:lnTo>
                  <a:lnTo>
                    <a:pt x="240" y="12"/>
                  </a:lnTo>
                  <a:lnTo>
                    <a:pt x="238" y="110"/>
                  </a:lnTo>
                  <a:lnTo>
                    <a:pt x="200" y="109"/>
                  </a:lnTo>
                  <a:lnTo>
                    <a:pt x="195" y="97"/>
                  </a:lnTo>
                  <a:lnTo>
                    <a:pt x="190" y="84"/>
                  </a:lnTo>
                  <a:lnTo>
                    <a:pt x="185" y="72"/>
                  </a:lnTo>
                  <a:lnTo>
                    <a:pt x="182" y="61"/>
                  </a:lnTo>
                  <a:lnTo>
                    <a:pt x="173" y="57"/>
                  </a:lnTo>
                  <a:lnTo>
                    <a:pt x="162" y="53"/>
                  </a:lnTo>
                  <a:lnTo>
                    <a:pt x="149" y="50"/>
                  </a:lnTo>
                  <a:lnTo>
                    <a:pt x="133" y="49"/>
                  </a:lnTo>
                  <a:lnTo>
                    <a:pt x="123" y="49"/>
                  </a:lnTo>
                  <a:lnTo>
                    <a:pt x="115" y="51"/>
                  </a:lnTo>
                  <a:lnTo>
                    <a:pt x="106" y="53"/>
                  </a:lnTo>
                  <a:lnTo>
                    <a:pt x="99" y="58"/>
                  </a:lnTo>
                  <a:lnTo>
                    <a:pt x="93" y="63"/>
                  </a:lnTo>
                  <a:lnTo>
                    <a:pt x="88" y="69"/>
                  </a:lnTo>
                  <a:lnTo>
                    <a:pt x="86" y="73"/>
                  </a:lnTo>
                  <a:lnTo>
                    <a:pt x="85" y="78"/>
                  </a:lnTo>
                  <a:lnTo>
                    <a:pt x="84" y="82"/>
                  </a:lnTo>
                  <a:lnTo>
                    <a:pt x="84" y="87"/>
                  </a:lnTo>
                  <a:lnTo>
                    <a:pt x="84" y="94"/>
                  </a:lnTo>
                  <a:lnTo>
                    <a:pt x="85" y="99"/>
                  </a:lnTo>
                  <a:lnTo>
                    <a:pt x="87" y="104"/>
                  </a:lnTo>
                  <a:lnTo>
                    <a:pt x="90" y="109"/>
                  </a:lnTo>
                  <a:lnTo>
                    <a:pt x="94" y="114"/>
                  </a:lnTo>
                  <a:lnTo>
                    <a:pt x="98" y="118"/>
                  </a:lnTo>
                  <a:lnTo>
                    <a:pt x="103" y="122"/>
                  </a:lnTo>
                  <a:lnTo>
                    <a:pt x="108" y="125"/>
                  </a:lnTo>
                  <a:lnTo>
                    <a:pt x="120" y="132"/>
                  </a:lnTo>
                  <a:lnTo>
                    <a:pt x="134" y="138"/>
                  </a:lnTo>
                  <a:lnTo>
                    <a:pt x="149" y="144"/>
                  </a:lnTo>
                  <a:lnTo>
                    <a:pt x="164" y="151"/>
                  </a:lnTo>
                  <a:lnTo>
                    <a:pt x="179" y="157"/>
                  </a:lnTo>
                  <a:lnTo>
                    <a:pt x="194" y="164"/>
                  </a:lnTo>
                  <a:lnTo>
                    <a:pt x="208" y="173"/>
                  </a:lnTo>
                  <a:lnTo>
                    <a:pt x="219" y="183"/>
                  </a:lnTo>
                  <a:lnTo>
                    <a:pt x="224" y="189"/>
                  </a:lnTo>
                  <a:lnTo>
                    <a:pt x="230" y="195"/>
                  </a:lnTo>
                  <a:lnTo>
                    <a:pt x="234" y="202"/>
                  </a:lnTo>
                  <a:lnTo>
                    <a:pt x="237" y="210"/>
                  </a:lnTo>
                  <a:lnTo>
                    <a:pt x="240" y="217"/>
                  </a:lnTo>
                  <a:lnTo>
                    <a:pt x="242" y="226"/>
                  </a:lnTo>
                  <a:lnTo>
                    <a:pt x="243" y="235"/>
                  </a:lnTo>
                  <a:lnTo>
                    <a:pt x="243" y="246"/>
                  </a:lnTo>
                  <a:lnTo>
                    <a:pt x="242" y="256"/>
                  </a:lnTo>
                  <a:lnTo>
                    <a:pt x="240" y="266"/>
                  </a:lnTo>
                  <a:lnTo>
                    <a:pt x="237" y="276"/>
                  </a:lnTo>
                  <a:lnTo>
                    <a:pt x="233" y="285"/>
                  </a:lnTo>
                  <a:lnTo>
                    <a:pt x="228" y="294"/>
                  </a:lnTo>
                  <a:lnTo>
                    <a:pt x="221" y="303"/>
                  </a:lnTo>
                  <a:lnTo>
                    <a:pt x="213" y="310"/>
                  </a:lnTo>
                  <a:lnTo>
                    <a:pt x="204" y="317"/>
                  </a:lnTo>
                  <a:lnTo>
                    <a:pt x="195" y="323"/>
                  </a:lnTo>
                  <a:lnTo>
                    <a:pt x="184" y="329"/>
                  </a:lnTo>
                  <a:lnTo>
                    <a:pt x="173" y="333"/>
                  </a:lnTo>
                  <a:lnTo>
                    <a:pt x="160" y="338"/>
                  </a:lnTo>
                  <a:lnTo>
                    <a:pt x="146" y="341"/>
                  </a:lnTo>
                  <a:lnTo>
                    <a:pt x="132" y="343"/>
                  </a:lnTo>
                  <a:lnTo>
                    <a:pt x="116" y="344"/>
                  </a:lnTo>
                  <a:lnTo>
                    <a:pt x="100" y="344"/>
                  </a:lnTo>
                  <a:lnTo>
                    <a:pt x="79" y="343"/>
                  </a:lnTo>
                  <a:lnTo>
                    <a:pt x="58" y="341"/>
                  </a:lnTo>
                  <a:lnTo>
                    <a:pt x="37" y="338"/>
                  </a:lnTo>
                  <a:lnTo>
                    <a:pt x="18" y="333"/>
                  </a:lnTo>
                  <a:lnTo>
                    <a:pt x="20" y="239"/>
                  </a:lnTo>
                  <a:lnTo>
                    <a:pt x="58" y="240"/>
                  </a:lnTo>
                  <a:lnTo>
                    <a:pt x="64" y="253"/>
                  </a:lnTo>
                  <a:lnTo>
                    <a:pt x="69" y="266"/>
                  </a:lnTo>
                  <a:lnTo>
                    <a:pt x="73" y="278"/>
                  </a:lnTo>
                  <a:lnTo>
                    <a:pt x="76" y="289"/>
                  </a:lnTo>
                  <a:lnTo>
                    <a:pt x="83" y="292"/>
                  </a:lnTo>
                  <a:lnTo>
                    <a:pt x="93" y="294"/>
                  </a:lnTo>
                  <a:lnTo>
                    <a:pt x="103" y="296"/>
                  </a:lnTo>
                  <a:lnTo>
                    <a:pt x="115" y="298"/>
                  </a:lnTo>
                  <a:lnTo>
                    <a:pt x="124" y="296"/>
                  </a:lnTo>
                  <a:lnTo>
                    <a:pt x="134" y="295"/>
                  </a:lnTo>
                  <a:lnTo>
                    <a:pt x="142" y="292"/>
                  </a:lnTo>
                  <a:lnTo>
                    <a:pt x="149" y="288"/>
                  </a:lnTo>
                  <a:lnTo>
                    <a:pt x="155" y="284"/>
                  </a:lnTo>
                  <a:lnTo>
                    <a:pt x="158" y="276"/>
                  </a:lnTo>
                  <a:lnTo>
                    <a:pt x="161" y="269"/>
                  </a:lnTo>
                  <a:lnTo>
                    <a:pt x="162" y="261"/>
                  </a:lnTo>
                  <a:lnTo>
                    <a:pt x="162" y="255"/>
                  </a:lnTo>
                  <a:lnTo>
                    <a:pt x="160" y="250"/>
                  </a:lnTo>
                  <a:lnTo>
                    <a:pt x="158" y="245"/>
                  </a:lnTo>
                  <a:lnTo>
                    <a:pt x="156" y="240"/>
                  </a:lnTo>
                  <a:lnTo>
                    <a:pt x="152" y="236"/>
                  </a:lnTo>
                  <a:lnTo>
                    <a:pt x="147" y="232"/>
                  </a:lnTo>
                  <a:lnTo>
                    <a:pt x="142" y="229"/>
                  </a:lnTo>
                  <a:lnTo>
                    <a:pt x="137" y="225"/>
                  </a:lnTo>
                  <a:lnTo>
                    <a:pt x="111" y="213"/>
                  </a:lnTo>
                  <a:lnTo>
                    <a:pt x="81" y="200"/>
                  </a:lnTo>
                  <a:lnTo>
                    <a:pt x="65" y="193"/>
                  </a:lnTo>
                  <a:lnTo>
                    <a:pt x="50" y="185"/>
                  </a:lnTo>
                  <a:lnTo>
                    <a:pt x="37" y="177"/>
                  </a:lnTo>
                  <a:lnTo>
                    <a:pt x="24" y="166"/>
                  </a:lnTo>
                  <a:lnTo>
                    <a:pt x="19" y="160"/>
                  </a:lnTo>
                  <a:lnTo>
                    <a:pt x="14" y="154"/>
                  </a:lnTo>
                  <a:lnTo>
                    <a:pt x="10" y="147"/>
                  </a:lnTo>
                  <a:lnTo>
                    <a:pt x="6" y="140"/>
                  </a:lnTo>
                  <a:lnTo>
                    <a:pt x="3" y="133"/>
                  </a:lnTo>
                  <a:lnTo>
                    <a:pt x="2" y="124"/>
                  </a:lnTo>
                  <a:lnTo>
                    <a:pt x="0" y="115"/>
                  </a:lnTo>
                  <a:lnTo>
                    <a:pt x="0" y="105"/>
                  </a:lnTo>
                  <a:lnTo>
                    <a:pt x="1" y="94"/>
                  </a:lnTo>
                  <a:lnTo>
                    <a:pt x="3" y="83"/>
                  </a:lnTo>
                  <a:lnTo>
                    <a:pt x="6" y="72"/>
                  </a:lnTo>
                  <a:lnTo>
                    <a:pt x="11" y="63"/>
                  </a:lnTo>
                  <a:lnTo>
                    <a:pt x="17" y="53"/>
                  </a:lnTo>
                  <a:lnTo>
                    <a:pt x="24" y="44"/>
                  </a:lnTo>
                  <a:lnTo>
                    <a:pt x="31" y="36"/>
                  </a:lnTo>
                  <a:lnTo>
                    <a:pt x="41" y="28"/>
                  </a:lnTo>
                  <a:lnTo>
                    <a:pt x="51" y="22"/>
                  </a:lnTo>
                  <a:lnTo>
                    <a:pt x="63" y="15"/>
                  </a:lnTo>
                  <a:lnTo>
                    <a:pt x="75" y="10"/>
                  </a:lnTo>
                  <a:lnTo>
                    <a:pt x="88" y="6"/>
                  </a:lnTo>
                  <a:lnTo>
                    <a:pt x="103" y="3"/>
                  </a:lnTo>
                  <a:lnTo>
                    <a:pt x="118" y="1"/>
                  </a:lnTo>
                  <a:lnTo>
                    <a:pt x="135" y="0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003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9" name="Freeform 48">
              <a:extLst>
                <a:ext uri="{FF2B5EF4-FFF2-40B4-BE49-F238E27FC236}">
                  <a16:creationId xmlns:a16="http://schemas.microsoft.com/office/drawing/2014/main" id="{7A20EA4C-3D85-C7F2-D664-7677B61B385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1851" y="730250"/>
              <a:ext cx="9525" cy="11113"/>
            </a:xfrm>
            <a:custGeom>
              <a:avLst/>
              <a:gdLst>
                <a:gd name="T0" fmla="*/ 0 w 91"/>
                <a:gd name="T1" fmla="*/ 0 h 94"/>
                <a:gd name="T2" fmla="*/ 0 w 91"/>
                <a:gd name="T3" fmla="*/ 0 h 94"/>
                <a:gd name="T4" fmla="*/ 0 w 91"/>
                <a:gd name="T5" fmla="*/ 0 h 94"/>
                <a:gd name="T6" fmla="*/ 0 w 91"/>
                <a:gd name="T7" fmla="*/ 0 h 94"/>
                <a:gd name="T8" fmla="*/ 0 w 91"/>
                <a:gd name="T9" fmla="*/ 0 h 94"/>
                <a:gd name="T10" fmla="*/ 0 w 91"/>
                <a:gd name="T11" fmla="*/ 0 h 94"/>
                <a:gd name="T12" fmla="*/ 0 w 91"/>
                <a:gd name="T13" fmla="*/ 0 h 94"/>
                <a:gd name="T14" fmla="*/ 0 w 91"/>
                <a:gd name="T15" fmla="*/ 0 h 94"/>
                <a:gd name="T16" fmla="*/ 0 w 91"/>
                <a:gd name="T17" fmla="*/ 0 h 94"/>
                <a:gd name="T18" fmla="*/ 0 w 91"/>
                <a:gd name="T19" fmla="*/ 0 h 94"/>
                <a:gd name="T20" fmla="*/ 0 w 91"/>
                <a:gd name="T21" fmla="*/ 0 h 94"/>
                <a:gd name="T22" fmla="*/ 0 w 91"/>
                <a:gd name="T23" fmla="*/ 0 h 94"/>
                <a:gd name="T24" fmla="*/ 0 w 91"/>
                <a:gd name="T25" fmla="*/ 0 h 94"/>
                <a:gd name="T26" fmla="*/ 0 w 91"/>
                <a:gd name="T27" fmla="*/ 0 h 94"/>
                <a:gd name="T28" fmla="*/ 0 w 91"/>
                <a:gd name="T29" fmla="*/ 0 h 94"/>
                <a:gd name="T30" fmla="*/ 0 w 91"/>
                <a:gd name="T31" fmla="*/ 0 h 94"/>
                <a:gd name="T32" fmla="*/ 0 w 91"/>
                <a:gd name="T33" fmla="*/ 0 h 94"/>
                <a:gd name="T34" fmla="*/ 0 w 91"/>
                <a:gd name="T35" fmla="*/ 0 h 94"/>
                <a:gd name="T36" fmla="*/ 0 w 91"/>
                <a:gd name="T37" fmla="*/ 0 h 94"/>
                <a:gd name="T38" fmla="*/ 0 w 91"/>
                <a:gd name="T39" fmla="*/ 0 h 94"/>
                <a:gd name="T40" fmla="*/ 0 w 91"/>
                <a:gd name="T41" fmla="*/ 0 h 94"/>
                <a:gd name="T42" fmla="*/ 0 w 91"/>
                <a:gd name="T43" fmla="*/ 0 h 94"/>
                <a:gd name="T44" fmla="*/ 0 w 91"/>
                <a:gd name="T45" fmla="*/ 0 h 94"/>
                <a:gd name="T46" fmla="*/ 0 w 91"/>
                <a:gd name="T47" fmla="*/ 0 h 94"/>
                <a:gd name="T48" fmla="*/ 0 w 91"/>
                <a:gd name="T49" fmla="*/ 0 h 94"/>
                <a:gd name="T50" fmla="*/ 0 w 91"/>
                <a:gd name="T51" fmla="*/ 0 h 94"/>
                <a:gd name="T52" fmla="*/ 0 w 91"/>
                <a:gd name="T53" fmla="*/ 0 h 94"/>
                <a:gd name="T54" fmla="*/ 0 w 91"/>
                <a:gd name="T55" fmla="*/ 0 h 94"/>
                <a:gd name="T56" fmla="*/ 0 w 91"/>
                <a:gd name="T57" fmla="*/ 0 h 94"/>
                <a:gd name="T58" fmla="*/ 0 w 91"/>
                <a:gd name="T59" fmla="*/ 0 h 94"/>
                <a:gd name="T60" fmla="*/ 0 w 91"/>
                <a:gd name="T61" fmla="*/ 0 h 94"/>
                <a:gd name="T62" fmla="*/ 0 w 91"/>
                <a:gd name="T63" fmla="*/ 0 h 94"/>
                <a:gd name="T64" fmla="*/ 0 w 91"/>
                <a:gd name="T65" fmla="*/ 0 h 9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1" h="94">
                  <a:moveTo>
                    <a:pt x="52" y="0"/>
                  </a:moveTo>
                  <a:lnTo>
                    <a:pt x="61" y="2"/>
                  </a:lnTo>
                  <a:lnTo>
                    <a:pt x="69" y="6"/>
                  </a:lnTo>
                  <a:lnTo>
                    <a:pt x="76" y="11"/>
                  </a:lnTo>
                  <a:lnTo>
                    <a:pt x="81" y="18"/>
                  </a:lnTo>
                  <a:lnTo>
                    <a:pt x="87" y="25"/>
                  </a:lnTo>
                  <a:lnTo>
                    <a:pt x="89" y="34"/>
                  </a:lnTo>
                  <a:lnTo>
                    <a:pt x="91" y="43"/>
                  </a:lnTo>
                  <a:lnTo>
                    <a:pt x="90" y="53"/>
                  </a:lnTo>
                  <a:lnTo>
                    <a:pt x="88" y="62"/>
                  </a:lnTo>
                  <a:lnTo>
                    <a:pt x="83" y="71"/>
                  </a:lnTo>
                  <a:lnTo>
                    <a:pt x="79" y="78"/>
                  </a:lnTo>
                  <a:lnTo>
                    <a:pt x="72" y="84"/>
                  </a:lnTo>
                  <a:lnTo>
                    <a:pt x="64" y="89"/>
                  </a:lnTo>
                  <a:lnTo>
                    <a:pt x="57" y="92"/>
                  </a:lnTo>
                  <a:lnTo>
                    <a:pt x="48" y="94"/>
                  </a:lnTo>
                  <a:lnTo>
                    <a:pt x="39" y="93"/>
                  </a:lnTo>
                  <a:lnTo>
                    <a:pt x="30" y="91"/>
                  </a:lnTo>
                  <a:lnTo>
                    <a:pt x="21" y="87"/>
                  </a:lnTo>
                  <a:lnTo>
                    <a:pt x="15" y="81"/>
                  </a:lnTo>
                  <a:lnTo>
                    <a:pt x="8" y="75"/>
                  </a:lnTo>
                  <a:lnTo>
                    <a:pt x="4" y="67"/>
                  </a:lnTo>
                  <a:lnTo>
                    <a:pt x="1" y="59"/>
                  </a:lnTo>
                  <a:lnTo>
                    <a:pt x="0" y="50"/>
                  </a:lnTo>
                  <a:lnTo>
                    <a:pt x="0" y="40"/>
                  </a:lnTo>
                  <a:lnTo>
                    <a:pt x="2" y="31"/>
                  </a:lnTo>
                  <a:lnTo>
                    <a:pt x="6" y="22"/>
                  </a:lnTo>
                  <a:lnTo>
                    <a:pt x="12" y="15"/>
                  </a:lnTo>
                  <a:lnTo>
                    <a:pt x="18" y="8"/>
                  </a:lnTo>
                  <a:lnTo>
                    <a:pt x="25" y="4"/>
                  </a:lnTo>
                  <a:lnTo>
                    <a:pt x="34" y="1"/>
                  </a:lnTo>
                  <a:lnTo>
                    <a:pt x="43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003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9C9860D0-F411-34A4-9299-274538FC1A56}"/>
                </a:ext>
              </a:extLst>
            </p:cNvPr>
            <p:cNvSpPr txBox="1"/>
            <p:nvPr userDrawn="1"/>
          </p:nvSpPr>
          <p:spPr>
            <a:xfrm>
              <a:off x="1175345" y="317292"/>
              <a:ext cx="1235063" cy="2271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de-DE" sz="1050" b="1" i="0" spc="40" baseline="0" dirty="0">
                  <a:solidFill>
                    <a:srgbClr val="003949"/>
                  </a:solidFill>
                  <a:latin typeface="CMU Bright SemiBold" panose="02000603000000000000" pitchFamily="2" charset="0"/>
                  <a:ea typeface="CMU Bright SemiBold" panose="02000603000000000000" pitchFamily="2" charset="0"/>
                  <a:cs typeface="CMU Bright SemiBold" panose="02000603000000000000" pitchFamily="2" charset="0"/>
                </a:rPr>
                <a:t>UNIVERSITÄT ZU LÜBECK</a:t>
              </a:r>
            </a:p>
            <a:p>
              <a:pPr>
                <a:lnSpc>
                  <a:spcPct val="120000"/>
                </a:lnSpc>
              </a:pPr>
              <a:r>
                <a:rPr lang="de-DE" sz="1050" b="1" i="0" spc="40" baseline="0" dirty="0">
                  <a:solidFill>
                    <a:srgbClr val="003949"/>
                  </a:solidFill>
                  <a:latin typeface="CMU Bright SemiBold" panose="02000603000000000000" pitchFamily="2" charset="0"/>
                  <a:ea typeface="CMU Bright SemiBold" panose="02000603000000000000" pitchFamily="2" charset="0"/>
                  <a:cs typeface="CMU Bright SemiBold" panose="02000603000000000000" pitchFamily="2" charset="0"/>
                </a:rPr>
                <a:t>INSTITUT FÜR INFORMATIONSSYSTEME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53C74D3F-0989-CD1E-4B9E-0C1891E65B46}"/>
              </a:ext>
            </a:extLst>
          </p:cNvPr>
          <p:cNvSpPr txBox="1"/>
          <p:nvPr userDrawn="1"/>
        </p:nvSpPr>
        <p:spPr>
          <a:xfrm>
            <a:off x="10144372" y="6360725"/>
            <a:ext cx="17122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1200" dirty="0">
                <a:solidFill>
                  <a:srgbClr val="003949"/>
                </a:solidFill>
              </a:rPr>
              <a:t>IM FOCUS DAS LEBEN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BF795D-08F8-BA9C-774B-2468CF6195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rgbClr val="003949"/>
                </a:solidFill>
              </a:defRPr>
            </a:lvl1pPr>
          </a:lstStyle>
          <a:p>
            <a:r>
              <a:rPr lang="en-GB" dirty="0"/>
              <a:t>Marcel Gehrke</a:t>
            </a:r>
            <a:endParaRPr lang="en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3949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Myriad Pro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Myriad Pro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Myriad Pro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Myriad Pro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Myriad Pro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Myriad Pro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Myriad Pro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Myriad Pro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003949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003949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3949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3949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394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5" name="Rectangle 45">
            <a:extLst>
              <a:ext uri="{FF2B5EF4-FFF2-40B4-BE49-F238E27FC236}">
                <a16:creationId xmlns:a16="http://schemas.microsoft.com/office/drawing/2014/main" id="{60416FDB-1085-4406-985D-DA68EDE4245B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0" y="6093296"/>
            <a:ext cx="12192000" cy="764704"/>
          </a:xfrm>
          <a:prstGeom prst="rect">
            <a:avLst/>
          </a:prstGeom>
          <a:solidFill>
            <a:srgbClr val="004B5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Myriad Pro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Myriad Pro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Myriad Pro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Myriad Pro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Myriad Pro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9pPr>
          </a:lstStyle>
          <a:p>
            <a:pPr eaLnBrk="1" hangingPunct="1">
              <a:defRPr/>
            </a:pPr>
            <a:endParaRPr lang="de-DE" altLang="de-DE" dirty="0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7B547895-5BD2-5E4F-4459-1F61525F4D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21914"/>
            <a:ext cx="11087100" cy="658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dirty="0"/>
              <a:t>Titelmasterformat durch Klicken bearbeiten</a:t>
            </a:r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1FAF66C0-B328-DCA8-11A2-DBF55DDCDF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341363"/>
            <a:ext cx="11087100" cy="4575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de-DE" altLang="de-DE" dirty="0"/>
              <a:t>Textmasterformate durch Klicken bearbeiten</a:t>
            </a:r>
          </a:p>
          <a:p>
            <a:pPr lvl="1"/>
            <a:r>
              <a:rPr lang="de-DE" altLang="de-DE" dirty="0"/>
              <a:t>Zweite Ebene</a:t>
            </a:r>
          </a:p>
          <a:p>
            <a:pPr lvl="2"/>
            <a:r>
              <a:rPr lang="de-DE" altLang="de-DE" dirty="0"/>
              <a:t>Dritte Ebene</a:t>
            </a:r>
          </a:p>
          <a:p>
            <a:pPr lvl="3"/>
            <a:r>
              <a:rPr lang="de-DE" altLang="de-DE" dirty="0"/>
              <a:t>Vierte Ebene</a:t>
            </a:r>
          </a:p>
          <a:p>
            <a:pPr lvl="4"/>
            <a:r>
              <a:rPr lang="de-DE" altLang="de-DE" dirty="0"/>
              <a:t>Fünfte Ebene</a:t>
            </a:r>
          </a:p>
        </p:txBody>
      </p:sp>
      <p:sp>
        <p:nvSpPr>
          <p:cNvPr id="126982" name="Rectangle 6">
            <a:extLst>
              <a:ext uri="{FF2B5EF4-FFF2-40B4-BE49-F238E27FC236}">
                <a16:creationId xmlns:a16="http://schemas.microsoft.com/office/drawing/2014/main" id="{9EA694A0-41DA-4564-B23A-F966AB87CED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-789136" y="6511323"/>
            <a:ext cx="3860800" cy="19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700" b="1" baseline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DE" altLang="de-DE" dirty="0"/>
              <a:t>Marcel Gehrke</a:t>
            </a:r>
          </a:p>
        </p:txBody>
      </p:sp>
      <p:sp>
        <p:nvSpPr>
          <p:cNvPr id="126983" name="Rectangle 7">
            <a:extLst>
              <a:ext uri="{FF2B5EF4-FFF2-40B4-BE49-F238E27FC236}">
                <a16:creationId xmlns:a16="http://schemas.microsoft.com/office/drawing/2014/main" id="{97BAA880-AAE2-45E6-8C74-A8D4133C534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293148" y="6544220"/>
            <a:ext cx="2844800" cy="19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100" baseline="0">
                <a:solidFill>
                  <a:schemeClr val="bg1"/>
                </a:solidFill>
              </a:defRPr>
            </a:lvl1pPr>
          </a:lstStyle>
          <a:p>
            <a:fld id="{EB1502E6-D9AE-3544-B6D5-378AAA0B915F}" type="slidenum">
              <a:rPr lang="de-DE" altLang="de-DE" smtClean="0"/>
              <a:pPr/>
              <a:t>‹#›</a:t>
            </a:fld>
            <a:endParaRPr lang="de-DE" altLang="de-DE" dirty="0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BBAE9D33-5A6B-DC7C-396E-4C1002671367}"/>
              </a:ext>
            </a:extLst>
          </p:cNvPr>
          <p:cNvGrpSpPr/>
          <p:nvPr userDrawn="1"/>
        </p:nvGrpSpPr>
        <p:grpSpPr>
          <a:xfrm>
            <a:off x="149027" y="6165304"/>
            <a:ext cx="2424357" cy="612776"/>
            <a:chOff x="149027" y="6165304"/>
            <a:chExt cx="2424357" cy="612776"/>
          </a:xfrm>
        </p:grpSpPr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C25B5705-8D64-5485-783B-CCE6DBB8CB51}"/>
                </a:ext>
              </a:extLst>
            </p:cNvPr>
            <p:cNvSpPr txBox="1"/>
            <p:nvPr userDrawn="1"/>
          </p:nvSpPr>
          <p:spPr>
            <a:xfrm>
              <a:off x="746602" y="6237312"/>
              <a:ext cx="1826782" cy="3422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de-DE" sz="700" b="1" i="0" spc="40" baseline="0" dirty="0">
                  <a:solidFill>
                    <a:schemeClr val="bg1"/>
                  </a:solidFill>
                  <a:latin typeface="CMU Bright SemiBold" panose="02000603000000000000" pitchFamily="2" charset="0"/>
                  <a:ea typeface="CMU Bright SemiBold" panose="02000603000000000000" pitchFamily="2" charset="0"/>
                  <a:cs typeface="CMU Bright SemiBold" panose="02000603000000000000" pitchFamily="2" charset="0"/>
                </a:rPr>
                <a:t>UNIVERSITÄT ZU LÜBECK</a:t>
              </a:r>
            </a:p>
            <a:p>
              <a:pPr>
                <a:lnSpc>
                  <a:spcPct val="120000"/>
                </a:lnSpc>
              </a:pPr>
              <a:r>
                <a:rPr lang="de-DE" sz="700" b="1" i="0" spc="40" baseline="0" dirty="0">
                  <a:solidFill>
                    <a:schemeClr val="bg1"/>
                  </a:solidFill>
                  <a:latin typeface="CMU Bright SemiBold" panose="02000603000000000000" pitchFamily="2" charset="0"/>
                  <a:ea typeface="CMU Bright SemiBold" panose="02000603000000000000" pitchFamily="2" charset="0"/>
                  <a:cs typeface="CMU Bright SemiBold" panose="02000603000000000000" pitchFamily="2" charset="0"/>
                </a:rPr>
                <a:t>INSTITUT FÜR INFORMATIONSSYSTEME</a:t>
              </a:r>
            </a:p>
          </p:txBody>
        </p:sp>
        <p:sp>
          <p:nvSpPr>
            <p:cNvPr id="4" name="Freeform 14">
              <a:extLst>
                <a:ext uri="{FF2B5EF4-FFF2-40B4-BE49-F238E27FC236}">
                  <a16:creationId xmlns:a16="http://schemas.microsoft.com/office/drawing/2014/main" id="{20A29D9F-3FB1-FD9C-8B4A-AD05285EE12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28402" y="6227217"/>
              <a:ext cx="381000" cy="479425"/>
            </a:xfrm>
            <a:custGeom>
              <a:avLst/>
              <a:gdLst>
                <a:gd name="T0" fmla="*/ 8 w 3371"/>
                <a:gd name="T1" fmla="*/ 21 h 4236"/>
                <a:gd name="T2" fmla="*/ 14 w 3371"/>
                <a:gd name="T3" fmla="*/ 20 h 4236"/>
                <a:gd name="T4" fmla="*/ 4 w 3371"/>
                <a:gd name="T5" fmla="*/ 19 h 4236"/>
                <a:gd name="T6" fmla="*/ 11 w 3371"/>
                <a:gd name="T7" fmla="*/ 19 h 4236"/>
                <a:gd name="T8" fmla="*/ 14 w 3371"/>
                <a:gd name="T9" fmla="*/ 18 h 4236"/>
                <a:gd name="T10" fmla="*/ 3 w 3371"/>
                <a:gd name="T11" fmla="*/ 14 h 4236"/>
                <a:gd name="T12" fmla="*/ 8 w 3371"/>
                <a:gd name="T13" fmla="*/ 16 h 4236"/>
                <a:gd name="T14" fmla="*/ 14 w 3371"/>
                <a:gd name="T15" fmla="*/ 15 h 4236"/>
                <a:gd name="T16" fmla="*/ 5 w 3371"/>
                <a:gd name="T17" fmla="*/ 13 h 4236"/>
                <a:gd name="T18" fmla="*/ 7 w 3371"/>
                <a:gd name="T19" fmla="*/ 1 h 4236"/>
                <a:gd name="T20" fmla="*/ 13 w 3371"/>
                <a:gd name="T21" fmla="*/ 10 h 4236"/>
                <a:gd name="T22" fmla="*/ 15 w 3371"/>
                <a:gd name="T23" fmla="*/ 12 h 4236"/>
                <a:gd name="T24" fmla="*/ 16 w 3371"/>
                <a:gd name="T25" fmla="*/ 10 h 4236"/>
                <a:gd name="T26" fmla="*/ 13 w 3371"/>
                <a:gd name="T27" fmla="*/ 9 h 4236"/>
                <a:gd name="T28" fmla="*/ 12 w 3371"/>
                <a:gd name="T29" fmla="*/ 11 h 4236"/>
                <a:gd name="T30" fmla="*/ 11 w 3371"/>
                <a:gd name="T31" fmla="*/ 9 h 4236"/>
                <a:gd name="T32" fmla="*/ 10 w 3371"/>
                <a:gd name="T33" fmla="*/ 7 h 4236"/>
                <a:gd name="T34" fmla="*/ 9 w 3371"/>
                <a:gd name="T35" fmla="*/ 5 h 4236"/>
                <a:gd name="T36" fmla="*/ 7 w 3371"/>
                <a:gd name="T37" fmla="*/ 1 h 4236"/>
                <a:gd name="T38" fmla="*/ 7 w 3371"/>
                <a:gd name="T39" fmla="*/ 3 h 4236"/>
                <a:gd name="T40" fmla="*/ 7 w 3371"/>
                <a:gd name="T41" fmla="*/ 5 h 4236"/>
                <a:gd name="T42" fmla="*/ 6 w 3371"/>
                <a:gd name="T43" fmla="*/ 8 h 4236"/>
                <a:gd name="T44" fmla="*/ 5 w 3371"/>
                <a:gd name="T45" fmla="*/ 10 h 4236"/>
                <a:gd name="T46" fmla="*/ 4 w 3371"/>
                <a:gd name="T47" fmla="*/ 9 h 4236"/>
                <a:gd name="T48" fmla="*/ 7 w 3371"/>
                <a:gd name="T49" fmla="*/ 12 h 4236"/>
                <a:gd name="T50" fmla="*/ 3 w 3371"/>
                <a:gd name="T51" fmla="*/ 7 h 4236"/>
                <a:gd name="T52" fmla="*/ 3 w 3371"/>
                <a:gd name="T53" fmla="*/ 6 h 4236"/>
                <a:gd name="T54" fmla="*/ 2 w 3371"/>
                <a:gd name="T55" fmla="*/ 12 h 4236"/>
                <a:gd name="T56" fmla="*/ 2 w 3371"/>
                <a:gd name="T57" fmla="*/ 9 h 4236"/>
                <a:gd name="T58" fmla="*/ 2 w 3371"/>
                <a:gd name="T59" fmla="*/ 18 h 4236"/>
                <a:gd name="T60" fmla="*/ 7 w 3371"/>
                <a:gd name="T61" fmla="*/ 19 h 4236"/>
                <a:gd name="T62" fmla="*/ 15 w 3371"/>
                <a:gd name="T63" fmla="*/ 15 h 4236"/>
                <a:gd name="T64" fmla="*/ 14 w 3371"/>
                <a:gd name="T65" fmla="*/ 12 h 4236"/>
                <a:gd name="T66" fmla="*/ 12 w 3371"/>
                <a:gd name="T67" fmla="*/ 13 h 4236"/>
                <a:gd name="T68" fmla="*/ 13 w 3371"/>
                <a:gd name="T69" fmla="*/ 15 h 4236"/>
                <a:gd name="T70" fmla="*/ 11 w 3371"/>
                <a:gd name="T71" fmla="*/ 13 h 4236"/>
                <a:gd name="T72" fmla="*/ 10 w 3371"/>
                <a:gd name="T73" fmla="*/ 11 h 4236"/>
                <a:gd name="T74" fmla="*/ 10 w 3371"/>
                <a:gd name="T75" fmla="*/ 8 h 4236"/>
                <a:gd name="T76" fmla="*/ 9 w 3371"/>
                <a:gd name="T77" fmla="*/ 6 h 4236"/>
                <a:gd name="T78" fmla="*/ 7 w 3371"/>
                <a:gd name="T79" fmla="*/ 6 h 4236"/>
                <a:gd name="T80" fmla="*/ 8 w 3371"/>
                <a:gd name="T81" fmla="*/ 8 h 4236"/>
                <a:gd name="T82" fmla="*/ 7 w 3371"/>
                <a:gd name="T83" fmla="*/ 10 h 4236"/>
                <a:gd name="T84" fmla="*/ 9 w 3371"/>
                <a:gd name="T85" fmla="*/ 13 h 4236"/>
                <a:gd name="T86" fmla="*/ 9 w 3371"/>
                <a:gd name="T87" fmla="*/ 12 h 4236"/>
                <a:gd name="T88" fmla="*/ 9 w 3371"/>
                <a:gd name="T89" fmla="*/ 8 h 4236"/>
                <a:gd name="T90" fmla="*/ 10 w 3371"/>
                <a:gd name="T91" fmla="*/ 12 h 4236"/>
                <a:gd name="T92" fmla="*/ 11 w 3371"/>
                <a:gd name="T93" fmla="*/ 16 h 4236"/>
                <a:gd name="T94" fmla="*/ 6 w 3371"/>
                <a:gd name="T95" fmla="*/ 17 h 4236"/>
                <a:gd name="T96" fmla="*/ 2 w 3371"/>
                <a:gd name="T97" fmla="*/ 14 h 4236"/>
                <a:gd name="T98" fmla="*/ 3 w 3371"/>
                <a:gd name="T99" fmla="*/ 11 h 4236"/>
                <a:gd name="T100" fmla="*/ 7 w 3371"/>
                <a:gd name="T101" fmla="*/ 11 h 4236"/>
                <a:gd name="T102" fmla="*/ 6 w 3371"/>
                <a:gd name="T103" fmla="*/ 10 h 4236"/>
                <a:gd name="T104" fmla="*/ 6 w 3371"/>
                <a:gd name="T105" fmla="*/ 13 h 4236"/>
                <a:gd name="T106" fmla="*/ 7 w 3371"/>
                <a:gd name="T107" fmla="*/ 9 h 4236"/>
                <a:gd name="T108" fmla="*/ 14 w 3371"/>
                <a:gd name="T109" fmla="*/ 12 h 4236"/>
                <a:gd name="T110" fmla="*/ 11 w 3371"/>
                <a:gd name="T111" fmla="*/ 15 h 4236"/>
                <a:gd name="T112" fmla="*/ 17 w 3371"/>
                <a:gd name="T113" fmla="*/ 9 h 4236"/>
                <a:gd name="T114" fmla="*/ 8 w 3371"/>
                <a:gd name="T115" fmla="*/ 3 h 4236"/>
                <a:gd name="T116" fmla="*/ 8 w 3371"/>
                <a:gd name="T117" fmla="*/ 2 h 4236"/>
                <a:gd name="T118" fmla="*/ 5 w 3371"/>
                <a:gd name="T119" fmla="*/ 8 h 4236"/>
                <a:gd name="T120" fmla="*/ 2 w 3371"/>
                <a:gd name="T121" fmla="*/ 9 h 4236"/>
                <a:gd name="T122" fmla="*/ 2 w 3371"/>
                <a:gd name="T123" fmla="*/ 18 h 4236"/>
                <a:gd name="T124" fmla="*/ 16 w 3371"/>
                <a:gd name="T125" fmla="*/ 18 h 42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371" h="4236">
                  <a:moveTo>
                    <a:pt x="1441" y="4180"/>
                  </a:moveTo>
                  <a:lnTo>
                    <a:pt x="1439" y="4188"/>
                  </a:lnTo>
                  <a:lnTo>
                    <a:pt x="1435" y="4196"/>
                  </a:lnTo>
                  <a:lnTo>
                    <a:pt x="1431" y="4205"/>
                  </a:lnTo>
                  <a:lnTo>
                    <a:pt x="1427" y="4212"/>
                  </a:lnTo>
                  <a:lnTo>
                    <a:pt x="1430" y="4216"/>
                  </a:lnTo>
                  <a:lnTo>
                    <a:pt x="1433" y="4221"/>
                  </a:lnTo>
                  <a:lnTo>
                    <a:pt x="1438" y="4224"/>
                  </a:lnTo>
                  <a:lnTo>
                    <a:pt x="1441" y="4227"/>
                  </a:lnTo>
                  <a:lnTo>
                    <a:pt x="1446" y="4229"/>
                  </a:lnTo>
                  <a:lnTo>
                    <a:pt x="1450" y="4230"/>
                  </a:lnTo>
                  <a:lnTo>
                    <a:pt x="1456" y="4231"/>
                  </a:lnTo>
                  <a:lnTo>
                    <a:pt x="1460" y="4232"/>
                  </a:lnTo>
                  <a:lnTo>
                    <a:pt x="1471" y="4232"/>
                  </a:lnTo>
                  <a:lnTo>
                    <a:pt x="1482" y="4231"/>
                  </a:lnTo>
                  <a:lnTo>
                    <a:pt x="1494" y="4229"/>
                  </a:lnTo>
                  <a:lnTo>
                    <a:pt x="1505" y="4225"/>
                  </a:lnTo>
                  <a:lnTo>
                    <a:pt x="1529" y="4215"/>
                  </a:lnTo>
                  <a:lnTo>
                    <a:pt x="1552" y="4205"/>
                  </a:lnTo>
                  <a:lnTo>
                    <a:pt x="1571" y="4194"/>
                  </a:lnTo>
                  <a:lnTo>
                    <a:pt x="1585" y="4186"/>
                  </a:lnTo>
                  <a:lnTo>
                    <a:pt x="1596" y="4186"/>
                  </a:lnTo>
                  <a:lnTo>
                    <a:pt x="1605" y="4187"/>
                  </a:lnTo>
                  <a:lnTo>
                    <a:pt x="1615" y="4188"/>
                  </a:lnTo>
                  <a:lnTo>
                    <a:pt x="1625" y="4190"/>
                  </a:lnTo>
                  <a:lnTo>
                    <a:pt x="1645" y="4196"/>
                  </a:lnTo>
                  <a:lnTo>
                    <a:pt x="1666" y="4203"/>
                  </a:lnTo>
                  <a:lnTo>
                    <a:pt x="1686" y="4211"/>
                  </a:lnTo>
                  <a:lnTo>
                    <a:pt x="1707" y="4220"/>
                  </a:lnTo>
                  <a:lnTo>
                    <a:pt x="1728" y="4228"/>
                  </a:lnTo>
                  <a:lnTo>
                    <a:pt x="1750" y="4236"/>
                  </a:lnTo>
                  <a:lnTo>
                    <a:pt x="1754" y="4233"/>
                  </a:lnTo>
                  <a:lnTo>
                    <a:pt x="1758" y="4226"/>
                  </a:lnTo>
                  <a:lnTo>
                    <a:pt x="1763" y="4219"/>
                  </a:lnTo>
                  <a:lnTo>
                    <a:pt x="1766" y="4211"/>
                  </a:lnTo>
                  <a:lnTo>
                    <a:pt x="1743" y="4194"/>
                  </a:lnTo>
                  <a:lnTo>
                    <a:pt x="1721" y="4179"/>
                  </a:lnTo>
                  <a:lnTo>
                    <a:pt x="1701" y="4169"/>
                  </a:lnTo>
                  <a:lnTo>
                    <a:pt x="1681" y="4159"/>
                  </a:lnTo>
                  <a:lnTo>
                    <a:pt x="1663" y="4153"/>
                  </a:lnTo>
                  <a:lnTo>
                    <a:pt x="1645" y="4150"/>
                  </a:lnTo>
                  <a:lnTo>
                    <a:pt x="1628" y="4148"/>
                  </a:lnTo>
                  <a:lnTo>
                    <a:pt x="1610" y="4147"/>
                  </a:lnTo>
                  <a:lnTo>
                    <a:pt x="1593" y="4148"/>
                  </a:lnTo>
                  <a:lnTo>
                    <a:pt x="1574" y="4151"/>
                  </a:lnTo>
                  <a:lnTo>
                    <a:pt x="1555" y="4154"/>
                  </a:lnTo>
                  <a:lnTo>
                    <a:pt x="1535" y="4158"/>
                  </a:lnTo>
                  <a:lnTo>
                    <a:pt x="1491" y="4169"/>
                  </a:lnTo>
                  <a:lnTo>
                    <a:pt x="1441" y="4180"/>
                  </a:lnTo>
                  <a:close/>
                  <a:moveTo>
                    <a:pt x="897" y="4046"/>
                  </a:moveTo>
                  <a:lnTo>
                    <a:pt x="905" y="4061"/>
                  </a:lnTo>
                  <a:lnTo>
                    <a:pt x="913" y="4076"/>
                  </a:lnTo>
                  <a:lnTo>
                    <a:pt x="929" y="4076"/>
                  </a:lnTo>
                  <a:lnTo>
                    <a:pt x="943" y="4075"/>
                  </a:lnTo>
                  <a:lnTo>
                    <a:pt x="956" y="4074"/>
                  </a:lnTo>
                  <a:lnTo>
                    <a:pt x="970" y="4073"/>
                  </a:lnTo>
                  <a:lnTo>
                    <a:pt x="984" y="4070"/>
                  </a:lnTo>
                  <a:lnTo>
                    <a:pt x="998" y="4066"/>
                  </a:lnTo>
                  <a:lnTo>
                    <a:pt x="1013" y="4062"/>
                  </a:lnTo>
                  <a:lnTo>
                    <a:pt x="1030" y="4057"/>
                  </a:lnTo>
                  <a:lnTo>
                    <a:pt x="1032" y="4059"/>
                  </a:lnTo>
                  <a:lnTo>
                    <a:pt x="1036" y="4063"/>
                  </a:lnTo>
                  <a:lnTo>
                    <a:pt x="1057" y="4063"/>
                  </a:lnTo>
                  <a:lnTo>
                    <a:pt x="1077" y="4064"/>
                  </a:lnTo>
                  <a:lnTo>
                    <a:pt x="1095" y="4065"/>
                  </a:lnTo>
                  <a:lnTo>
                    <a:pt x="1110" y="4068"/>
                  </a:lnTo>
                  <a:lnTo>
                    <a:pt x="1126" y="4071"/>
                  </a:lnTo>
                  <a:lnTo>
                    <a:pt x="1140" y="4074"/>
                  </a:lnTo>
                  <a:lnTo>
                    <a:pt x="1154" y="4078"/>
                  </a:lnTo>
                  <a:lnTo>
                    <a:pt x="1166" y="4082"/>
                  </a:lnTo>
                  <a:lnTo>
                    <a:pt x="1193" y="4092"/>
                  </a:lnTo>
                  <a:lnTo>
                    <a:pt x="1221" y="4103"/>
                  </a:lnTo>
                  <a:lnTo>
                    <a:pt x="1255" y="4115"/>
                  </a:lnTo>
                  <a:lnTo>
                    <a:pt x="1295" y="4128"/>
                  </a:lnTo>
                  <a:lnTo>
                    <a:pt x="1313" y="4131"/>
                  </a:lnTo>
                  <a:lnTo>
                    <a:pt x="1332" y="4132"/>
                  </a:lnTo>
                  <a:lnTo>
                    <a:pt x="1350" y="4132"/>
                  </a:lnTo>
                  <a:lnTo>
                    <a:pt x="1369" y="4130"/>
                  </a:lnTo>
                  <a:lnTo>
                    <a:pt x="1388" y="4128"/>
                  </a:lnTo>
                  <a:lnTo>
                    <a:pt x="1408" y="4123"/>
                  </a:lnTo>
                  <a:lnTo>
                    <a:pt x="1427" y="4119"/>
                  </a:lnTo>
                  <a:lnTo>
                    <a:pt x="1446" y="4114"/>
                  </a:lnTo>
                  <a:lnTo>
                    <a:pt x="1485" y="4103"/>
                  </a:lnTo>
                  <a:lnTo>
                    <a:pt x="1524" y="4093"/>
                  </a:lnTo>
                  <a:lnTo>
                    <a:pt x="1543" y="4089"/>
                  </a:lnTo>
                  <a:lnTo>
                    <a:pt x="1562" y="4084"/>
                  </a:lnTo>
                  <a:lnTo>
                    <a:pt x="1581" y="4081"/>
                  </a:lnTo>
                  <a:lnTo>
                    <a:pt x="1600" y="4078"/>
                  </a:lnTo>
                  <a:lnTo>
                    <a:pt x="1641" y="4094"/>
                  </a:lnTo>
                  <a:lnTo>
                    <a:pt x="1676" y="4109"/>
                  </a:lnTo>
                  <a:lnTo>
                    <a:pt x="1708" y="4121"/>
                  </a:lnTo>
                  <a:lnTo>
                    <a:pt x="1738" y="4133"/>
                  </a:lnTo>
                  <a:lnTo>
                    <a:pt x="1754" y="4137"/>
                  </a:lnTo>
                  <a:lnTo>
                    <a:pt x="1770" y="4142"/>
                  </a:lnTo>
                  <a:lnTo>
                    <a:pt x="1787" y="4147"/>
                  </a:lnTo>
                  <a:lnTo>
                    <a:pt x="1806" y="4151"/>
                  </a:lnTo>
                  <a:lnTo>
                    <a:pt x="1825" y="4155"/>
                  </a:lnTo>
                  <a:lnTo>
                    <a:pt x="1847" y="4158"/>
                  </a:lnTo>
                  <a:lnTo>
                    <a:pt x="1870" y="4163"/>
                  </a:lnTo>
                  <a:lnTo>
                    <a:pt x="1897" y="4166"/>
                  </a:lnTo>
                  <a:lnTo>
                    <a:pt x="1929" y="4164"/>
                  </a:lnTo>
                  <a:lnTo>
                    <a:pt x="1960" y="4161"/>
                  </a:lnTo>
                  <a:lnTo>
                    <a:pt x="1988" y="4157"/>
                  </a:lnTo>
                  <a:lnTo>
                    <a:pt x="2016" y="4152"/>
                  </a:lnTo>
                  <a:lnTo>
                    <a:pt x="2030" y="4149"/>
                  </a:lnTo>
                  <a:lnTo>
                    <a:pt x="2043" y="4145"/>
                  </a:lnTo>
                  <a:lnTo>
                    <a:pt x="2058" y="4139"/>
                  </a:lnTo>
                  <a:lnTo>
                    <a:pt x="2072" y="4134"/>
                  </a:lnTo>
                  <a:lnTo>
                    <a:pt x="2101" y="4121"/>
                  </a:lnTo>
                  <a:lnTo>
                    <a:pt x="2132" y="4104"/>
                  </a:lnTo>
                  <a:lnTo>
                    <a:pt x="2150" y="4097"/>
                  </a:lnTo>
                  <a:lnTo>
                    <a:pt x="2167" y="4093"/>
                  </a:lnTo>
                  <a:lnTo>
                    <a:pt x="2182" y="4090"/>
                  </a:lnTo>
                  <a:lnTo>
                    <a:pt x="2195" y="4090"/>
                  </a:lnTo>
                  <a:lnTo>
                    <a:pt x="2209" y="4090"/>
                  </a:lnTo>
                  <a:lnTo>
                    <a:pt x="2223" y="4092"/>
                  </a:lnTo>
                  <a:lnTo>
                    <a:pt x="2235" y="4095"/>
                  </a:lnTo>
                  <a:lnTo>
                    <a:pt x="2249" y="4098"/>
                  </a:lnTo>
                  <a:lnTo>
                    <a:pt x="2277" y="4105"/>
                  </a:lnTo>
                  <a:lnTo>
                    <a:pt x="2307" y="4112"/>
                  </a:lnTo>
                  <a:lnTo>
                    <a:pt x="2325" y="4114"/>
                  </a:lnTo>
                  <a:lnTo>
                    <a:pt x="2344" y="4114"/>
                  </a:lnTo>
                  <a:lnTo>
                    <a:pt x="2364" y="4113"/>
                  </a:lnTo>
                  <a:lnTo>
                    <a:pt x="2387" y="4110"/>
                  </a:lnTo>
                  <a:lnTo>
                    <a:pt x="2393" y="4097"/>
                  </a:lnTo>
                  <a:lnTo>
                    <a:pt x="2400" y="4085"/>
                  </a:lnTo>
                  <a:lnTo>
                    <a:pt x="2364" y="4072"/>
                  </a:lnTo>
                  <a:lnTo>
                    <a:pt x="2323" y="4057"/>
                  </a:lnTo>
                  <a:lnTo>
                    <a:pt x="2301" y="4048"/>
                  </a:lnTo>
                  <a:lnTo>
                    <a:pt x="2279" y="4042"/>
                  </a:lnTo>
                  <a:lnTo>
                    <a:pt x="2255" y="4035"/>
                  </a:lnTo>
                  <a:lnTo>
                    <a:pt x="2232" y="4030"/>
                  </a:lnTo>
                  <a:lnTo>
                    <a:pt x="2210" y="4026"/>
                  </a:lnTo>
                  <a:lnTo>
                    <a:pt x="2189" y="4024"/>
                  </a:lnTo>
                  <a:lnTo>
                    <a:pt x="2178" y="4024"/>
                  </a:lnTo>
                  <a:lnTo>
                    <a:pt x="2168" y="4025"/>
                  </a:lnTo>
                  <a:lnTo>
                    <a:pt x="2157" y="4026"/>
                  </a:lnTo>
                  <a:lnTo>
                    <a:pt x="2148" y="4028"/>
                  </a:lnTo>
                  <a:lnTo>
                    <a:pt x="2138" y="4030"/>
                  </a:lnTo>
                  <a:lnTo>
                    <a:pt x="2130" y="4034"/>
                  </a:lnTo>
                  <a:lnTo>
                    <a:pt x="2121" y="4038"/>
                  </a:lnTo>
                  <a:lnTo>
                    <a:pt x="2114" y="4043"/>
                  </a:lnTo>
                  <a:lnTo>
                    <a:pt x="2107" y="4049"/>
                  </a:lnTo>
                  <a:lnTo>
                    <a:pt x="2099" y="4056"/>
                  </a:lnTo>
                  <a:lnTo>
                    <a:pt x="2094" y="4064"/>
                  </a:lnTo>
                  <a:lnTo>
                    <a:pt x="2088" y="4073"/>
                  </a:lnTo>
                  <a:lnTo>
                    <a:pt x="2069" y="4082"/>
                  </a:lnTo>
                  <a:lnTo>
                    <a:pt x="2049" y="4090"/>
                  </a:lnTo>
                  <a:lnTo>
                    <a:pt x="2029" y="4097"/>
                  </a:lnTo>
                  <a:lnTo>
                    <a:pt x="2008" y="4102"/>
                  </a:lnTo>
                  <a:lnTo>
                    <a:pt x="1988" y="4108"/>
                  </a:lnTo>
                  <a:lnTo>
                    <a:pt x="1967" y="4111"/>
                  </a:lnTo>
                  <a:lnTo>
                    <a:pt x="1946" y="4114"/>
                  </a:lnTo>
                  <a:lnTo>
                    <a:pt x="1926" y="4116"/>
                  </a:lnTo>
                  <a:lnTo>
                    <a:pt x="1905" y="4117"/>
                  </a:lnTo>
                  <a:lnTo>
                    <a:pt x="1884" y="4117"/>
                  </a:lnTo>
                  <a:lnTo>
                    <a:pt x="1863" y="4117"/>
                  </a:lnTo>
                  <a:lnTo>
                    <a:pt x="1843" y="4116"/>
                  </a:lnTo>
                  <a:lnTo>
                    <a:pt x="1822" y="4114"/>
                  </a:lnTo>
                  <a:lnTo>
                    <a:pt x="1802" y="4112"/>
                  </a:lnTo>
                  <a:lnTo>
                    <a:pt x="1782" y="4109"/>
                  </a:lnTo>
                  <a:lnTo>
                    <a:pt x="1762" y="4104"/>
                  </a:lnTo>
                  <a:lnTo>
                    <a:pt x="1739" y="4093"/>
                  </a:lnTo>
                  <a:lnTo>
                    <a:pt x="1718" y="4080"/>
                  </a:lnTo>
                  <a:lnTo>
                    <a:pt x="1699" y="4066"/>
                  </a:lnTo>
                  <a:lnTo>
                    <a:pt x="1680" y="4054"/>
                  </a:lnTo>
                  <a:lnTo>
                    <a:pt x="1671" y="4047"/>
                  </a:lnTo>
                  <a:lnTo>
                    <a:pt x="1661" y="4042"/>
                  </a:lnTo>
                  <a:lnTo>
                    <a:pt x="1652" y="4037"/>
                  </a:lnTo>
                  <a:lnTo>
                    <a:pt x="1641" y="4033"/>
                  </a:lnTo>
                  <a:lnTo>
                    <a:pt x="1632" y="4029"/>
                  </a:lnTo>
                  <a:lnTo>
                    <a:pt x="1621" y="4026"/>
                  </a:lnTo>
                  <a:lnTo>
                    <a:pt x="1611" y="4025"/>
                  </a:lnTo>
                  <a:lnTo>
                    <a:pt x="1599" y="4024"/>
                  </a:lnTo>
                  <a:lnTo>
                    <a:pt x="1561" y="4036"/>
                  </a:lnTo>
                  <a:lnTo>
                    <a:pt x="1519" y="4049"/>
                  </a:lnTo>
                  <a:lnTo>
                    <a:pt x="1496" y="4057"/>
                  </a:lnTo>
                  <a:lnTo>
                    <a:pt x="1472" y="4064"/>
                  </a:lnTo>
                  <a:lnTo>
                    <a:pt x="1449" y="4071"/>
                  </a:lnTo>
                  <a:lnTo>
                    <a:pt x="1425" y="4076"/>
                  </a:lnTo>
                  <a:lnTo>
                    <a:pt x="1402" y="4080"/>
                  </a:lnTo>
                  <a:lnTo>
                    <a:pt x="1379" y="4083"/>
                  </a:lnTo>
                  <a:lnTo>
                    <a:pt x="1355" y="4084"/>
                  </a:lnTo>
                  <a:lnTo>
                    <a:pt x="1334" y="4084"/>
                  </a:lnTo>
                  <a:lnTo>
                    <a:pt x="1324" y="4083"/>
                  </a:lnTo>
                  <a:lnTo>
                    <a:pt x="1313" y="4081"/>
                  </a:lnTo>
                  <a:lnTo>
                    <a:pt x="1304" y="4078"/>
                  </a:lnTo>
                  <a:lnTo>
                    <a:pt x="1293" y="4075"/>
                  </a:lnTo>
                  <a:lnTo>
                    <a:pt x="1285" y="4072"/>
                  </a:lnTo>
                  <a:lnTo>
                    <a:pt x="1275" y="4066"/>
                  </a:lnTo>
                  <a:lnTo>
                    <a:pt x="1267" y="4061"/>
                  </a:lnTo>
                  <a:lnTo>
                    <a:pt x="1259" y="4055"/>
                  </a:lnTo>
                  <a:lnTo>
                    <a:pt x="1225" y="4039"/>
                  </a:lnTo>
                  <a:lnTo>
                    <a:pt x="1197" y="4025"/>
                  </a:lnTo>
                  <a:lnTo>
                    <a:pt x="1172" y="4014"/>
                  </a:lnTo>
                  <a:lnTo>
                    <a:pt x="1151" y="4004"/>
                  </a:lnTo>
                  <a:lnTo>
                    <a:pt x="1131" y="3998"/>
                  </a:lnTo>
                  <a:lnTo>
                    <a:pt x="1114" y="3993"/>
                  </a:lnTo>
                  <a:lnTo>
                    <a:pt x="1098" y="3990"/>
                  </a:lnTo>
                  <a:lnTo>
                    <a:pt x="1082" y="3990"/>
                  </a:lnTo>
                  <a:lnTo>
                    <a:pt x="1066" y="3991"/>
                  </a:lnTo>
                  <a:lnTo>
                    <a:pt x="1049" y="3995"/>
                  </a:lnTo>
                  <a:lnTo>
                    <a:pt x="1031" y="3999"/>
                  </a:lnTo>
                  <a:lnTo>
                    <a:pt x="1011" y="4005"/>
                  </a:lnTo>
                  <a:lnTo>
                    <a:pt x="963" y="4023"/>
                  </a:lnTo>
                  <a:lnTo>
                    <a:pt x="897" y="4046"/>
                  </a:lnTo>
                  <a:close/>
                  <a:moveTo>
                    <a:pt x="440" y="3888"/>
                  </a:moveTo>
                  <a:lnTo>
                    <a:pt x="478" y="3881"/>
                  </a:lnTo>
                  <a:lnTo>
                    <a:pt x="510" y="3875"/>
                  </a:lnTo>
                  <a:lnTo>
                    <a:pt x="536" y="3869"/>
                  </a:lnTo>
                  <a:lnTo>
                    <a:pt x="559" y="3862"/>
                  </a:lnTo>
                  <a:lnTo>
                    <a:pt x="577" y="3858"/>
                  </a:lnTo>
                  <a:lnTo>
                    <a:pt x="591" y="3854"/>
                  </a:lnTo>
                  <a:lnTo>
                    <a:pt x="604" y="3853"/>
                  </a:lnTo>
                  <a:lnTo>
                    <a:pt x="617" y="3853"/>
                  </a:lnTo>
                  <a:lnTo>
                    <a:pt x="622" y="3853"/>
                  </a:lnTo>
                  <a:lnTo>
                    <a:pt x="628" y="3854"/>
                  </a:lnTo>
                  <a:lnTo>
                    <a:pt x="634" y="3856"/>
                  </a:lnTo>
                  <a:lnTo>
                    <a:pt x="640" y="3859"/>
                  </a:lnTo>
                  <a:lnTo>
                    <a:pt x="654" y="3866"/>
                  </a:lnTo>
                  <a:lnTo>
                    <a:pt x="669" y="3876"/>
                  </a:lnTo>
                  <a:lnTo>
                    <a:pt x="713" y="3907"/>
                  </a:lnTo>
                  <a:lnTo>
                    <a:pt x="774" y="3954"/>
                  </a:lnTo>
                  <a:lnTo>
                    <a:pt x="787" y="3960"/>
                  </a:lnTo>
                  <a:lnTo>
                    <a:pt x="798" y="3965"/>
                  </a:lnTo>
                  <a:lnTo>
                    <a:pt x="810" y="3969"/>
                  </a:lnTo>
                  <a:lnTo>
                    <a:pt x="820" y="3972"/>
                  </a:lnTo>
                  <a:lnTo>
                    <a:pt x="831" y="3975"/>
                  </a:lnTo>
                  <a:lnTo>
                    <a:pt x="841" y="3978"/>
                  </a:lnTo>
                  <a:lnTo>
                    <a:pt x="852" y="3979"/>
                  </a:lnTo>
                  <a:lnTo>
                    <a:pt x="861" y="3980"/>
                  </a:lnTo>
                  <a:lnTo>
                    <a:pt x="880" y="3981"/>
                  </a:lnTo>
                  <a:lnTo>
                    <a:pt x="898" y="3979"/>
                  </a:lnTo>
                  <a:lnTo>
                    <a:pt x="916" y="3975"/>
                  </a:lnTo>
                  <a:lnTo>
                    <a:pt x="934" y="3971"/>
                  </a:lnTo>
                  <a:lnTo>
                    <a:pt x="970" y="3959"/>
                  </a:lnTo>
                  <a:lnTo>
                    <a:pt x="1009" y="3945"/>
                  </a:lnTo>
                  <a:lnTo>
                    <a:pt x="1030" y="3937"/>
                  </a:lnTo>
                  <a:lnTo>
                    <a:pt x="1052" y="3931"/>
                  </a:lnTo>
                  <a:lnTo>
                    <a:pt x="1076" y="3925"/>
                  </a:lnTo>
                  <a:lnTo>
                    <a:pt x="1101" y="3919"/>
                  </a:lnTo>
                  <a:lnTo>
                    <a:pt x="1121" y="3935"/>
                  </a:lnTo>
                  <a:lnTo>
                    <a:pt x="1141" y="3949"/>
                  </a:lnTo>
                  <a:lnTo>
                    <a:pt x="1161" y="3962"/>
                  </a:lnTo>
                  <a:lnTo>
                    <a:pt x="1182" y="3973"/>
                  </a:lnTo>
                  <a:lnTo>
                    <a:pt x="1203" y="3984"/>
                  </a:lnTo>
                  <a:lnTo>
                    <a:pt x="1225" y="3993"/>
                  </a:lnTo>
                  <a:lnTo>
                    <a:pt x="1248" y="4001"/>
                  </a:lnTo>
                  <a:lnTo>
                    <a:pt x="1270" y="4007"/>
                  </a:lnTo>
                  <a:lnTo>
                    <a:pt x="1293" y="4014"/>
                  </a:lnTo>
                  <a:lnTo>
                    <a:pt x="1316" y="4018"/>
                  </a:lnTo>
                  <a:lnTo>
                    <a:pt x="1341" y="4021"/>
                  </a:lnTo>
                  <a:lnTo>
                    <a:pt x="1365" y="4024"/>
                  </a:lnTo>
                  <a:lnTo>
                    <a:pt x="1389" y="4025"/>
                  </a:lnTo>
                  <a:lnTo>
                    <a:pt x="1413" y="4026"/>
                  </a:lnTo>
                  <a:lnTo>
                    <a:pt x="1439" y="4025"/>
                  </a:lnTo>
                  <a:lnTo>
                    <a:pt x="1465" y="4024"/>
                  </a:lnTo>
                  <a:lnTo>
                    <a:pt x="1526" y="3986"/>
                  </a:lnTo>
                  <a:lnTo>
                    <a:pt x="1568" y="3961"/>
                  </a:lnTo>
                  <a:lnTo>
                    <a:pt x="1585" y="3952"/>
                  </a:lnTo>
                  <a:lnTo>
                    <a:pt x="1599" y="3947"/>
                  </a:lnTo>
                  <a:lnTo>
                    <a:pt x="1605" y="3945"/>
                  </a:lnTo>
                  <a:lnTo>
                    <a:pt x="1611" y="3944"/>
                  </a:lnTo>
                  <a:lnTo>
                    <a:pt x="1617" y="3944"/>
                  </a:lnTo>
                  <a:lnTo>
                    <a:pt x="1622" y="3945"/>
                  </a:lnTo>
                  <a:lnTo>
                    <a:pt x="1628" y="3946"/>
                  </a:lnTo>
                  <a:lnTo>
                    <a:pt x="1634" y="3948"/>
                  </a:lnTo>
                  <a:lnTo>
                    <a:pt x="1639" y="3951"/>
                  </a:lnTo>
                  <a:lnTo>
                    <a:pt x="1645" y="3954"/>
                  </a:lnTo>
                  <a:lnTo>
                    <a:pt x="1658" y="3964"/>
                  </a:lnTo>
                  <a:lnTo>
                    <a:pt x="1672" y="3975"/>
                  </a:lnTo>
                  <a:lnTo>
                    <a:pt x="1711" y="4008"/>
                  </a:lnTo>
                  <a:lnTo>
                    <a:pt x="1765" y="4053"/>
                  </a:lnTo>
                  <a:lnTo>
                    <a:pt x="1780" y="4058"/>
                  </a:lnTo>
                  <a:lnTo>
                    <a:pt x="1795" y="4061"/>
                  </a:lnTo>
                  <a:lnTo>
                    <a:pt x="1804" y="4064"/>
                  </a:lnTo>
                  <a:lnTo>
                    <a:pt x="1812" y="4066"/>
                  </a:lnTo>
                  <a:lnTo>
                    <a:pt x="1822" y="4071"/>
                  </a:lnTo>
                  <a:lnTo>
                    <a:pt x="1830" y="4076"/>
                  </a:lnTo>
                  <a:lnTo>
                    <a:pt x="1876" y="4075"/>
                  </a:lnTo>
                  <a:lnTo>
                    <a:pt x="1916" y="4073"/>
                  </a:lnTo>
                  <a:lnTo>
                    <a:pt x="1934" y="4071"/>
                  </a:lnTo>
                  <a:lnTo>
                    <a:pt x="1952" y="4068"/>
                  </a:lnTo>
                  <a:lnTo>
                    <a:pt x="1968" y="4065"/>
                  </a:lnTo>
                  <a:lnTo>
                    <a:pt x="1985" y="4061"/>
                  </a:lnTo>
                  <a:lnTo>
                    <a:pt x="2002" y="4056"/>
                  </a:lnTo>
                  <a:lnTo>
                    <a:pt x="2019" y="4049"/>
                  </a:lnTo>
                  <a:lnTo>
                    <a:pt x="2036" y="4043"/>
                  </a:lnTo>
                  <a:lnTo>
                    <a:pt x="2053" y="4035"/>
                  </a:lnTo>
                  <a:lnTo>
                    <a:pt x="2071" y="4024"/>
                  </a:lnTo>
                  <a:lnTo>
                    <a:pt x="2089" y="4014"/>
                  </a:lnTo>
                  <a:lnTo>
                    <a:pt x="2108" y="4001"/>
                  </a:lnTo>
                  <a:lnTo>
                    <a:pt x="2129" y="3987"/>
                  </a:lnTo>
                  <a:lnTo>
                    <a:pt x="2139" y="3982"/>
                  </a:lnTo>
                  <a:lnTo>
                    <a:pt x="2151" y="3979"/>
                  </a:lnTo>
                  <a:lnTo>
                    <a:pt x="2162" y="3975"/>
                  </a:lnTo>
                  <a:lnTo>
                    <a:pt x="2173" y="3973"/>
                  </a:lnTo>
                  <a:lnTo>
                    <a:pt x="2185" y="3972"/>
                  </a:lnTo>
                  <a:lnTo>
                    <a:pt x="2196" y="3972"/>
                  </a:lnTo>
                  <a:lnTo>
                    <a:pt x="2208" y="3972"/>
                  </a:lnTo>
                  <a:lnTo>
                    <a:pt x="2220" y="3973"/>
                  </a:lnTo>
                  <a:lnTo>
                    <a:pt x="2243" y="3977"/>
                  </a:lnTo>
                  <a:lnTo>
                    <a:pt x="2267" y="3981"/>
                  </a:lnTo>
                  <a:lnTo>
                    <a:pt x="2291" y="3987"/>
                  </a:lnTo>
                  <a:lnTo>
                    <a:pt x="2317" y="3993"/>
                  </a:lnTo>
                  <a:lnTo>
                    <a:pt x="2342" y="4000"/>
                  </a:lnTo>
                  <a:lnTo>
                    <a:pt x="2368" y="4005"/>
                  </a:lnTo>
                  <a:lnTo>
                    <a:pt x="2396" y="4008"/>
                  </a:lnTo>
                  <a:lnTo>
                    <a:pt x="2424" y="4011"/>
                  </a:lnTo>
                  <a:lnTo>
                    <a:pt x="2438" y="4011"/>
                  </a:lnTo>
                  <a:lnTo>
                    <a:pt x="2453" y="4010"/>
                  </a:lnTo>
                  <a:lnTo>
                    <a:pt x="2468" y="4009"/>
                  </a:lnTo>
                  <a:lnTo>
                    <a:pt x="2482" y="4007"/>
                  </a:lnTo>
                  <a:lnTo>
                    <a:pt x="2497" y="4004"/>
                  </a:lnTo>
                  <a:lnTo>
                    <a:pt x="2513" y="4001"/>
                  </a:lnTo>
                  <a:lnTo>
                    <a:pt x="2529" y="3996"/>
                  </a:lnTo>
                  <a:lnTo>
                    <a:pt x="2545" y="3989"/>
                  </a:lnTo>
                  <a:lnTo>
                    <a:pt x="2570" y="3979"/>
                  </a:lnTo>
                  <a:lnTo>
                    <a:pt x="2593" y="3969"/>
                  </a:lnTo>
                  <a:lnTo>
                    <a:pt x="2615" y="3962"/>
                  </a:lnTo>
                  <a:lnTo>
                    <a:pt x="2636" y="3955"/>
                  </a:lnTo>
                  <a:lnTo>
                    <a:pt x="2657" y="3950"/>
                  </a:lnTo>
                  <a:lnTo>
                    <a:pt x="2676" y="3946"/>
                  </a:lnTo>
                  <a:lnTo>
                    <a:pt x="2697" y="3943"/>
                  </a:lnTo>
                  <a:lnTo>
                    <a:pt x="2716" y="3941"/>
                  </a:lnTo>
                  <a:lnTo>
                    <a:pt x="2756" y="3938"/>
                  </a:lnTo>
                  <a:lnTo>
                    <a:pt x="2798" y="3938"/>
                  </a:lnTo>
                  <a:lnTo>
                    <a:pt x="2844" y="3938"/>
                  </a:lnTo>
                  <a:lnTo>
                    <a:pt x="2898" y="3938"/>
                  </a:lnTo>
                  <a:lnTo>
                    <a:pt x="2897" y="3929"/>
                  </a:lnTo>
                  <a:lnTo>
                    <a:pt x="2897" y="3921"/>
                  </a:lnTo>
                  <a:lnTo>
                    <a:pt x="2897" y="3911"/>
                  </a:lnTo>
                  <a:lnTo>
                    <a:pt x="2896" y="3903"/>
                  </a:lnTo>
                  <a:lnTo>
                    <a:pt x="2819" y="3888"/>
                  </a:lnTo>
                  <a:lnTo>
                    <a:pt x="2761" y="3874"/>
                  </a:lnTo>
                  <a:lnTo>
                    <a:pt x="2738" y="3869"/>
                  </a:lnTo>
                  <a:lnTo>
                    <a:pt x="2717" y="3865"/>
                  </a:lnTo>
                  <a:lnTo>
                    <a:pt x="2698" y="3862"/>
                  </a:lnTo>
                  <a:lnTo>
                    <a:pt x="2680" y="3861"/>
                  </a:lnTo>
                  <a:lnTo>
                    <a:pt x="2671" y="3862"/>
                  </a:lnTo>
                  <a:lnTo>
                    <a:pt x="2663" y="3862"/>
                  </a:lnTo>
                  <a:lnTo>
                    <a:pt x="2654" y="3865"/>
                  </a:lnTo>
                  <a:lnTo>
                    <a:pt x="2646" y="3867"/>
                  </a:lnTo>
                  <a:lnTo>
                    <a:pt x="2628" y="3872"/>
                  </a:lnTo>
                  <a:lnTo>
                    <a:pt x="2609" y="3880"/>
                  </a:lnTo>
                  <a:lnTo>
                    <a:pt x="2588" y="3893"/>
                  </a:lnTo>
                  <a:lnTo>
                    <a:pt x="2564" y="3908"/>
                  </a:lnTo>
                  <a:lnTo>
                    <a:pt x="2536" y="3926"/>
                  </a:lnTo>
                  <a:lnTo>
                    <a:pt x="2504" y="3948"/>
                  </a:lnTo>
                  <a:lnTo>
                    <a:pt x="2489" y="3954"/>
                  </a:lnTo>
                  <a:lnTo>
                    <a:pt x="2474" y="3959"/>
                  </a:lnTo>
                  <a:lnTo>
                    <a:pt x="2460" y="3963"/>
                  </a:lnTo>
                  <a:lnTo>
                    <a:pt x="2445" y="3965"/>
                  </a:lnTo>
                  <a:lnTo>
                    <a:pt x="2432" y="3966"/>
                  </a:lnTo>
                  <a:lnTo>
                    <a:pt x="2418" y="3967"/>
                  </a:lnTo>
                  <a:lnTo>
                    <a:pt x="2405" y="3967"/>
                  </a:lnTo>
                  <a:lnTo>
                    <a:pt x="2393" y="3966"/>
                  </a:lnTo>
                  <a:lnTo>
                    <a:pt x="2379" y="3965"/>
                  </a:lnTo>
                  <a:lnTo>
                    <a:pt x="2366" y="3963"/>
                  </a:lnTo>
                  <a:lnTo>
                    <a:pt x="2355" y="3960"/>
                  </a:lnTo>
                  <a:lnTo>
                    <a:pt x="2342" y="3956"/>
                  </a:lnTo>
                  <a:lnTo>
                    <a:pt x="2318" y="3949"/>
                  </a:lnTo>
                  <a:lnTo>
                    <a:pt x="2294" y="3942"/>
                  </a:lnTo>
                  <a:lnTo>
                    <a:pt x="2271" y="3933"/>
                  </a:lnTo>
                  <a:lnTo>
                    <a:pt x="2248" y="3926"/>
                  </a:lnTo>
                  <a:lnTo>
                    <a:pt x="2225" y="3919"/>
                  </a:lnTo>
                  <a:lnTo>
                    <a:pt x="2202" y="3915"/>
                  </a:lnTo>
                  <a:lnTo>
                    <a:pt x="2190" y="3913"/>
                  </a:lnTo>
                  <a:lnTo>
                    <a:pt x="2178" y="3913"/>
                  </a:lnTo>
                  <a:lnTo>
                    <a:pt x="2166" y="3913"/>
                  </a:lnTo>
                  <a:lnTo>
                    <a:pt x="2154" y="3914"/>
                  </a:lnTo>
                  <a:lnTo>
                    <a:pt x="2143" y="3915"/>
                  </a:lnTo>
                  <a:lnTo>
                    <a:pt x="2130" y="3918"/>
                  </a:lnTo>
                  <a:lnTo>
                    <a:pt x="2117" y="3923"/>
                  </a:lnTo>
                  <a:lnTo>
                    <a:pt x="2105" y="3928"/>
                  </a:lnTo>
                  <a:lnTo>
                    <a:pt x="2080" y="3945"/>
                  </a:lnTo>
                  <a:lnTo>
                    <a:pt x="2058" y="3960"/>
                  </a:lnTo>
                  <a:lnTo>
                    <a:pt x="2037" y="3973"/>
                  </a:lnTo>
                  <a:lnTo>
                    <a:pt x="2017" y="3984"/>
                  </a:lnTo>
                  <a:lnTo>
                    <a:pt x="1998" y="3993"/>
                  </a:lnTo>
                  <a:lnTo>
                    <a:pt x="1980" y="4001"/>
                  </a:lnTo>
                  <a:lnTo>
                    <a:pt x="1963" y="4006"/>
                  </a:lnTo>
                  <a:lnTo>
                    <a:pt x="1947" y="4010"/>
                  </a:lnTo>
                  <a:lnTo>
                    <a:pt x="1933" y="4014"/>
                  </a:lnTo>
                  <a:lnTo>
                    <a:pt x="1918" y="4015"/>
                  </a:lnTo>
                  <a:lnTo>
                    <a:pt x="1904" y="4015"/>
                  </a:lnTo>
                  <a:lnTo>
                    <a:pt x="1890" y="4014"/>
                  </a:lnTo>
                  <a:lnTo>
                    <a:pt x="1878" y="4010"/>
                  </a:lnTo>
                  <a:lnTo>
                    <a:pt x="1866" y="4007"/>
                  </a:lnTo>
                  <a:lnTo>
                    <a:pt x="1853" y="4003"/>
                  </a:lnTo>
                  <a:lnTo>
                    <a:pt x="1842" y="3998"/>
                  </a:lnTo>
                  <a:lnTo>
                    <a:pt x="1817" y="3986"/>
                  </a:lnTo>
                  <a:lnTo>
                    <a:pt x="1793" y="3971"/>
                  </a:lnTo>
                  <a:lnTo>
                    <a:pt x="1768" y="3956"/>
                  </a:lnTo>
                  <a:lnTo>
                    <a:pt x="1740" y="3940"/>
                  </a:lnTo>
                  <a:lnTo>
                    <a:pt x="1726" y="3932"/>
                  </a:lnTo>
                  <a:lnTo>
                    <a:pt x="1711" y="3924"/>
                  </a:lnTo>
                  <a:lnTo>
                    <a:pt x="1694" y="3916"/>
                  </a:lnTo>
                  <a:lnTo>
                    <a:pt x="1677" y="3909"/>
                  </a:lnTo>
                  <a:lnTo>
                    <a:pt x="1658" y="3903"/>
                  </a:lnTo>
                  <a:lnTo>
                    <a:pt x="1639" y="3896"/>
                  </a:lnTo>
                  <a:lnTo>
                    <a:pt x="1618" y="3890"/>
                  </a:lnTo>
                  <a:lnTo>
                    <a:pt x="1596" y="3886"/>
                  </a:lnTo>
                  <a:lnTo>
                    <a:pt x="1540" y="3913"/>
                  </a:lnTo>
                  <a:lnTo>
                    <a:pt x="1492" y="3935"/>
                  </a:lnTo>
                  <a:lnTo>
                    <a:pt x="1470" y="3945"/>
                  </a:lnTo>
                  <a:lnTo>
                    <a:pt x="1450" y="3952"/>
                  </a:lnTo>
                  <a:lnTo>
                    <a:pt x="1430" y="3959"/>
                  </a:lnTo>
                  <a:lnTo>
                    <a:pt x="1410" y="3963"/>
                  </a:lnTo>
                  <a:lnTo>
                    <a:pt x="1391" y="3965"/>
                  </a:lnTo>
                  <a:lnTo>
                    <a:pt x="1370" y="3966"/>
                  </a:lnTo>
                  <a:lnTo>
                    <a:pt x="1349" y="3964"/>
                  </a:lnTo>
                  <a:lnTo>
                    <a:pt x="1327" y="3961"/>
                  </a:lnTo>
                  <a:lnTo>
                    <a:pt x="1303" y="3954"/>
                  </a:lnTo>
                  <a:lnTo>
                    <a:pt x="1277" y="3947"/>
                  </a:lnTo>
                  <a:lnTo>
                    <a:pt x="1248" y="3936"/>
                  </a:lnTo>
                  <a:lnTo>
                    <a:pt x="1217" y="3924"/>
                  </a:lnTo>
                  <a:lnTo>
                    <a:pt x="1188" y="3902"/>
                  </a:lnTo>
                  <a:lnTo>
                    <a:pt x="1155" y="3876"/>
                  </a:lnTo>
                  <a:lnTo>
                    <a:pt x="1138" y="3865"/>
                  </a:lnTo>
                  <a:lnTo>
                    <a:pt x="1123" y="3855"/>
                  </a:lnTo>
                  <a:lnTo>
                    <a:pt x="1116" y="3851"/>
                  </a:lnTo>
                  <a:lnTo>
                    <a:pt x="1108" y="3848"/>
                  </a:lnTo>
                  <a:lnTo>
                    <a:pt x="1103" y="3844"/>
                  </a:lnTo>
                  <a:lnTo>
                    <a:pt x="1097" y="3843"/>
                  </a:lnTo>
                  <a:lnTo>
                    <a:pt x="1030" y="3872"/>
                  </a:lnTo>
                  <a:lnTo>
                    <a:pt x="975" y="3897"/>
                  </a:lnTo>
                  <a:lnTo>
                    <a:pt x="952" y="3908"/>
                  </a:lnTo>
                  <a:lnTo>
                    <a:pt x="929" y="3916"/>
                  </a:lnTo>
                  <a:lnTo>
                    <a:pt x="908" y="3923"/>
                  </a:lnTo>
                  <a:lnTo>
                    <a:pt x="887" y="3928"/>
                  </a:lnTo>
                  <a:lnTo>
                    <a:pt x="877" y="3929"/>
                  </a:lnTo>
                  <a:lnTo>
                    <a:pt x="867" y="3929"/>
                  </a:lnTo>
                  <a:lnTo>
                    <a:pt x="857" y="3929"/>
                  </a:lnTo>
                  <a:lnTo>
                    <a:pt x="847" y="3929"/>
                  </a:lnTo>
                  <a:lnTo>
                    <a:pt x="836" y="3927"/>
                  </a:lnTo>
                  <a:lnTo>
                    <a:pt x="826" y="3925"/>
                  </a:lnTo>
                  <a:lnTo>
                    <a:pt x="815" y="3922"/>
                  </a:lnTo>
                  <a:lnTo>
                    <a:pt x="803" y="3917"/>
                  </a:lnTo>
                  <a:lnTo>
                    <a:pt x="792" y="3913"/>
                  </a:lnTo>
                  <a:lnTo>
                    <a:pt x="780" y="3907"/>
                  </a:lnTo>
                  <a:lnTo>
                    <a:pt x="768" y="3900"/>
                  </a:lnTo>
                  <a:lnTo>
                    <a:pt x="754" y="3892"/>
                  </a:lnTo>
                  <a:lnTo>
                    <a:pt x="726" y="3873"/>
                  </a:lnTo>
                  <a:lnTo>
                    <a:pt x="696" y="3850"/>
                  </a:lnTo>
                  <a:lnTo>
                    <a:pt x="681" y="3840"/>
                  </a:lnTo>
                  <a:lnTo>
                    <a:pt x="664" y="3832"/>
                  </a:lnTo>
                  <a:lnTo>
                    <a:pt x="646" y="3823"/>
                  </a:lnTo>
                  <a:lnTo>
                    <a:pt x="627" y="3817"/>
                  </a:lnTo>
                  <a:lnTo>
                    <a:pt x="607" y="3811"/>
                  </a:lnTo>
                  <a:lnTo>
                    <a:pt x="587" y="3806"/>
                  </a:lnTo>
                  <a:lnTo>
                    <a:pt x="567" y="3804"/>
                  </a:lnTo>
                  <a:lnTo>
                    <a:pt x="547" y="3803"/>
                  </a:lnTo>
                  <a:lnTo>
                    <a:pt x="536" y="3804"/>
                  </a:lnTo>
                  <a:lnTo>
                    <a:pt x="527" y="3804"/>
                  </a:lnTo>
                  <a:lnTo>
                    <a:pt x="518" y="3806"/>
                  </a:lnTo>
                  <a:lnTo>
                    <a:pt x="509" y="3809"/>
                  </a:lnTo>
                  <a:lnTo>
                    <a:pt x="501" y="3811"/>
                  </a:lnTo>
                  <a:lnTo>
                    <a:pt x="492" y="3815"/>
                  </a:lnTo>
                  <a:lnTo>
                    <a:pt x="485" y="3818"/>
                  </a:lnTo>
                  <a:lnTo>
                    <a:pt x="477" y="3823"/>
                  </a:lnTo>
                  <a:lnTo>
                    <a:pt x="470" y="3829"/>
                  </a:lnTo>
                  <a:lnTo>
                    <a:pt x="464" y="3835"/>
                  </a:lnTo>
                  <a:lnTo>
                    <a:pt x="458" y="3841"/>
                  </a:lnTo>
                  <a:lnTo>
                    <a:pt x="453" y="3849"/>
                  </a:lnTo>
                  <a:lnTo>
                    <a:pt x="449" y="3857"/>
                  </a:lnTo>
                  <a:lnTo>
                    <a:pt x="446" y="3867"/>
                  </a:lnTo>
                  <a:lnTo>
                    <a:pt x="443" y="3877"/>
                  </a:lnTo>
                  <a:lnTo>
                    <a:pt x="440" y="3888"/>
                  </a:lnTo>
                  <a:close/>
                  <a:moveTo>
                    <a:pt x="650" y="3648"/>
                  </a:moveTo>
                  <a:lnTo>
                    <a:pt x="605" y="3654"/>
                  </a:lnTo>
                  <a:lnTo>
                    <a:pt x="560" y="3663"/>
                  </a:lnTo>
                  <a:lnTo>
                    <a:pt x="515" y="3673"/>
                  </a:lnTo>
                  <a:lnTo>
                    <a:pt x="471" y="3685"/>
                  </a:lnTo>
                  <a:lnTo>
                    <a:pt x="450" y="3692"/>
                  </a:lnTo>
                  <a:lnTo>
                    <a:pt x="428" y="3700"/>
                  </a:lnTo>
                  <a:lnTo>
                    <a:pt x="407" y="3707"/>
                  </a:lnTo>
                  <a:lnTo>
                    <a:pt x="386" y="3716"/>
                  </a:lnTo>
                  <a:lnTo>
                    <a:pt x="364" y="3724"/>
                  </a:lnTo>
                  <a:lnTo>
                    <a:pt x="344" y="3733"/>
                  </a:lnTo>
                  <a:lnTo>
                    <a:pt x="324" y="3744"/>
                  </a:lnTo>
                  <a:lnTo>
                    <a:pt x="304" y="3755"/>
                  </a:lnTo>
                  <a:lnTo>
                    <a:pt x="306" y="3760"/>
                  </a:lnTo>
                  <a:lnTo>
                    <a:pt x="310" y="3766"/>
                  </a:lnTo>
                  <a:lnTo>
                    <a:pt x="315" y="3774"/>
                  </a:lnTo>
                  <a:lnTo>
                    <a:pt x="320" y="3781"/>
                  </a:lnTo>
                  <a:lnTo>
                    <a:pt x="351" y="3774"/>
                  </a:lnTo>
                  <a:lnTo>
                    <a:pt x="388" y="3762"/>
                  </a:lnTo>
                  <a:lnTo>
                    <a:pt x="430" y="3749"/>
                  </a:lnTo>
                  <a:lnTo>
                    <a:pt x="474" y="3736"/>
                  </a:lnTo>
                  <a:lnTo>
                    <a:pt x="518" y="3724"/>
                  </a:lnTo>
                  <a:lnTo>
                    <a:pt x="561" y="3714"/>
                  </a:lnTo>
                  <a:lnTo>
                    <a:pt x="579" y="3711"/>
                  </a:lnTo>
                  <a:lnTo>
                    <a:pt x="597" y="3710"/>
                  </a:lnTo>
                  <a:lnTo>
                    <a:pt x="611" y="3709"/>
                  </a:lnTo>
                  <a:lnTo>
                    <a:pt x="625" y="3711"/>
                  </a:lnTo>
                  <a:lnTo>
                    <a:pt x="646" y="3735"/>
                  </a:lnTo>
                  <a:lnTo>
                    <a:pt x="666" y="3757"/>
                  </a:lnTo>
                  <a:lnTo>
                    <a:pt x="686" y="3777"/>
                  </a:lnTo>
                  <a:lnTo>
                    <a:pt x="707" y="3796"/>
                  </a:lnTo>
                  <a:lnTo>
                    <a:pt x="728" y="3814"/>
                  </a:lnTo>
                  <a:lnTo>
                    <a:pt x="751" y="3833"/>
                  </a:lnTo>
                  <a:lnTo>
                    <a:pt x="776" y="3851"/>
                  </a:lnTo>
                  <a:lnTo>
                    <a:pt x="802" y="3871"/>
                  </a:lnTo>
                  <a:lnTo>
                    <a:pt x="817" y="3876"/>
                  </a:lnTo>
                  <a:lnTo>
                    <a:pt x="831" y="3879"/>
                  </a:lnTo>
                  <a:lnTo>
                    <a:pt x="843" y="3881"/>
                  </a:lnTo>
                  <a:lnTo>
                    <a:pt x="856" y="3882"/>
                  </a:lnTo>
                  <a:lnTo>
                    <a:pt x="869" y="3882"/>
                  </a:lnTo>
                  <a:lnTo>
                    <a:pt x="880" y="3881"/>
                  </a:lnTo>
                  <a:lnTo>
                    <a:pt x="892" y="3880"/>
                  </a:lnTo>
                  <a:lnTo>
                    <a:pt x="903" y="3877"/>
                  </a:lnTo>
                  <a:lnTo>
                    <a:pt x="913" y="3874"/>
                  </a:lnTo>
                  <a:lnTo>
                    <a:pt x="924" y="3871"/>
                  </a:lnTo>
                  <a:lnTo>
                    <a:pt x="934" y="3866"/>
                  </a:lnTo>
                  <a:lnTo>
                    <a:pt x="944" y="3861"/>
                  </a:lnTo>
                  <a:lnTo>
                    <a:pt x="963" y="3850"/>
                  </a:lnTo>
                  <a:lnTo>
                    <a:pt x="982" y="3838"/>
                  </a:lnTo>
                  <a:lnTo>
                    <a:pt x="1017" y="3812"/>
                  </a:lnTo>
                  <a:lnTo>
                    <a:pt x="1051" y="3787"/>
                  </a:lnTo>
                  <a:lnTo>
                    <a:pt x="1060" y="3783"/>
                  </a:lnTo>
                  <a:lnTo>
                    <a:pt x="1068" y="3778"/>
                  </a:lnTo>
                  <a:lnTo>
                    <a:pt x="1078" y="3774"/>
                  </a:lnTo>
                  <a:lnTo>
                    <a:pt x="1087" y="3770"/>
                  </a:lnTo>
                  <a:lnTo>
                    <a:pt x="1096" y="3767"/>
                  </a:lnTo>
                  <a:lnTo>
                    <a:pt x="1106" y="3765"/>
                  </a:lnTo>
                  <a:lnTo>
                    <a:pt x="1116" y="3764"/>
                  </a:lnTo>
                  <a:lnTo>
                    <a:pt x="1125" y="3763"/>
                  </a:lnTo>
                  <a:lnTo>
                    <a:pt x="1166" y="3806"/>
                  </a:lnTo>
                  <a:lnTo>
                    <a:pt x="1202" y="3841"/>
                  </a:lnTo>
                  <a:lnTo>
                    <a:pt x="1219" y="3856"/>
                  </a:lnTo>
                  <a:lnTo>
                    <a:pt x="1234" y="3869"/>
                  </a:lnTo>
                  <a:lnTo>
                    <a:pt x="1249" y="3880"/>
                  </a:lnTo>
                  <a:lnTo>
                    <a:pt x="1262" y="3889"/>
                  </a:lnTo>
                  <a:lnTo>
                    <a:pt x="1275" y="3897"/>
                  </a:lnTo>
                  <a:lnTo>
                    <a:pt x="1288" y="3904"/>
                  </a:lnTo>
                  <a:lnTo>
                    <a:pt x="1299" y="3908"/>
                  </a:lnTo>
                  <a:lnTo>
                    <a:pt x="1312" y="3912"/>
                  </a:lnTo>
                  <a:lnTo>
                    <a:pt x="1323" y="3914"/>
                  </a:lnTo>
                  <a:lnTo>
                    <a:pt x="1334" y="3914"/>
                  </a:lnTo>
                  <a:lnTo>
                    <a:pt x="1346" y="3914"/>
                  </a:lnTo>
                  <a:lnTo>
                    <a:pt x="1356" y="3912"/>
                  </a:lnTo>
                  <a:lnTo>
                    <a:pt x="1368" y="3910"/>
                  </a:lnTo>
                  <a:lnTo>
                    <a:pt x="1380" y="3907"/>
                  </a:lnTo>
                  <a:lnTo>
                    <a:pt x="1391" y="3902"/>
                  </a:lnTo>
                  <a:lnTo>
                    <a:pt x="1404" y="3896"/>
                  </a:lnTo>
                  <a:lnTo>
                    <a:pt x="1430" y="3882"/>
                  </a:lnTo>
                  <a:lnTo>
                    <a:pt x="1460" y="3867"/>
                  </a:lnTo>
                  <a:lnTo>
                    <a:pt x="1492" y="3849"/>
                  </a:lnTo>
                  <a:lnTo>
                    <a:pt x="1530" y="3829"/>
                  </a:lnTo>
                  <a:lnTo>
                    <a:pt x="1573" y="3807"/>
                  </a:lnTo>
                  <a:lnTo>
                    <a:pt x="1622" y="3785"/>
                  </a:lnTo>
                  <a:lnTo>
                    <a:pt x="1632" y="3792"/>
                  </a:lnTo>
                  <a:lnTo>
                    <a:pt x="1657" y="3807"/>
                  </a:lnTo>
                  <a:lnTo>
                    <a:pt x="1693" y="3832"/>
                  </a:lnTo>
                  <a:lnTo>
                    <a:pt x="1737" y="3859"/>
                  </a:lnTo>
                  <a:lnTo>
                    <a:pt x="1761" y="3874"/>
                  </a:lnTo>
                  <a:lnTo>
                    <a:pt x="1786" y="3888"/>
                  </a:lnTo>
                  <a:lnTo>
                    <a:pt x="1810" y="3900"/>
                  </a:lnTo>
                  <a:lnTo>
                    <a:pt x="1834" y="3913"/>
                  </a:lnTo>
                  <a:lnTo>
                    <a:pt x="1859" y="3923"/>
                  </a:lnTo>
                  <a:lnTo>
                    <a:pt x="1882" y="3931"/>
                  </a:lnTo>
                  <a:lnTo>
                    <a:pt x="1892" y="3935"/>
                  </a:lnTo>
                  <a:lnTo>
                    <a:pt x="1903" y="3937"/>
                  </a:lnTo>
                  <a:lnTo>
                    <a:pt x="1914" y="3940"/>
                  </a:lnTo>
                  <a:lnTo>
                    <a:pt x="1923" y="3941"/>
                  </a:lnTo>
                  <a:lnTo>
                    <a:pt x="1942" y="3938"/>
                  </a:lnTo>
                  <a:lnTo>
                    <a:pt x="1962" y="3934"/>
                  </a:lnTo>
                  <a:lnTo>
                    <a:pt x="1980" y="3928"/>
                  </a:lnTo>
                  <a:lnTo>
                    <a:pt x="1998" y="3921"/>
                  </a:lnTo>
                  <a:lnTo>
                    <a:pt x="2015" y="3913"/>
                  </a:lnTo>
                  <a:lnTo>
                    <a:pt x="2032" y="3904"/>
                  </a:lnTo>
                  <a:lnTo>
                    <a:pt x="2049" y="3894"/>
                  </a:lnTo>
                  <a:lnTo>
                    <a:pt x="2064" y="3885"/>
                  </a:lnTo>
                  <a:lnTo>
                    <a:pt x="2081" y="3875"/>
                  </a:lnTo>
                  <a:lnTo>
                    <a:pt x="2097" y="3867"/>
                  </a:lnTo>
                  <a:lnTo>
                    <a:pt x="2114" y="3858"/>
                  </a:lnTo>
                  <a:lnTo>
                    <a:pt x="2131" y="3850"/>
                  </a:lnTo>
                  <a:lnTo>
                    <a:pt x="2149" y="3843"/>
                  </a:lnTo>
                  <a:lnTo>
                    <a:pt x="2167" y="3839"/>
                  </a:lnTo>
                  <a:lnTo>
                    <a:pt x="2186" y="3836"/>
                  </a:lnTo>
                  <a:lnTo>
                    <a:pt x="2205" y="3835"/>
                  </a:lnTo>
                  <a:lnTo>
                    <a:pt x="2244" y="3851"/>
                  </a:lnTo>
                  <a:lnTo>
                    <a:pt x="2279" y="3865"/>
                  </a:lnTo>
                  <a:lnTo>
                    <a:pt x="2310" y="3875"/>
                  </a:lnTo>
                  <a:lnTo>
                    <a:pt x="2339" y="3884"/>
                  </a:lnTo>
                  <a:lnTo>
                    <a:pt x="2353" y="3888"/>
                  </a:lnTo>
                  <a:lnTo>
                    <a:pt x="2365" y="3890"/>
                  </a:lnTo>
                  <a:lnTo>
                    <a:pt x="2378" y="3892"/>
                  </a:lnTo>
                  <a:lnTo>
                    <a:pt x="2390" y="3893"/>
                  </a:lnTo>
                  <a:lnTo>
                    <a:pt x="2402" y="3894"/>
                  </a:lnTo>
                  <a:lnTo>
                    <a:pt x="2414" y="3894"/>
                  </a:lnTo>
                  <a:lnTo>
                    <a:pt x="2425" y="3894"/>
                  </a:lnTo>
                  <a:lnTo>
                    <a:pt x="2436" y="3893"/>
                  </a:lnTo>
                  <a:lnTo>
                    <a:pt x="2447" y="3891"/>
                  </a:lnTo>
                  <a:lnTo>
                    <a:pt x="2459" y="3889"/>
                  </a:lnTo>
                  <a:lnTo>
                    <a:pt x="2470" y="3886"/>
                  </a:lnTo>
                  <a:lnTo>
                    <a:pt x="2481" y="3881"/>
                  </a:lnTo>
                  <a:lnTo>
                    <a:pt x="2506" y="3872"/>
                  </a:lnTo>
                  <a:lnTo>
                    <a:pt x="2531" y="3860"/>
                  </a:lnTo>
                  <a:lnTo>
                    <a:pt x="2557" y="3846"/>
                  </a:lnTo>
                  <a:lnTo>
                    <a:pt x="2587" y="3828"/>
                  </a:lnTo>
                  <a:lnTo>
                    <a:pt x="2618" y="3807"/>
                  </a:lnTo>
                  <a:lnTo>
                    <a:pt x="2654" y="3785"/>
                  </a:lnTo>
                  <a:lnTo>
                    <a:pt x="2665" y="3782"/>
                  </a:lnTo>
                  <a:lnTo>
                    <a:pt x="2676" y="3780"/>
                  </a:lnTo>
                  <a:lnTo>
                    <a:pt x="2687" y="3779"/>
                  </a:lnTo>
                  <a:lnTo>
                    <a:pt x="2699" y="3778"/>
                  </a:lnTo>
                  <a:lnTo>
                    <a:pt x="2722" y="3778"/>
                  </a:lnTo>
                  <a:lnTo>
                    <a:pt x="2745" y="3780"/>
                  </a:lnTo>
                  <a:lnTo>
                    <a:pt x="2769" y="3783"/>
                  </a:lnTo>
                  <a:lnTo>
                    <a:pt x="2794" y="3787"/>
                  </a:lnTo>
                  <a:lnTo>
                    <a:pt x="2818" y="3793"/>
                  </a:lnTo>
                  <a:lnTo>
                    <a:pt x="2843" y="3798"/>
                  </a:lnTo>
                  <a:lnTo>
                    <a:pt x="2869" y="3803"/>
                  </a:lnTo>
                  <a:lnTo>
                    <a:pt x="2895" y="3807"/>
                  </a:lnTo>
                  <a:lnTo>
                    <a:pt x="2921" y="3811"/>
                  </a:lnTo>
                  <a:lnTo>
                    <a:pt x="2948" y="3813"/>
                  </a:lnTo>
                  <a:lnTo>
                    <a:pt x="2961" y="3813"/>
                  </a:lnTo>
                  <a:lnTo>
                    <a:pt x="2975" y="3813"/>
                  </a:lnTo>
                  <a:lnTo>
                    <a:pt x="2988" y="3812"/>
                  </a:lnTo>
                  <a:lnTo>
                    <a:pt x="3003" y="3811"/>
                  </a:lnTo>
                  <a:lnTo>
                    <a:pt x="3016" y="3809"/>
                  </a:lnTo>
                  <a:lnTo>
                    <a:pt x="3030" y="3805"/>
                  </a:lnTo>
                  <a:lnTo>
                    <a:pt x="3044" y="3802"/>
                  </a:lnTo>
                  <a:lnTo>
                    <a:pt x="3057" y="3797"/>
                  </a:lnTo>
                  <a:lnTo>
                    <a:pt x="3055" y="3792"/>
                  </a:lnTo>
                  <a:lnTo>
                    <a:pt x="3053" y="3786"/>
                  </a:lnTo>
                  <a:lnTo>
                    <a:pt x="3027" y="3782"/>
                  </a:lnTo>
                  <a:lnTo>
                    <a:pt x="2999" y="3778"/>
                  </a:lnTo>
                  <a:lnTo>
                    <a:pt x="2973" y="3774"/>
                  </a:lnTo>
                  <a:lnTo>
                    <a:pt x="2946" y="3768"/>
                  </a:lnTo>
                  <a:lnTo>
                    <a:pt x="2893" y="3757"/>
                  </a:lnTo>
                  <a:lnTo>
                    <a:pt x="2839" y="3745"/>
                  </a:lnTo>
                  <a:lnTo>
                    <a:pt x="2786" y="3735"/>
                  </a:lnTo>
                  <a:lnTo>
                    <a:pt x="2733" y="3726"/>
                  </a:lnTo>
                  <a:lnTo>
                    <a:pt x="2707" y="3723"/>
                  </a:lnTo>
                  <a:lnTo>
                    <a:pt x="2681" y="3721"/>
                  </a:lnTo>
                  <a:lnTo>
                    <a:pt x="2655" y="3720"/>
                  </a:lnTo>
                  <a:lnTo>
                    <a:pt x="2630" y="3720"/>
                  </a:lnTo>
                  <a:lnTo>
                    <a:pt x="2605" y="3742"/>
                  </a:lnTo>
                  <a:lnTo>
                    <a:pt x="2579" y="3762"/>
                  </a:lnTo>
                  <a:lnTo>
                    <a:pt x="2556" y="3781"/>
                  </a:lnTo>
                  <a:lnTo>
                    <a:pt x="2533" y="3798"/>
                  </a:lnTo>
                  <a:lnTo>
                    <a:pt x="2511" y="3813"/>
                  </a:lnTo>
                  <a:lnTo>
                    <a:pt x="2488" y="3826"/>
                  </a:lnTo>
                  <a:lnTo>
                    <a:pt x="2477" y="3832"/>
                  </a:lnTo>
                  <a:lnTo>
                    <a:pt x="2465" y="3837"/>
                  </a:lnTo>
                  <a:lnTo>
                    <a:pt x="2455" y="3841"/>
                  </a:lnTo>
                  <a:lnTo>
                    <a:pt x="2443" y="3844"/>
                  </a:lnTo>
                  <a:lnTo>
                    <a:pt x="2433" y="3848"/>
                  </a:lnTo>
                  <a:lnTo>
                    <a:pt x="2421" y="3851"/>
                  </a:lnTo>
                  <a:lnTo>
                    <a:pt x="2409" y="3852"/>
                  </a:lnTo>
                  <a:lnTo>
                    <a:pt x="2398" y="3853"/>
                  </a:lnTo>
                  <a:lnTo>
                    <a:pt x="2386" y="3853"/>
                  </a:lnTo>
                  <a:lnTo>
                    <a:pt x="2375" y="3852"/>
                  </a:lnTo>
                  <a:lnTo>
                    <a:pt x="2362" y="3851"/>
                  </a:lnTo>
                  <a:lnTo>
                    <a:pt x="2350" y="3849"/>
                  </a:lnTo>
                  <a:lnTo>
                    <a:pt x="2338" y="3846"/>
                  </a:lnTo>
                  <a:lnTo>
                    <a:pt x="2325" y="3841"/>
                  </a:lnTo>
                  <a:lnTo>
                    <a:pt x="2311" y="3836"/>
                  </a:lnTo>
                  <a:lnTo>
                    <a:pt x="2299" y="3830"/>
                  </a:lnTo>
                  <a:lnTo>
                    <a:pt x="2285" y="3823"/>
                  </a:lnTo>
                  <a:lnTo>
                    <a:pt x="2270" y="3815"/>
                  </a:lnTo>
                  <a:lnTo>
                    <a:pt x="2256" y="3806"/>
                  </a:lnTo>
                  <a:lnTo>
                    <a:pt x="2242" y="3796"/>
                  </a:lnTo>
                  <a:lnTo>
                    <a:pt x="2243" y="3795"/>
                  </a:lnTo>
                  <a:lnTo>
                    <a:pt x="2244" y="3793"/>
                  </a:lnTo>
                  <a:lnTo>
                    <a:pt x="2243" y="3792"/>
                  </a:lnTo>
                  <a:lnTo>
                    <a:pt x="2243" y="3791"/>
                  </a:lnTo>
                  <a:lnTo>
                    <a:pt x="2237" y="3791"/>
                  </a:lnTo>
                  <a:lnTo>
                    <a:pt x="2233" y="3792"/>
                  </a:lnTo>
                  <a:lnTo>
                    <a:pt x="2223" y="3780"/>
                  </a:lnTo>
                  <a:lnTo>
                    <a:pt x="2213" y="3770"/>
                  </a:lnTo>
                  <a:lnTo>
                    <a:pt x="2204" y="3763"/>
                  </a:lnTo>
                  <a:lnTo>
                    <a:pt x="2196" y="3758"/>
                  </a:lnTo>
                  <a:lnTo>
                    <a:pt x="2188" y="3755"/>
                  </a:lnTo>
                  <a:lnTo>
                    <a:pt x="2182" y="3753"/>
                  </a:lnTo>
                  <a:lnTo>
                    <a:pt x="2174" y="3751"/>
                  </a:lnTo>
                  <a:lnTo>
                    <a:pt x="2168" y="3751"/>
                  </a:lnTo>
                  <a:lnTo>
                    <a:pt x="2160" y="3754"/>
                  </a:lnTo>
                  <a:lnTo>
                    <a:pt x="2154" y="3756"/>
                  </a:lnTo>
                  <a:lnTo>
                    <a:pt x="2147" y="3759"/>
                  </a:lnTo>
                  <a:lnTo>
                    <a:pt x="2138" y="3764"/>
                  </a:lnTo>
                  <a:lnTo>
                    <a:pt x="2120" y="3775"/>
                  </a:lnTo>
                  <a:lnTo>
                    <a:pt x="2099" y="3786"/>
                  </a:lnTo>
                  <a:lnTo>
                    <a:pt x="2083" y="3801"/>
                  </a:lnTo>
                  <a:lnTo>
                    <a:pt x="2069" y="3814"/>
                  </a:lnTo>
                  <a:lnTo>
                    <a:pt x="2055" y="3825"/>
                  </a:lnTo>
                  <a:lnTo>
                    <a:pt x="2040" y="3836"/>
                  </a:lnTo>
                  <a:lnTo>
                    <a:pt x="2026" y="3846"/>
                  </a:lnTo>
                  <a:lnTo>
                    <a:pt x="2013" y="3855"/>
                  </a:lnTo>
                  <a:lnTo>
                    <a:pt x="1999" y="3862"/>
                  </a:lnTo>
                  <a:lnTo>
                    <a:pt x="1985" y="3869"/>
                  </a:lnTo>
                  <a:lnTo>
                    <a:pt x="1972" y="3875"/>
                  </a:lnTo>
                  <a:lnTo>
                    <a:pt x="1959" y="3879"/>
                  </a:lnTo>
                  <a:lnTo>
                    <a:pt x="1946" y="3884"/>
                  </a:lnTo>
                  <a:lnTo>
                    <a:pt x="1933" y="3887"/>
                  </a:lnTo>
                  <a:lnTo>
                    <a:pt x="1920" y="3889"/>
                  </a:lnTo>
                  <a:lnTo>
                    <a:pt x="1907" y="3889"/>
                  </a:lnTo>
                  <a:lnTo>
                    <a:pt x="1896" y="3889"/>
                  </a:lnTo>
                  <a:lnTo>
                    <a:pt x="1883" y="3888"/>
                  </a:lnTo>
                  <a:lnTo>
                    <a:pt x="1870" y="3887"/>
                  </a:lnTo>
                  <a:lnTo>
                    <a:pt x="1858" y="3884"/>
                  </a:lnTo>
                  <a:lnTo>
                    <a:pt x="1846" y="3879"/>
                  </a:lnTo>
                  <a:lnTo>
                    <a:pt x="1833" y="3875"/>
                  </a:lnTo>
                  <a:lnTo>
                    <a:pt x="1822" y="3870"/>
                  </a:lnTo>
                  <a:lnTo>
                    <a:pt x="1809" y="3863"/>
                  </a:lnTo>
                  <a:lnTo>
                    <a:pt x="1797" y="3856"/>
                  </a:lnTo>
                  <a:lnTo>
                    <a:pt x="1786" y="3848"/>
                  </a:lnTo>
                  <a:lnTo>
                    <a:pt x="1773" y="3839"/>
                  </a:lnTo>
                  <a:lnTo>
                    <a:pt x="1761" y="3829"/>
                  </a:lnTo>
                  <a:lnTo>
                    <a:pt x="1749" y="3818"/>
                  </a:lnTo>
                  <a:lnTo>
                    <a:pt x="1736" y="3806"/>
                  </a:lnTo>
                  <a:lnTo>
                    <a:pt x="1712" y="3781"/>
                  </a:lnTo>
                  <a:lnTo>
                    <a:pt x="1687" y="3753"/>
                  </a:lnTo>
                  <a:lnTo>
                    <a:pt x="1672" y="3742"/>
                  </a:lnTo>
                  <a:lnTo>
                    <a:pt x="1657" y="3735"/>
                  </a:lnTo>
                  <a:lnTo>
                    <a:pt x="1643" y="3730"/>
                  </a:lnTo>
                  <a:lnTo>
                    <a:pt x="1630" y="3727"/>
                  </a:lnTo>
                  <a:lnTo>
                    <a:pt x="1616" y="3727"/>
                  </a:lnTo>
                  <a:lnTo>
                    <a:pt x="1602" y="3728"/>
                  </a:lnTo>
                  <a:lnTo>
                    <a:pt x="1590" y="3731"/>
                  </a:lnTo>
                  <a:lnTo>
                    <a:pt x="1576" y="3737"/>
                  </a:lnTo>
                  <a:lnTo>
                    <a:pt x="1563" y="3742"/>
                  </a:lnTo>
                  <a:lnTo>
                    <a:pt x="1551" y="3749"/>
                  </a:lnTo>
                  <a:lnTo>
                    <a:pt x="1538" y="3757"/>
                  </a:lnTo>
                  <a:lnTo>
                    <a:pt x="1524" y="3765"/>
                  </a:lnTo>
                  <a:lnTo>
                    <a:pt x="1499" y="3784"/>
                  </a:lnTo>
                  <a:lnTo>
                    <a:pt x="1472" y="3803"/>
                  </a:lnTo>
                  <a:lnTo>
                    <a:pt x="1459" y="3812"/>
                  </a:lnTo>
                  <a:lnTo>
                    <a:pt x="1445" y="3821"/>
                  </a:lnTo>
                  <a:lnTo>
                    <a:pt x="1431" y="3829"/>
                  </a:lnTo>
                  <a:lnTo>
                    <a:pt x="1418" y="3836"/>
                  </a:lnTo>
                  <a:lnTo>
                    <a:pt x="1403" y="3842"/>
                  </a:lnTo>
                  <a:lnTo>
                    <a:pt x="1388" y="3848"/>
                  </a:lnTo>
                  <a:lnTo>
                    <a:pt x="1372" y="3851"/>
                  </a:lnTo>
                  <a:lnTo>
                    <a:pt x="1356" y="3853"/>
                  </a:lnTo>
                  <a:lnTo>
                    <a:pt x="1339" y="3854"/>
                  </a:lnTo>
                  <a:lnTo>
                    <a:pt x="1323" y="3852"/>
                  </a:lnTo>
                  <a:lnTo>
                    <a:pt x="1306" y="3848"/>
                  </a:lnTo>
                  <a:lnTo>
                    <a:pt x="1288" y="3841"/>
                  </a:lnTo>
                  <a:lnTo>
                    <a:pt x="1269" y="3833"/>
                  </a:lnTo>
                  <a:lnTo>
                    <a:pt x="1250" y="3821"/>
                  </a:lnTo>
                  <a:lnTo>
                    <a:pt x="1230" y="3806"/>
                  </a:lnTo>
                  <a:lnTo>
                    <a:pt x="1209" y="3788"/>
                  </a:lnTo>
                  <a:lnTo>
                    <a:pt x="1177" y="3753"/>
                  </a:lnTo>
                  <a:lnTo>
                    <a:pt x="1153" y="3727"/>
                  </a:lnTo>
                  <a:lnTo>
                    <a:pt x="1142" y="3719"/>
                  </a:lnTo>
                  <a:lnTo>
                    <a:pt x="1133" y="3712"/>
                  </a:lnTo>
                  <a:lnTo>
                    <a:pt x="1128" y="3710"/>
                  </a:lnTo>
                  <a:lnTo>
                    <a:pt x="1124" y="3708"/>
                  </a:lnTo>
                  <a:lnTo>
                    <a:pt x="1120" y="3707"/>
                  </a:lnTo>
                  <a:lnTo>
                    <a:pt x="1115" y="3706"/>
                  </a:lnTo>
                  <a:lnTo>
                    <a:pt x="1106" y="3707"/>
                  </a:lnTo>
                  <a:lnTo>
                    <a:pt x="1096" y="3710"/>
                  </a:lnTo>
                  <a:lnTo>
                    <a:pt x="1084" y="3714"/>
                  </a:lnTo>
                  <a:lnTo>
                    <a:pt x="1071" y="3722"/>
                  </a:lnTo>
                  <a:lnTo>
                    <a:pt x="1040" y="3743"/>
                  </a:lnTo>
                  <a:lnTo>
                    <a:pt x="998" y="3772"/>
                  </a:lnTo>
                  <a:lnTo>
                    <a:pt x="982" y="3780"/>
                  </a:lnTo>
                  <a:lnTo>
                    <a:pt x="966" y="3788"/>
                  </a:lnTo>
                  <a:lnTo>
                    <a:pt x="950" y="3795"/>
                  </a:lnTo>
                  <a:lnTo>
                    <a:pt x="935" y="3800"/>
                  </a:lnTo>
                  <a:lnTo>
                    <a:pt x="922" y="3805"/>
                  </a:lnTo>
                  <a:lnTo>
                    <a:pt x="909" y="3810"/>
                  </a:lnTo>
                  <a:lnTo>
                    <a:pt x="896" y="3812"/>
                  </a:lnTo>
                  <a:lnTo>
                    <a:pt x="884" y="3814"/>
                  </a:lnTo>
                  <a:lnTo>
                    <a:pt x="872" y="3815"/>
                  </a:lnTo>
                  <a:lnTo>
                    <a:pt x="861" y="3815"/>
                  </a:lnTo>
                  <a:lnTo>
                    <a:pt x="851" y="3814"/>
                  </a:lnTo>
                  <a:lnTo>
                    <a:pt x="840" y="3813"/>
                  </a:lnTo>
                  <a:lnTo>
                    <a:pt x="830" y="3811"/>
                  </a:lnTo>
                  <a:lnTo>
                    <a:pt x="820" y="3807"/>
                  </a:lnTo>
                  <a:lnTo>
                    <a:pt x="811" y="3803"/>
                  </a:lnTo>
                  <a:lnTo>
                    <a:pt x="801" y="3799"/>
                  </a:lnTo>
                  <a:lnTo>
                    <a:pt x="792" y="3794"/>
                  </a:lnTo>
                  <a:lnTo>
                    <a:pt x="783" y="3787"/>
                  </a:lnTo>
                  <a:lnTo>
                    <a:pt x="774" y="3781"/>
                  </a:lnTo>
                  <a:lnTo>
                    <a:pt x="765" y="3774"/>
                  </a:lnTo>
                  <a:lnTo>
                    <a:pt x="747" y="3758"/>
                  </a:lnTo>
                  <a:lnTo>
                    <a:pt x="731" y="3739"/>
                  </a:lnTo>
                  <a:lnTo>
                    <a:pt x="693" y="3697"/>
                  </a:lnTo>
                  <a:lnTo>
                    <a:pt x="650" y="3648"/>
                  </a:lnTo>
                  <a:close/>
                  <a:moveTo>
                    <a:pt x="2360" y="3126"/>
                  </a:moveTo>
                  <a:lnTo>
                    <a:pt x="2344" y="3109"/>
                  </a:lnTo>
                  <a:lnTo>
                    <a:pt x="2328" y="3093"/>
                  </a:lnTo>
                  <a:lnTo>
                    <a:pt x="2321" y="3086"/>
                  </a:lnTo>
                  <a:lnTo>
                    <a:pt x="2315" y="3079"/>
                  </a:lnTo>
                  <a:lnTo>
                    <a:pt x="2310" y="3073"/>
                  </a:lnTo>
                  <a:lnTo>
                    <a:pt x="2307" y="3068"/>
                  </a:lnTo>
                  <a:lnTo>
                    <a:pt x="2315" y="3069"/>
                  </a:lnTo>
                  <a:lnTo>
                    <a:pt x="2322" y="3070"/>
                  </a:lnTo>
                  <a:lnTo>
                    <a:pt x="2330" y="3071"/>
                  </a:lnTo>
                  <a:lnTo>
                    <a:pt x="2339" y="3073"/>
                  </a:lnTo>
                  <a:lnTo>
                    <a:pt x="2357" y="3079"/>
                  </a:lnTo>
                  <a:lnTo>
                    <a:pt x="2376" y="3087"/>
                  </a:lnTo>
                  <a:lnTo>
                    <a:pt x="2396" y="3096"/>
                  </a:lnTo>
                  <a:lnTo>
                    <a:pt x="2416" y="3108"/>
                  </a:lnTo>
                  <a:lnTo>
                    <a:pt x="2436" y="3120"/>
                  </a:lnTo>
                  <a:lnTo>
                    <a:pt x="2456" y="3132"/>
                  </a:lnTo>
                  <a:lnTo>
                    <a:pt x="2495" y="3158"/>
                  </a:lnTo>
                  <a:lnTo>
                    <a:pt x="2532" y="3183"/>
                  </a:lnTo>
                  <a:lnTo>
                    <a:pt x="2564" y="3205"/>
                  </a:lnTo>
                  <a:lnTo>
                    <a:pt x="2588" y="3222"/>
                  </a:lnTo>
                  <a:lnTo>
                    <a:pt x="2612" y="3237"/>
                  </a:lnTo>
                  <a:lnTo>
                    <a:pt x="2632" y="3250"/>
                  </a:lnTo>
                  <a:lnTo>
                    <a:pt x="2654" y="3261"/>
                  </a:lnTo>
                  <a:lnTo>
                    <a:pt x="2684" y="3276"/>
                  </a:lnTo>
                  <a:lnTo>
                    <a:pt x="2704" y="3282"/>
                  </a:lnTo>
                  <a:lnTo>
                    <a:pt x="2723" y="3290"/>
                  </a:lnTo>
                  <a:lnTo>
                    <a:pt x="2742" y="3297"/>
                  </a:lnTo>
                  <a:lnTo>
                    <a:pt x="2761" y="3307"/>
                  </a:lnTo>
                  <a:lnTo>
                    <a:pt x="2799" y="3326"/>
                  </a:lnTo>
                  <a:lnTo>
                    <a:pt x="2837" y="3346"/>
                  </a:lnTo>
                  <a:lnTo>
                    <a:pt x="2856" y="3355"/>
                  </a:lnTo>
                  <a:lnTo>
                    <a:pt x="2875" y="3365"/>
                  </a:lnTo>
                  <a:lnTo>
                    <a:pt x="2895" y="3374"/>
                  </a:lnTo>
                  <a:lnTo>
                    <a:pt x="2915" y="3382"/>
                  </a:lnTo>
                  <a:lnTo>
                    <a:pt x="2935" y="3388"/>
                  </a:lnTo>
                  <a:lnTo>
                    <a:pt x="2955" y="3394"/>
                  </a:lnTo>
                  <a:lnTo>
                    <a:pt x="2977" y="3397"/>
                  </a:lnTo>
                  <a:lnTo>
                    <a:pt x="2998" y="3401"/>
                  </a:lnTo>
                  <a:lnTo>
                    <a:pt x="2989" y="3401"/>
                  </a:lnTo>
                  <a:lnTo>
                    <a:pt x="2976" y="3403"/>
                  </a:lnTo>
                  <a:lnTo>
                    <a:pt x="2963" y="3407"/>
                  </a:lnTo>
                  <a:lnTo>
                    <a:pt x="2950" y="3413"/>
                  </a:lnTo>
                  <a:lnTo>
                    <a:pt x="2919" y="3427"/>
                  </a:lnTo>
                  <a:lnTo>
                    <a:pt x="2886" y="3444"/>
                  </a:lnTo>
                  <a:lnTo>
                    <a:pt x="2855" y="3461"/>
                  </a:lnTo>
                  <a:lnTo>
                    <a:pt x="2824" y="3476"/>
                  </a:lnTo>
                  <a:lnTo>
                    <a:pt x="2810" y="3482"/>
                  </a:lnTo>
                  <a:lnTo>
                    <a:pt x="2798" y="3486"/>
                  </a:lnTo>
                  <a:lnTo>
                    <a:pt x="2786" y="3489"/>
                  </a:lnTo>
                  <a:lnTo>
                    <a:pt x="2777" y="3490"/>
                  </a:lnTo>
                  <a:lnTo>
                    <a:pt x="2765" y="3489"/>
                  </a:lnTo>
                  <a:lnTo>
                    <a:pt x="2752" y="3486"/>
                  </a:lnTo>
                  <a:lnTo>
                    <a:pt x="2738" y="3482"/>
                  </a:lnTo>
                  <a:lnTo>
                    <a:pt x="2723" y="3477"/>
                  </a:lnTo>
                  <a:lnTo>
                    <a:pt x="2691" y="3465"/>
                  </a:lnTo>
                  <a:lnTo>
                    <a:pt x="2659" y="3451"/>
                  </a:lnTo>
                  <a:lnTo>
                    <a:pt x="2644" y="3443"/>
                  </a:lnTo>
                  <a:lnTo>
                    <a:pt x="2629" y="3436"/>
                  </a:lnTo>
                  <a:lnTo>
                    <a:pt x="2615" y="3427"/>
                  </a:lnTo>
                  <a:lnTo>
                    <a:pt x="2604" y="3419"/>
                  </a:lnTo>
                  <a:lnTo>
                    <a:pt x="2593" y="3411"/>
                  </a:lnTo>
                  <a:lnTo>
                    <a:pt x="2585" y="3403"/>
                  </a:lnTo>
                  <a:lnTo>
                    <a:pt x="2579" y="3395"/>
                  </a:lnTo>
                  <a:lnTo>
                    <a:pt x="2576" y="3388"/>
                  </a:lnTo>
                  <a:lnTo>
                    <a:pt x="2560" y="3370"/>
                  </a:lnTo>
                  <a:lnTo>
                    <a:pt x="2546" y="3352"/>
                  </a:lnTo>
                  <a:lnTo>
                    <a:pt x="2529" y="3337"/>
                  </a:lnTo>
                  <a:lnTo>
                    <a:pt x="2513" y="3322"/>
                  </a:lnTo>
                  <a:lnTo>
                    <a:pt x="2479" y="3295"/>
                  </a:lnTo>
                  <a:lnTo>
                    <a:pt x="2447" y="3269"/>
                  </a:lnTo>
                  <a:lnTo>
                    <a:pt x="2433" y="3256"/>
                  </a:lnTo>
                  <a:lnTo>
                    <a:pt x="2418" y="3241"/>
                  </a:lnTo>
                  <a:lnTo>
                    <a:pt x="2405" y="3226"/>
                  </a:lnTo>
                  <a:lnTo>
                    <a:pt x="2393" y="3209"/>
                  </a:lnTo>
                  <a:lnTo>
                    <a:pt x="2387" y="3201"/>
                  </a:lnTo>
                  <a:lnTo>
                    <a:pt x="2382" y="3191"/>
                  </a:lnTo>
                  <a:lnTo>
                    <a:pt x="2377" y="3182"/>
                  </a:lnTo>
                  <a:lnTo>
                    <a:pt x="2373" y="3172"/>
                  </a:lnTo>
                  <a:lnTo>
                    <a:pt x="2368" y="3161"/>
                  </a:lnTo>
                  <a:lnTo>
                    <a:pt x="2365" y="3150"/>
                  </a:lnTo>
                  <a:lnTo>
                    <a:pt x="2362" y="3138"/>
                  </a:lnTo>
                  <a:lnTo>
                    <a:pt x="2360" y="3126"/>
                  </a:lnTo>
                  <a:close/>
                  <a:moveTo>
                    <a:pt x="2770" y="3532"/>
                  </a:moveTo>
                  <a:lnTo>
                    <a:pt x="2786" y="3528"/>
                  </a:lnTo>
                  <a:lnTo>
                    <a:pt x="2803" y="3524"/>
                  </a:lnTo>
                  <a:lnTo>
                    <a:pt x="2819" y="3519"/>
                  </a:lnTo>
                  <a:lnTo>
                    <a:pt x="2836" y="3513"/>
                  </a:lnTo>
                  <a:lnTo>
                    <a:pt x="2852" y="3506"/>
                  </a:lnTo>
                  <a:lnTo>
                    <a:pt x="2869" y="3499"/>
                  </a:lnTo>
                  <a:lnTo>
                    <a:pt x="2884" y="3490"/>
                  </a:lnTo>
                  <a:lnTo>
                    <a:pt x="2901" y="3482"/>
                  </a:lnTo>
                  <a:lnTo>
                    <a:pt x="2933" y="3463"/>
                  </a:lnTo>
                  <a:lnTo>
                    <a:pt x="2963" y="3443"/>
                  </a:lnTo>
                  <a:lnTo>
                    <a:pt x="2993" y="3422"/>
                  </a:lnTo>
                  <a:lnTo>
                    <a:pt x="3020" y="3399"/>
                  </a:lnTo>
                  <a:lnTo>
                    <a:pt x="2968" y="3381"/>
                  </a:lnTo>
                  <a:lnTo>
                    <a:pt x="2916" y="3362"/>
                  </a:lnTo>
                  <a:lnTo>
                    <a:pt x="2865" y="3340"/>
                  </a:lnTo>
                  <a:lnTo>
                    <a:pt x="2817" y="3319"/>
                  </a:lnTo>
                  <a:lnTo>
                    <a:pt x="2767" y="3298"/>
                  </a:lnTo>
                  <a:lnTo>
                    <a:pt x="2719" y="3275"/>
                  </a:lnTo>
                  <a:lnTo>
                    <a:pt x="2670" y="3253"/>
                  </a:lnTo>
                  <a:lnTo>
                    <a:pt x="2622" y="3229"/>
                  </a:lnTo>
                  <a:lnTo>
                    <a:pt x="2587" y="3203"/>
                  </a:lnTo>
                  <a:lnTo>
                    <a:pt x="2547" y="3172"/>
                  </a:lnTo>
                  <a:lnTo>
                    <a:pt x="2525" y="3158"/>
                  </a:lnTo>
                  <a:lnTo>
                    <a:pt x="2501" y="3142"/>
                  </a:lnTo>
                  <a:lnTo>
                    <a:pt x="2478" y="3127"/>
                  </a:lnTo>
                  <a:lnTo>
                    <a:pt x="2454" y="3112"/>
                  </a:lnTo>
                  <a:lnTo>
                    <a:pt x="2431" y="3098"/>
                  </a:lnTo>
                  <a:lnTo>
                    <a:pt x="2406" y="3086"/>
                  </a:lnTo>
                  <a:lnTo>
                    <a:pt x="2382" y="3075"/>
                  </a:lnTo>
                  <a:lnTo>
                    <a:pt x="2359" y="3065"/>
                  </a:lnTo>
                  <a:lnTo>
                    <a:pt x="2336" y="3057"/>
                  </a:lnTo>
                  <a:lnTo>
                    <a:pt x="2315" y="3051"/>
                  </a:lnTo>
                  <a:lnTo>
                    <a:pt x="2304" y="3049"/>
                  </a:lnTo>
                  <a:lnTo>
                    <a:pt x="2293" y="3047"/>
                  </a:lnTo>
                  <a:lnTo>
                    <a:pt x="2283" y="3046"/>
                  </a:lnTo>
                  <a:lnTo>
                    <a:pt x="2273" y="3046"/>
                  </a:lnTo>
                  <a:lnTo>
                    <a:pt x="2280" y="3064"/>
                  </a:lnTo>
                  <a:lnTo>
                    <a:pt x="2287" y="3082"/>
                  </a:lnTo>
                  <a:lnTo>
                    <a:pt x="2296" y="3099"/>
                  </a:lnTo>
                  <a:lnTo>
                    <a:pt x="2305" y="3118"/>
                  </a:lnTo>
                  <a:lnTo>
                    <a:pt x="2316" y="3138"/>
                  </a:lnTo>
                  <a:lnTo>
                    <a:pt x="2327" y="3157"/>
                  </a:lnTo>
                  <a:lnTo>
                    <a:pt x="2339" y="3174"/>
                  </a:lnTo>
                  <a:lnTo>
                    <a:pt x="2353" y="3194"/>
                  </a:lnTo>
                  <a:lnTo>
                    <a:pt x="2366" y="3213"/>
                  </a:lnTo>
                  <a:lnTo>
                    <a:pt x="2381" y="3232"/>
                  </a:lnTo>
                  <a:lnTo>
                    <a:pt x="2397" y="3251"/>
                  </a:lnTo>
                  <a:lnTo>
                    <a:pt x="2413" y="3270"/>
                  </a:lnTo>
                  <a:lnTo>
                    <a:pt x="2428" y="3288"/>
                  </a:lnTo>
                  <a:lnTo>
                    <a:pt x="2446" y="3306"/>
                  </a:lnTo>
                  <a:lnTo>
                    <a:pt x="2463" y="3323"/>
                  </a:lnTo>
                  <a:lnTo>
                    <a:pt x="2481" y="3341"/>
                  </a:lnTo>
                  <a:lnTo>
                    <a:pt x="2518" y="3375"/>
                  </a:lnTo>
                  <a:lnTo>
                    <a:pt x="2555" y="3407"/>
                  </a:lnTo>
                  <a:lnTo>
                    <a:pt x="2574" y="3422"/>
                  </a:lnTo>
                  <a:lnTo>
                    <a:pt x="2593" y="3436"/>
                  </a:lnTo>
                  <a:lnTo>
                    <a:pt x="2612" y="3449"/>
                  </a:lnTo>
                  <a:lnTo>
                    <a:pt x="2630" y="3462"/>
                  </a:lnTo>
                  <a:lnTo>
                    <a:pt x="2649" y="3475"/>
                  </a:lnTo>
                  <a:lnTo>
                    <a:pt x="2668" y="3485"/>
                  </a:lnTo>
                  <a:lnTo>
                    <a:pt x="2686" y="3496"/>
                  </a:lnTo>
                  <a:lnTo>
                    <a:pt x="2704" y="3505"/>
                  </a:lnTo>
                  <a:lnTo>
                    <a:pt x="2721" y="3514"/>
                  </a:lnTo>
                  <a:lnTo>
                    <a:pt x="2738" y="3520"/>
                  </a:lnTo>
                  <a:lnTo>
                    <a:pt x="2755" y="3526"/>
                  </a:lnTo>
                  <a:lnTo>
                    <a:pt x="2770" y="3532"/>
                  </a:lnTo>
                  <a:close/>
                  <a:moveTo>
                    <a:pt x="991" y="2132"/>
                  </a:moveTo>
                  <a:lnTo>
                    <a:pt x="1000" y="2133"/>
                  </a:lnTo>
                  <a:lnTo>
                    <a:pt x="1007" y="2135"/>
                  </a:lnTo>
                  <a:lnTo>
                    <a:pt x="1000" y="2133"/>
                  </a:lnTo>
                  <a:lnTo>
                    <a:pt x="991" y="2132"/>
                  </a:lnTo>
                  <a:close/>
                  <a:moveTo>
                    <a:pt x="1007" y="2135"/>
                  </a:moveTo>
                  <a:lnTo>
                    <a:pt x="1011" y="2138"/>
                  </a:lnTo>
                  <a:lnTo>
                    <a:pt x="1016" y="2141"/>
                  </a:lnTo>
                  <a:lnTo>
                    <a:pt x="1019" y="2147"/>
                  </a:lnTo>
                  <a:lnTo>
                    <a:pt x="1021" y="2154"/>
                  </a:lnTo>
                  <a:lnTo>
                    <a:pt x="1022" y="2161"/>
                  </a:lnTo>
                  <a:lnTo>
                    <a:pt x="1021" y="2171"/>
                  </a:lnTo>
                  <a:lnTo>
                    <a:pt x="1019" y="2181"/>
                  </a:lnTo>
                  <a:lnTo>
                    <a:pt x="1016" y="2193"/>
                  </a:lnTo>
                  <a:lnTo>
                    <a:pt x="1006" y="2197"/>
                  </a:lnTo>
                  <a:lnTo>
                    <a:pt x="998" y="2201"/>
                  </a:lnTo>
                  <a:lnTo>
                    <a:pt x="991" y="2200"/>
                  </a:lnTo>
                  <a:lnTo>
                    <a:pt x="985" y="2199"/>
                  </a:lnTo>
                  <a:lnTo>
                    <a:pt x="980" y="2197"/>
                  </a:lnTo>
                  <a:lnTo>
                    <a:pt x="975" y="2195"/>
                  </a:lnTo>
                  <a:lnTo>
                    <a:pt x="971" y="2193"/>
                  </a:lnTo>
                  <a:lnTo>
                    <a:pt x="967" y="2190"/>
                  </a:lnTo>
                  <a:lnTo>
                    <a:pt x="964" y="2186"/>
                  </a:lnTo>
                  <a:lnTo>
                    <a:pt x="962" y="2183"/>
                  </a:lnTo>
                  <a:lnTo>
                    <a:pt x="959" y="2175"/>
                  </a:lnTo>
                  <a:lnTo>
                    <a:pt x="956" y="2166"/>
                  </a:lnTo>
                  <a:lnTo>
                    <a:pt x="956" y="2156"/>
                  </a:lnTo>
                  <a:lnTo>
                    <a:pt x="957" y="2145"/>
                  </a:lnTo>
                  <a:lnTo>
                    <a:pt x="966" y="2140"/>
                  </a:lnTo>
                  <a:lnTo>
                    <a:pt x="974" y="2136"/>
                  </a:lnTo>
                  <a:lnTo>
                    <a:pt x="983" y="2134"/>
                  </a:lnTo>
                  <a:lnTo>
                    <a:pt x="991" y="2132"/>
                  </a:lnTo>
                  <a:lnTo>
                    <a:pt x="983" y="2132"/>
                  </a:lnTo>
                  <a:lnTo>
                    <a:pt x="974" y="2133"/>
                  </a:lnTo>
                  <a:lnTo>
                    <a:pt x="965" y="2135"/>
                  </a:lnTo>
                  <a:lnTo>
                    <a:pt x="955" y="2137"/>
                  </a:lnTo>
                  <a:lnTo>
                    <a:pt x="952" y="2151"/>
                  </a:lnTo>
                  <a:lnTo>
                    <a:pt x="951" y="2163"/>
                  </a:lnTo>
                  <a:lnTo>
                    <a:pt x="951" y="2169"/>
                  </a:lnTo>
                  <a:lnTo>
                    <a:pt x="952" y="2174"/>
                  </a:lnTo>
                  <a:lnTo>
                    <a:pt x="953" y="2179"/>
                  </a:lnTo>
                  <a:lnTo>
                    <a:pt x="955" y="2184"/>
                  </a:lnTo>
                  <a:lnTo>
                    <a:pt x="959" y="2189"/>
                  </a:lnTo>
                  <a:lnTo>
                    <a:pt x="962" y="2193"/>
                  </a:lnTo>
                  <a:lnTo>
                    <a:pt x="966" y="2196"/>
                  </a:lnTo>
                  <a:lnTo>
                    <a:pt x="970" y="2199"/>
                  </a:lnTo>
                  <a:lnTo>
                    <a:pt x="975" y="2202"/>
                  </a:lnTo>
                  <a:lnTo>
                    <a:pt x="981" y="2204"/>
                  </a:lnTo>
                  <a:lnTo>
                    <a:pt x="987" y="2207"/>
                  </a:lnTo>
                  <a:lnTo>
                    <a:pt x="994" y="2208"/>
                  </a:lnTo>
                  <a:lnTo>
                    <a:pt x="1003" y="2204"/>
                  </a:lnTo>
                  <a:lnTo>
                    <a:pt x="1009" y="2201"/>
                  </a:lnTo>
                  <a:lnTo>
                    <a:pt x="1016" y="2197"/>
                  </a:lnTo>
                  <a:lnTo>
                    <a:pt x="1021" y="2193"/>
                  </a:lnTo>
                  <a:lnTo>
                    <a:pt x="1025" y="2188"/>
                  </a:lnTo>
                  <a:lnTo>
                    <a:pt x="1028" y="2182"/>
                  </a:lnTo>
                  <a:lnTo>
                    <a:pt x="1030" y="2177"/>
                  </a:lnTo>
                  <a:lnTo>
                    <a:pt x="1031" y="2171"/>
                  </a:lnTo>
                  <a:lnTo>
                    <a:pt x="1031" y="2165"/>
                  </a:lnTo>
                  <a:lnTo>
                    <a:pt x="1031" y="2160"/>
                  </a:lnTo>
                  <a:lnTo>
                    <a:pt x="1029" y="2155"/>
                  </a:lnTo>
                  <a:lnTo>
                    <a:pt x="1027" y="2149"/>
                  </a:lnTo>
                  <a:lnTo>
                    <a:pt x="1023" y="2144"/>
                  </a:lnTo>
                  <a:lnTo>
                    <a:pt x="1019" y="2141"/>
                  </a:lnTo>
                  <a:lnTo>
                    <a:pt x="1013" y="2137"/>
                  </a:lnTo>
                  <a:lnTo>
                    <a:pt x="1007" y="2135"/>
                  </a:lnTo>
                  <a:close/>
                  <a:moveTo>
                    <a:pt x="685" y="2791"/>
                  </a:moveTo>
                  <a:lnTo>
                    <a:pt x="695" y="2779"/>
                  </a:lnTo>
                  <a:lnTo>
                    <a:pt x="702" y="2770"/>
                  </a:lnTo>
                  <a:lnTo>
                    <a:pt x="706" y="2762"/>
                  </a:lnTo>
                  <a:lnTo>
                    <a:pt x="708" y="2757"/>
                  </a:lnTo>
                  <a:lnTo>
                    <a:pt x="708" y="2752"/>
                  </a:lnTo>
                  <a:lnTo>
                    <a:pt x="706" y="2745"/>
                  </a:lnTo>
                  <a:lnTo>
                    <a:pt x="701" y="2738"/>
                  </a:lnTo>
                  <a:lnTo>
                    <a:pt x="695" y="2728"/>
                  </a:lnTo>
                  <a:lnTo>
                    <a:pt x="680" y="2728"/>
                  </a:lnTo>
                  <a:lnTo>
                    <a:pt x="665" y="2726"/>
                  </a:lnTo>
                  <a:lnTo>
                    <a:pt x="660" y="2739"/>
                  </a:lnTo>
                  <a:lnTo>
                    <a:pt x="656" y="2748"/>
                  </a:lnTo>
                  <a:lnTo>
                    <a:pt x="654" y="2754"/>
                  </a:lnTo>
                  <a:lnTo>
                    <a:pt x="652" y="2759"/>
                  </a:lnTo>
                  <a:lnTo>
                    <a:pt x="654" y="2764"/>
                  </a:lnTo>
                  <a:lnTo>
                    <a:pt x="657" y="2771"/>
                  </a:lnTo>
                  <a:lnTo>
                    <a:pt x="662" y="2779"/>
                  </a:lnTo>
                  <a:lnTo>
                    <a:pt x="669" y="2791"/>
                  </a:lnTo>
                  <a:lnTo>
                    <a:pt x="685" y="2791"/>
                  </a:lnTo>
                  <a:close/>
                  <a:moveTo>
                    <a:pt x="501" y="2879"/>
                  </a:moveTo>
                  <a:lnTo>
                    <a:pt x="502" y="2888"/>
                  </a:lnTo>
                  <a:lnTo>
                    <a:pt x="503" y="2897"/>
                  </a:lnTo>
                  <a:lnTo>
                    <a:pt x="505" y="2904"/>
                  </a:lnTo>
                  <a:lnTo>
                    <a:pt x="507" y="2910"/>
                  </a:lnTo>
                  <a:lnTo>
                    <a:pt x="515" y="2924"/>
                  </a:lnTo>
                  <a:lnTo>
                    <a:pt x="529" y="2943"/>
                  </a:lnTo>
                  <a:lnTo>
                    <a:pt x="541" y="2937"/>
                  </a:lnTo>
                  <a:lnTo>
                    <a:pt x="553" y="2930"/>
                  </a:lnTo>
                  <a:lnTo>
                    <a:pt x="552" y="2911"/>
                  </a:lnTo>
                  <a:lnTo>
                    <a:pt x="551" y="2897"/>
                  </a:lnTo>
                  <a:lnTo>
                    <a:pt x="550" y="2890"/>
                  </a:lnTo>
                  <a:lnTo>
                    <a:pt x="548" y="2885"/>
                  </a:lnTo>
                  <a:lnTo>
                    <a:pt x="546" y="2881"/>
                  </a:lnTo>
                  <a:lnTo>
                    <a:pt x="544" y="2877"/>
                  </a:lnTo>
                  <a:lnTo>
                    <a:pt x="541" y="2874"/>
                  </a:lnTo>
                  <a:lnTo>
                    <a:pt x="536" y="2872"/>
                  </a:lnTo>
                  <a:lnTo>
                    <a:pt x="532" y="2871"/>
                  </a:lnTo>
                  <a:lnTo>
                    <a:pt x="528" y="2871"/>
                  </a:lnTo>
                  <a:lnTo>
                    <a:pt x="515" y="2873"/>
                  </a:lnTo>
                  <a:lnTo>
                    <a:pt x="501" y="2879"/>
                  </a:lnTo>
                  <a:close/>
                  <a:moveTo>
                    <a:pt x="638" y="3120"/>
                  </a:moveTo>
                  <a:lnTo>
                    <a:pt x="638" y="3127"/>
                  </a:lnTo>
                  <a:lnTo>
                    <a:pt x="639" y="3132"/>
                  </a:lnTo>
                  <a:lnTo>
                    <a:pt x="641" y="3139"/>
                  </a:lnTo>
                  <a:lnTo>
                    <a:pt x="643" y="3144"/>
                  </a:lnTo>
                  <a:lnTo>
                    <a:pt x="649" y="3157"/>
                  </a:lnTo>
                  <a:lnTo>
                    <a:pt x="659" y="3170"/>
                  </a:lnTo>
                  <a:lnTo>
                    <a:pt x="670" y="3164"/>
                  </a:lnTo>
                  <a:lnTo>
                    <a:pt x="682" y="3159"/>
                  </a:lnTo>
                  <a:lnTo>
                    <a:pt x="682" y="3144"/>
                  </a:lnTo>
                  <a:lnTo>
                    <a:pt x="680" y="3132"/>
                  </a:lnTo>
                  <a:lnTo>
                    <a:pt x="679" y="3127"/>
                  </a:lnTo>
                  <a:lnTo>
                    <a:pt x="677" y="3124"/>
                  </a:lnTo>
                  <a:lnTo>
                    <a:pt x="675" y="3120"/>
                  </a:lnTo>
                  <a:lnTo>
                    <a:pt x="673" y="3117"/>
                  </a:lnTo>
                  <a:lnTo>
                    <a:pt x="669" y="3115"/>
                  </a:lnTo>
                  <a:lnTo>
                    <a:pt x="666" y="3114"/>
                  </a:lnTo>
                  <a:lnTo>
                    <a:pt x="663" y="3113"/>
                  </a:lnTo>
                  <a:lnTo>
                    <a:pt x="659" y="3113"/>
                  </a:lnTo>
                  <a:lnTo>
                    <a:pt x="649" y="3115"/>
                  </a:lnTo>
                  <a:lnTo>
                    <a:pt x="638" y="3120"/>
                  </a:lnTo>
                  <a:close/>
                  <a:moveTo>
                    <a:pt x="601" y="3237"/>
                  </a:moveTo>
                  <a:lnTo>
                    <a:pt x="593" y="3234"/>
                  </a:lnTo>
                  <a:lnTo>
                    <a:pt x="588" y="3233"/>
                  </a:lnTo>
                  <a:lnTo>
                    <a:pt x="583" y="3232"/>
                  </a:lnTo>
                  <a:lnTo>
                    <a:pt x="579" y="3232"/>
                  </a:lnTo>
                  <a:lnTo>
                    <a:pt x="571" y="3234"/>
                  </a:lnTo>
                  <a:lnTo>
                    <a:pt x="562" y="3238"/>
                  </a:lnTo>
                  <a:lnTo>
                    <a:pt x="562" y="3246"/>
                  </a:lnTo>
                  <a:lnTo>
                    <a:pt x="563" y="3254"/>
                  </a:lnTo>
                  <a:lnTo>
                    <a:pt x="564" y="3261"/>
                  </a:lnTo>
                  <a:lnTo>
                    <a:pt x="567" y="3267"/>
                  </a:lnTo>
                  <a:lnTo>
                    <a:pt x="574" y="3282"/>
                  </a:lnTo>
                  <a:lnTo>
                    <a:pt x="585" y="3299"/>
                  </a:lnTo>
                  <a:lnTo>
                    <a:pt x="591" y="3297"/>
                  </a:lnTo>
                  <a:lnTo>
                    <a:pt x="597" y="3295"/>
                  </a:lnTo>
                  <a:lnTo>
                    <a:pt x="601" y="3292"/>
                  </a:lnTo>
                  <a:lnTo>
                    <a:pt x="604" y="3290"/>
                  </a:lnTo>
                  <a:lnTo>
                    <a:pt x="606" y="3287"/>
                  </a:lnTo>
                  <a:lnTo>
                    <a:pt x="608" y="3283"/>
                  </a:lnTo>
                  <a:lnTo>
                    <a:pt x="609" y="3280"/>
                  </a:lnTo>
                  <a:lnTo>
                    <a:pt x="609" y="3277"/>
                  </a:lnTo>
                  <a:lnTo>
                    <a:pt x="607" y="3260"/>
                  </a:lnTo>
                  <a:lnTo>
                    <a:pt x="601" y="3237"/>
                  </a:lnTo>
                  <a:close/>
                  <a:moveTo>
                    <a:pt x="966" y="3442"/>
                  </a:moveTo>
                  <a:lnTo>
                    <a:pt x="972" y="3441"/>
                  </a:lnTo>
                  <a:lnTo>
                    <a:pt x="980" y="3439"/>
                  </a:lnTo>
                  <a:lnTo>
                    <a:pt x="993" y="3434"/>
                  </a:lnTo>
                  <a:lnTo>
                    <a:pt x="1018" y="3427"/>
                  </a:lnTo>
                  <a:lnTo>
                    <a:pt x="978" y="3382"/>
                  </a:lnTo>
                  <a:lnTo>
                    <a:pt x="973" y="3382"/>
                  </a:lnTo>
                  <a:lnTo>
                    <a:pt x="969" y="3383"/>
                  </a:lnTo>
                  <a:lnTo>
                    <a:pt x="966" y="3384"/>
                  </a:lnTo>
                  <a:lnTo>
                    <a:pt x="963" y="3386"/>
                  </a:lnTo>
                  <a:lnTo>
                    <a:pt x="956" y="3390"/>
                  </a:lnTo>
                  <a:lnTo>
                    <a:pt x="950" y="3393"/>
                  </a:lnTo>
                  <a:lnTo>
                    <a:pt x="950" y="3430"/>
                  </a:lnTo>
                  <a:lnTo>
                    <a:pt x="957" y="3436"/>
                  </a:lnTo>
                  <a:lnTo>
                    <a:pt x="966" y="3442"/>
                  </a:lnTo>
                  <a:close/>
                  <a:moveTo>
                    <a:pt x="1195" y="3308"/>
                  </a:moveTo>
                  <a:lnTo>
                    <a:pt x="1191" y="3326"/>
                  </a:lnTo>
                  <a:lnTo>
                    <a:pt x="1197" y="3335"/>
                  </a:lnTo>
                  <a:lnTo>
                    <a:pt x="1204" y="3345"/>
                  </a:lnTo>
                  <a:lnTo>
                    <a:pt x="1214" y="3345"/>
                  </a:lnTo>
                  <a:lnTo>
                    <a:pt x="1224" y="3346"/>
                  </a:lnTo>
                  <a:lnTo>
                    <a:pt x="1235" y="3346"/>
                  </a:lnTo>
                  <a:lnTo>
                    <a:pt x="1246" y="3347"/>
                  </a:lnTo>
                  <a:lnTo>
                    <a:pt x="1243" y="3331"/>
                  </a:lnTo>
                  <a:lnTo>
                    <a:pt x="1242" y="3320"/>
                  </a:lnTo>
                  <a:lnTo>
                    <a:pt x="1238" y="3312"/>
                  </a:lnTo>
                  <a:lnTo>
                    <a:pt x="1233" y="3302"/>
                  </a:lnTo>
                  <a:lnTo>
                    <a:pt x="1195" y="3308"/>
                  </a:lnTo>
                  <a:close/>
                  <a:moveTo>
                    <a:pt x="1006" y="3097"/>
                  </a:moveTo>
                  <a:lnTo>
                    <a:pt x="960" y="3097"/>
                  </a:lnTo>
                  <a:lnTo>
                    <a:pt x="961" y="3120"/>
                  </a:lnTo>
                  <a:lnTo>
                    <a:pt x="962" y="3131"/>
                  </a:lnTo>
                  <a:lnTo>
                    <a:pt x="963" y="3139"/>
                  </a:lnTo>
                  <a:lnTo>
                    <a:pt x="964" y="3144"/>
                  </a:lnTo>
                  <a:lnTo>
                    <a:pt x="969" y="3146"/>
                  </a:lnTo>
                  <a:lnTo>
                    <a:pt x="973" y="3147"/>
                  </a:lnTo>
                  <a:lnTo>
                    <a:pt x="981" y="3148"/>
                  </a:lnTo>
                  <a:lnTo>
                    <a:pt x="994" y="3150"/>
                  </a:lnTo>
                  <a:lnTo>
                    <a:pt x="1001" y="3149"/>
                  </a:lnTo>
                  <a:lnTo>
                    <a:pt x="1005" y="3148"/>
                  </a:lnTo>
                  <a:lnTo>
                    <a:pt x="1009" y="3147"/>
                  </a:lnTo>
                  <a:lnTo>
                    <a:pt x="1012" y="3144"/>
                  </a:lnTo>
                  <a:lnTo>
                    <a:pt x="1014" y="3141"/>
                  </a:lnTo>
                  <a:lnTo>
                    <a:pt x="1016" y="3138"/>
                  </a:lnTo>
                  <a:lnTo>
                    <a:pt x="1017" y="3134"/>
                  </a:lnTo>
                  <a:lnTo>
                    <a:pt x="1017" y="3130"/>
                  </a:lnTo>
                  <a:lnTo>
                    <a:pt x="1014" y="3122"/>
                  </a:lnTo>
                  <a:lnTo>
                    <a:pt x="1012" y="3113"/>
                  </a:lnTo>
                  <a:lnTo>
                    <a:pt x="1009" y="3105"/>
                  </a:lnTo>
                  <a:lnTo>
                    <a:pt x="1006" y="3097"/>
                  </a:lnTo>
                  <a:close/>
                  <a:moveTo>
                    <a:pt x="1155" y="2961"/>
                  </a:moveTo>
                  <a:lnTo>
                    <a:pt x="1155" y="2971"/>
                  </a:lnTo>
                  <a:lnTo>
                    <a:pt x="1156" y="2979"/>
                  </a:lnTo>
                  <a:lnTo>
                    <a:pt x="1157" y="2985"/>
                  </a:lnTo>
                  <a:lnTo>
                    <a:pt x="1159" y="2992"/>
                  </a:lnTo>
                  <a:lnTo>
                    <a:pt x="1162" y="2997"/>
                  </a:lnTo>
                  <a:lnTo>
                    <a:pt x="1167" y="3003"/>
                  </a:lnTo>
                  <a:lnTo>
                    <a:pt x="1174" y="3011"/>
                  </a:lnTo>
                  <a:lnTo>
                    <a:pt x="1182" y="3018"/>
                  </a:lnTo>
                  <a:lnTo>
                    <a:pt x="1186" y="3018"/>
                  </a:lnTo>
                  <a:lnTo>
                    <a:pt x="1192" y="3015"/>
                  </a:lnTo>
                  <a:lnTo>
                    <a:pt x="1197" y="3011"/>
                  </a:lnTo>
                  <a:lnTo>
                    <a:pt x="1203" y="3006"/>
                  </a:lnTo>
                  <a:lnTo>
                    <a:pt x="1215" y="2997"/>
                  </a:lnTo>
                  <a:lnTo>
                    <a:pt x="1224" y="2989"/>
                  </a:lnTo>
                  <a:lnTo>
                    <a:pt x="1223" y="2977"/>
                  </a:lnTo>
                  <a:lnTo>
                    <a:pt x="1222" y="2967"/>
                  </a:lnTo>
                  <a:lnTo>
                    <a:pt x="1219" y="2959"/>
                  </a:lnTo>
                  <a:lnTo>
                    <a:pt x="1216" y="2954"/>
                  </a:lnTo>
                  <a:lnTo>
                    <a:pt x="1213" y="2949"/>
                  </a:lnTo>
                  <a:lnTo>
                    <a:pt x="1209" y="2947"/>
                  </a:lnTo>
                  <a:lnTo>
                    <a:pt x="1203" y="2946"/>
                  </a:lnTo>
                  <a:lnTo>
                    <a:pt x="1198" y="2946"/>
                  </a:lnTo>
                  <a:lnTo>
                    <a:pt x="1186" y="2948"/>
                  </a:lnTo>
                  <a:lnTo>
                    <a:pt x="1175" y="2953"/>
                  </a:lnTo>
                  <a:lnTo>
                    <a:pt x="1164" y="2957"/>
                  </a:lnTo>
                  <a:lnTo>
                    <a:pt x="1155" y="2961"/>
                  </a:lnTo>
                  <a:close/>
                  <a:moveTo>
                    <a:pt x="1609" y="3202"/>
                  </a:moveTo>
                  <a:lnTo>
                    <a:pt x="1593" y="3201"/>
                  </a:lnTo>
                  <a:lnTo>
                    <a:pt x="1578" y="3201"/>
                  </a:lnTo>
                  <a:lnTo>
                    <a:pt x="1562" y="3201"/>
                  </a:lnTo>
                  <a:lnTo>
                    <a:pt x="1547" y="3200"/>
                  </a:lnTo>
                  <a:lnTo>
                    <a:pt x="1545" y="3208"/>
                  </a:lnTo>
                  <a:lnTo>
                    <a:pt x="1545" y="3217"/>
                  </a:lnTo>
                  <a:lnTo>
                    <a:pt x="1544" y="3225"/>
                  </a:lnTo>
                  <a:lnTo>
                    <a:pt x="1544" y="3237"/>
                  </a:lnTo>
                  <a:lnTo>
                    <a:pt x="1574" y="3244"/>
                  </a:lnTo>
                  <a:lnTo>
                    <a:pt x="1584" y="3244"/>
                  </a:lnTo>
                  <a:lnTo>
                    <a:pt x="1593" y="3242"/>
                  </a:lnTo>
                  <a:lnTo>
                    <a:pt x="1600" y="3238"/>
                  </a:lnTo>
                  <a:lnTo>
                    <a:pt x="1605" y="3234"/>
                  </a:lnTo>
                  <a:lnTo>
                    <a:pt x="1609" y="3227"/>
                  </a:lnTo>
                  <a:lnTo>
                    <a:pt x="1610" y="3220"/>
                  </a:lnTo>
                  <a:lnTo>
                    <a:pt x="1610" y="3211"/>
                  </a:lnTo>
                  <a:lnTo>
                    <a:pt x="1609" y="3202"/>
                  </a:lnTo>
                  <a:close/>
                  <a:moveTo>
                    <a:pt x="1891" y="3352"/>
                  </a:moveTo>
                  <a:lnTo>
                    <a:pt x="1882" y="3354"/>
                  </a:lnTo>
                  <a:lnTo>
                    <a:pt x="1873" y="3357"/>
                  </a:lnTo>
                  <a:lnTo>
                    <a:pt x="1864" y="3360"/>
                  </a:lnTo>
                  <a:lnTo>
                    <a:pt x="1855" y="3364"/>
                  </a:lnTo>
                  <a:lnTo>
                    <a:pt x="1853" y="3372"/>
                  </a:lnTo>
                  <a:lnTo>
                    <a:pt x="1852" y="3379"/>
                  </a:lnTo>
                  <a:lnTo>
                    <a:pt x="1851" y="3388"/>
                  </a:lnTo>
                  <a:lnTo>
                    <a:pt x="1850" y="3396"/>
                  </a:lnTo>
                  <a:lnTo>
                    <a:pt x="1862" y="3408"/>
                  </a:lnTo>
                  <a:lnTo>
                    <a:pt x="1874" y="3422"/>
                  </a:lnTo>
                  <a:lnTo>
                    <a:pt x="1884" y="3420"/>
                  </a:lnTo>
                  <a:lnTo>
                    <a:pt x="1892" y="3418"/>
                  </a:lnTo>
                  <a:lnTo>
                    <a:pt x="1899" y="3414"/>
                  </a:lnTo>
                  <a:lnTo>
                    <a:pt x="1903" y="3411"/>
                  </a:lnTo>
                  <a:lnTo>
                    <a:pt x="1906" y="3408"/>
                  </a:lnTo>
                  <a:lnTo>
                    <a:pt x="1909" y="3404"/>
                  </a:lnTo>
                  <a:lnTo>
                    <a:pt x="1910" y="3399"/>
                  </a:lnTo>
                  <a:lnTo>
                    <a:pt x="1910" y="3394"/>
                  </a:lnTo>
                  <a:lnTo>
                    <a:pt x="1909" y="3389"/>
                  </a:lnTo>
                  <a:lnTo>
                    <a:pt x="1908" y="3384"/>
                  </a:lnTo>
                  <a:lnTo>
                    <a:pt x="1906" y="3378"/>
                  </a:lnTo>
                  <a:lnTo>
                    <a:pt x="1904" y="3373"/>
                  </a:lnTo>
                  <a:lnTo>
                    <a:pt x="1898" y="3363"/>
                  </a:lnTo>
                  <a:lnTo>
                    <a:pt x="1891" y="3352"/>
                  </a:lnTo>
                  <a:close/>
                  <a:moveTo>
                    <a:pt x="1735" y="3013"/>
                  </a:moveTo>
                  <a:lnTo>
                    <a:pt x="1732" y="3021"/>
                  </a:lnTo>
                  <a:lnTo>
                    <a:pt x="1728" y="3030"/>
                  </a:lnTo>
                  <a:lnTo>
                    <a:pt x="1725" y="3039"/>
                  </a:lnTo>
                  <a:lnTo>
                    <a:pt x="1721" y="3048"/>
                  </a:lnTo>
                  <a:lnTo>
                    <a:pt x="1731" y="3055"/>
                  </a:lnTo>
                  <a:lnTo>
                    <a:pt x="1740" y="3061"/>
                  </a:lnTo>
                  <a:lnTo>
                    <a:pt x="1750" y="3069"/>
                  </a:lnTo>
                  <a:lnTo>
                    <a:pt x="1759" y="3076"/>
                  </a:lnTo>
                  <a:lnTo>
                    <a:pt x="1769" y="3074"/>
                  </a:lnTo>
                  <a:lnTo>
                    <a:pt x="1781" y="3069"/>
                  </a:lnTo>
                  <a:lnTo>
                    <a:pt x="1793" y="3064"/>
                  </a:lnTo>
                  <a:lnTo>
                    <a:pt x="1806" y="3058"/>
                  </a:lnTo>
                  <a:lnTo>
                    <a:pt x="1805" y="3053"/>
                  </a:lnTo>
                  <a:lnTo>
                    <a:pt x="1802" y="3046"/>
                  </a:lnTo>
                  <a:lnTo>
                    <a:pt x="1799" y="3039"/>
                  </a:lnTo>
                  <a:lnTo>
                    <a:pt x="1793" y="3032"/>
                  </a:lnTo>
                  <a:lnTo>
                    <a:pt x="1786" y="3020"/>
                  </a:lnTo>
                  <a:lnTo>
                    <a:pt x="1782" y="3015"/>
                  </a:lnTo>
                  <a:lnTo>
                    <a:pt x="1735" y="3013"/>
                  </a:lnTo>
                  <a:close/>
                  <a:moveTo>
                    <a:pt x="2549" y="2200"/>
                  </a:moveTo>
                  <a:lnTo>
                    <a:pt x="2558" y="2202"/>
                  </a:lnTo>
                  <a:lnTo>
                    <a:pt x="2569" y="2205"/>
                  </a:lnTo>
                  <a:lnTo>
                    <a:pt x="2579" y="2208"/>
                  </a:lnTo>
                  <a:lnTo>
                    <a:pt x="2590" y="2210"/>
                  </a:lnTo>
                  <a:lnTo>
                    <a:pt x="2589" y="2218"/>
                  </a:lnTo>
                  <a:lnTo>
                    <a:pt x="2587" y="2227"/>
                  </a:lnTo>
                  <a:lnTo>
                    <a:pt x="2583" y="2235"/>
                  </a:lnTo>
                  <a:lnTo>
                    <a:pt x="2576" y="2245"/>
                  </a:lnTo>
                  <a:lnTo>
                    <a:pt x="2573" y="2245"/>
                  </a:lnTo>
                  <a:lnTo>
                    <a:pt x="2536" y="2219"/>
                  </a:lnTo>
                  <a:lnTo>
                    <a:pt x="2549" y="2200"/>
                  </a:lnTo>
                  <a:close/>
                  <a:moveTo>
                    <a:pt x="2593" y="2205"/>
                  </a:moveTo>
                  <a:lnTo>
                    <a:pt x="2545" y="2193"/>
                  </a:lnTo>
                  <a:lnTo>
                    <a:pt x="2529" y="2221"/>
                  </a:lnTo>
                  <a:lnTo>
                    <a:pt x="2539" y="2230"/>
                  </a:lnTo>
                  <a:lnTo>
                    <a:pt x="2551" y="2237"/>
                  </a:lnTo>
                  <a:lnTo>
                    <a:pt x="2561" y="2246"/>
                  </a:lnTo>
                  <a:lnTo>
                    <a:pt x="2573" y="2254"/>
                  </a:lnTo>
                  <a:lnTo>
                    <a:pt x="2578" y="2254"/>
                  </a:lnTo>
                  <a:lnTo>
                    <a:pt x="2587" y="2240"/>
                  </a:lnTo>
                  <a:lnTo>
                    <a:pt x="2591" y="2230"/>
                  </a:lnTo>
                  <a:lnTo>
                    <a:pt x="2593" y="2219"/>
                  </a:lnTo>
                  <a:lnTo>
                    <a:pt x="2593" y="2205"/>
                  </a:lnTo>
                  <a:close/>
                  <a:moveTo>
                    <a:pt x="2606" y="2199"/>
                  </a:moveTo>
                  <a:lnTo>
                    <a:pt x="2603" y="2217"/>
                  </a:lnTo>
                  <a:lnTo>
                    <a:pt x="2599" y="2232"/>
                  </a:lnTo>
                  <a:lnTo>
                    <a:pt x="2596" y="2238"/>
                  </a:lnTo>
                  <a:lnTo>
                    <a:pt x="2593" y="2246"/>
                  </a:lnTo>
                  <a:lnTo>
                    <a:pt x="2589" y="2253"/>
                  </a:lnTo>
                  <a:lnTo>
                    <a:pt x="2584" y="2262"/>
                  </a:lnTo>
                  <a:lnTo>
                    <a:pt x="2537" y="2258"/>
                  </a:lnTo>
                  <a:lnTo>
                    <a:pt x="2531" y="2245"/>
                  </a:lnTo>
                  <a:lnTo>
                    <a:pt x="2526" y="2233"/>
                  </a:lnTo>
                  <a:lnTo>
                    <a:pt x="2522" y="2223"/>
                  </a:lnTo>
                  <a:lnTo>
                    <a:pt x="2521" y="2214"/>
                  </a:lnTo>
                  <a:lnTo>
                    <a:pt x="2522" y="2207"/>
                  </a:lnTo>
                  <a:lnTo>
                    <a:pt x="2525" y="2200"/>
                  </a:lnTo>
                  <a:lnTo>
                    <a:pt x="2528" y="2195"/>
                  </a:lnTo>
                  <a:lnTo>
                    <a:pt x="2532" y="2191"/>
                  </a:lnTo>
                  <a:lnTo>
                    <a:pt x="2538" y="2189"/>
                  </a:lnTo>
                  <a:lnTo>
                    <a:pt x="2546" y="2186"/>
                  </a:lnTo>
                  <a:lnTo>
                    <a:pt x="2554" y="2186"/>
                  </a:lnTo>
                  <a:lnTo>
                    <a:pt x="2563" y="2186"/>
                  </a:lnTo>
                  <a:lnTo>
                    <a:pt x="2572" y="2189"/>
                  </a:lnTo>
                  <a:lnTo>
                    <a:pt x="2583" y="2191"/>
                  </a:lnTo>
                  <a:lnTo>
                    <a:pt x="2594" y="2195"/>
                  </a:lnTo>
                  <a:lnTo>
                    <a:pt x="2606" y="2199"/>
                  </a:lnTo>
                  <a:close/>
                  <a:moveTo>
                    <a:pt x="2532" y="2180"/>
                  </a:moveTo>
                  <a:lnTo>
                    <a:pt x="2522" y="2196"/>
                  </a:lnTo>
                  <a:lnTo>
                    <a:pt x="2515" y="2209"/>
                  </a:lnTo>
                  <a:lnTo>
                    <a:pt x="2512" y="2213"/>
                  </a:lnTo>
                  <a:lnTo>
                    <a:pt x="2510" y="2218"/>
                  </a:lnTo>
                  <a:lnTo>
                    <a:pt x="2510" y="2222"/>
                  </a:lnTo>
                  <a:lnTo>
                    <a:pt x="2509" y="2226"/>
                  </a:lnTo>
                  <a:lnTo>
                    <a:pt x="2510" y="2230"/>
                  </a:lnTo>
                  <a:lnTo>
                    <a:pt x="2512" y="2234"/>
                  </a:lnTo>
                  <a:lnTo>
                    <a:pt x="2514" y="2238"/>
                  </a:lnTo>
                  <a:lnTo>
                    <a:pt x="2517" y="2244"/>
                  </a:lnTo>
                  <a:lnTo>
                    <a:pt x="2528" y="2255"/>
                  </a:lnTo>
                  <a:lnTo>
                    <a:pt x="2541" y="2271"/>
                  </a:lnTo>
                  <a:lnTo>
                    <a:pt x="2552" y="2270"/>
                  </a:lnTo>
                  <a:lnTo>
                    <a:pt x="2564" y="2270"/>
                  </a:lnTo>
                  <a:lnTo>
                    <a:pt x="2575" y="2271"/>
                  </a:lnTo>
                  <a:lnTo>
                    <a:pt x="2587" y="2271"/>
                  </a:lnTo>
                  <a:lnTo>
                    <a:pt x="2592" y="2260"/>
                  </a:lnTo>
                  <a:lnTo>
                    <a:pt x="2597" y="2251"/>
                  </a:lnTo>
                  <a:lnTo>
                    <a:pt x="2603" y="2242"/>
                  </a:lnTo>
                  <a:lnTo>
                    <a:pt x="2606" y="2234"/>
                  </a:lnTo>
                  <a:lnTo>
                    <a:pt x="2608" y="2225"/>
                  </a:lnTo>
                  <a:lnTo>
                    <a:pt x="2610" y="2215"/>
                  </a:lnTo>
                  <a:lnTo>
                    <a:pt x="2610" y="2204"/>
                  </a:lnTo>
                  <a:lnTo>
                    <a:pt x="2610" y="2193"/>
                  </a:lnTo>
                  <a:lnTo>
                    <a:pt x="2597" y="2186"/>
                  </a:lnTo>
                  <a:lnTo>
                    <a:pt x="2587" y="2182"/>
                  </a:lnTo>
                  <a:lnTo>
                    <a:pt x="2578" y="2180"/>
                  </a:lnTo>
                  <a:lnTo>
                    <a:pt x="2570" y="2178"/>
                  </a:lnTo>
                  <a:lnTo>
                    <a:pt x="2563" y="2177"/>
                  </a:lnTo>
                  <a:lnTo>
                    <a:pt x="2554" y="2178"/>
                  </a:lnTo>
                  <a:lnTo>
                    <a:pt x="2544" y="2178"/>
                  </a:lnTo>
                  <a:lnTo>
                    <a:pt x="2532" y="2180"/>
                  </a:lnTo>
                  <a:close/>
                  <a:moveTo>
                    <a:pt x="2703" y="2945"/>
                  </a:moveTo>
                  <a:lnTo>
                    <a:pt x="2706" y="2937"/>
                  </a:lnTo>
                  <a:lnTo>
                    <a:pt x="2709" y="2927"/>
                  </a:lnTo>
                  <a:lnTo>
                    <a:pt x="2712" y="2919"/>
                  </a:lnTo>
                  <a:lnTo>
                    <a:pt x="2716" y="2910"/>
                  </a:lnTo>
                  <a:lnTo>
                    <a:pt x="2705" y="2897"/>
                  </a:lnTo>
                  <a:lnTo>
                    <a:pt x="2698" y="2888"/>
                  </a:lnTo>
                  <a:lnTo>
                    <a:pt x="2694" y="2886"/>
                  </a:lnTo>
                  <a:lnTo>
                    <a:pt x="2691" y="2885"/>
                  </a:lnTo>
                  <a:lnTo>
                    <a:pt x="2688" y="2885"/>
                  </a:lnTo>
                  <a:lnTo>
                    <a:pt x="2685" y="2886"/>
                  </a:lnTo>
                  <a:lnTo>
                    <a:pt x="2670" y="2898"/>
                  </a:lnTo>
                  <a:lnTo>
                    <a:pt x="2644" y="2918"/>
                  </a:lnTo>
                  <a:lnTo>
                    <a:pt x="2654" y="2931"/>
                  </a:lnTo>
                  <a:lnTo>
                    <a:pt x="2666" y="2945"/>
                  </a:lnTo>
                  <a:lnTo>
                    <a:pt x="2703" y="2945"/>
                  </a:lnTo>
                  <a:close/>
                  <a:moveTo>
                    <a:pt x="2856" y="3054"/>
                  </a:moveTo>
                  <a:lnTo>
                    <a:pt x="2861" y="3041"/>
                  </a:lnTo>
                  <a:lnTo>
                    <a:pt x="2865" y="3033"/>
                  </a:lnTo>
                  <a:lnTo>
                    <a:pt x="2867" y="3027"/>
                  </a:lnTo>
                  <a:lnTo>
                    <a:pt x="2867" y="3021"/>
                  </a:lnTo>
                  <a:lnTo>
                    <a:pt x="2865" y="3017"/>
                  </a:lnTo>
                  <a:lnTo>
                    <a:pt x="2862" y="3012"/>
                  </a:lnTo>
                  <a:lnTo>
                    <a:pt x="2858" y="3006"/>
                  </a:lnTo>
                  <a:lnTo>
                    <a:pt x="2852" y="2998"/>
                  </a:lnTo>
                  <a:lnTo>
                    <a:pt x="2815" y="2998"/>
                  </a:lnTo>
                  <a:lnTo>
                    <a:pt x="2810" y="3005"/>
                  </a:lnTo>
                  <a:lnTo>
                    <a:pt x="2805" y="3014"/>
                  </a:lnTo>
                  <a:lnTo>
                    <a:pt x="2801" y="3022"/>
                  </a:lnTo>
                  <a:lnTo>
                    <a:pt x="2797" y="3031"/>
                  </a:lnTo>
                  <a:lnTo>
                    <a:pt x="2808" y="3045"/>
                  </a:lnTo>
                  <a:lnTo>
                    <a:pt x="2820" y="3058"/>
                  </a:lnTo>
                  <a:lnTo>
                    <a:pt x="2828" y="3057"/>
                  </a:lnTo>
                  <a:lnTo>
                    <a:pt x="2838" y="3056"/>
                  </a:lnTo>
                  <a:lnTo>
                    <a:pt x="2847" y="3055"/>
                  </a:lnTo>
                  <a:lnTo>
                    <a:pt x="2856" y="3054"/>
                  </a:lnTo>
                  <a:close/>
                  <a:moveTo>
                    <a:pt x="2951" y="3159"/>
                  </a:moveTo>
                  <a:lnTo>
                    <a:pt x="2953" y="3149"/>
                  </a:lnTo>
                  <a:lnTo>
                    <a:pt x="2954" y="3142"/>
                  </a:lnTo>
                  <a:lnTo>
                    <a:pt x="2953" y="3136"/>
                  </a:lnTo>
                  <a:lnTo>
                    <a:pt x="2952" y="3132"/>
                  </a:lnTo>
                  <a:lnTo>
                    <a:pt x="2947" y="3124"/>
                  </a:lnTo>
                  <a:lnTo>
                    <a:pt x="2938" y="3114"/>
                  </a:lnTo>
                  <a:lnTo>
                    <a:pt x="2928" y="3115"/>
                  </a:lnTo>
                  <a:lnTo>
                    <a:pt x="2919" y="3118"/>
                  </a:lnTo>
                  <a:lnTo>
                    <a:pt x="2913" y="3123"/>
                  </a:lnTo>
                  <a:lnTo>
                    <a:pt x="2908" y="3128"/>
                  </a:lnTo>
                  <a:lnTo>
                    <a:pt x="2902" y="3132"/>
                  </a:lnTo>
                  <a:lnTo>
                    <a:pt x="2899" y="3136"/>
                  </a:lnTo>
                  <a:lnTo>
                    <a:pt x="2895" y="3140"/>
                  </a:lnTo>
                  <a:lnTo>
                    <a:pt x="2892" y="3141"/>
                  </a:lnTo>
                  <a:lnTo>
                    <a:pt x="2905" y="3155"/>
                  </a:lnTo>
                  <a:lnTo>
                    <a:pt x="2918" y="3170"/>
                  </a:lnTo>
                  <a:lnTo>
                    <a:pt x="2927" y="3167"/>
                  </a:lnTo>
                  <a:lnTo>
                    <a:pt x="2934" y="3164"/>
                  </a:lnTo>
                  <a:lnTo>
                    <a:pt x="2942" y="3162"/>
                  </a:lnTo>
                  <a:lnTo>
                    <a:pt x="2951" y="3159"/>
                  </a:lnTo>
                  <a:close/>
                  <a:moveTo>
                    <a:pt x="2191" y="3518"/>
                  </a:moveTo>
                  <a:lnTo>
                    <a:pt x="2191" y="3524"/>
                  </a:lnTo>
                  <a:lnTo>
                    <a:pt x="2193" y="3531"/>
                  </a:lnTo>
                  <a:lnTo>
                    <a:pt x="2197" y="3536"/>
                  </a:lnTo>
                  <a:lnTo>
                    <a:pt x="2202" y="3541"/>
                  </a:lnTo>
                  <a:lnTo>
                    <a:pt x="2208" y="3544"/>
                  </a:lnTo>
                  <a:lnTo>
                    <a:pt x="2214" y="3549"/>
                  </a:lnTo>
                  <a:lnTo>
                    <a:pt x="2222" y="3551"/>
                  </a:lnTo>
                  <a:lnTo>
                    <a:pt x="2230" y="3554"/>
                  </a:lnTo>
                  <a:lnTo>
                    <a:pt x="2246" y="3552"/>
                  </a:lnTo>
                  <a:lnTo>
                    <a:pt x="2262" y="3551"/>
                  </a:lnTo>
                  <a:lnTo>
                    <a:pt x="2264" y="3533"/>
                  </a:lnTo>
                  <a:lnTo>
                    <a:pt x="2264" y="3522"/>
                  </a:lnTo>
                  <a:lnTo>
                    <a:pt x="2253" y="3518"/>
                  </a:lnTo>
                  <a:lnTo>
                    <a:pt x="2243" y="3514"/>
                  </a:lnTo>
                  <a:lnTo>
                    <a:pt x="2233" y="3512"/>
                  </a:lnTo>
                  <a:lnTo>
                    <a:pt x="2224" y="3509"/>
                  </a:lnTo>
                  <a:lnTo>
                    <a:pt x="2215" y="3509"/>
                  </a:lnTo>
                  <a:lnTo>
                    <a:pt x="2207" y="3511"/>
                  </a:lnTo>
                  <a:lnTo>
                    <a:pt x="2198" y="3514"/>
                  </a:lnTo>
                  <a:lnTo>
                    <a:pt x="2191" y="3518"/>
                  </a:lnTo>
                  <a:close/>
                  <a:moveTo>
                    <a:pt x="1568" y="3494"/>
                  </a:moveTo>
                  <a:lnTo>
                    <a:pt x="1561" y="3501"/>
                  </a:lnTo>
                  <a:lnTo>
                    <a:pt x="1555" y="3509"/>
                  </a:lnTo>
                  <a:lnTo>
                    <a:pt x="1548" y="3518"/>
                  </a:lnTo>
                  <a:lnTo>
                    <a:pt x="1541" y="3526"/>
                  </a:lnTo>
                  <a:lnTo>
                    <a:pt x="1556" y="3540"/>
                  </a:lnTo>
                  <a:lnTo>
                    <a:pt x="1572" y="3555"/>
                  </a:lnTo>
                  <a:lnTo>
                    <a:pt x="1575" y="3554"/>
                  </a:lnTo>
                  <a:lnTo>
                    <a:pt x="1580" y="3553"/>
                  </a:lnTo>
                  <a:lnTo>
                    <a:pt x="1591" y="3548"/>
                  </a:lnTo>
                  <a:lnTo>
                    <a:pt x="1612" y="3538"/>
                  </a:lnTo>
                  <a:lnTo>
                    <a:pt x="1613" y="3533"/>
                  </a:lnTo>
                  <a:lnTo>
                    <a:pt x="1613" y="3528"/>
                  </a:lnTo>
                  <a:lnTo>
                    <a:pt x="1612" y="3523"/>
                  </a:lnTo>
                  <a:lnTo>
                    <a:pt x="1611" y="3518"/>
                  </a:lnTo>
                  <a:lnTo>
                    <a:pt x="1608" y="3511"/>
                  </a:lnTo>
                  <a:lnTo>
                    <a:pt x="1606" y="3506"/>
                  </a:lnTo>
                  <a:lnTo>
                    <a:pt x="1568" y="3494"/>
                  </a:lnTo>
                  <a:close/>
                  <a:moveTo>
                    <a:pt x="655" y="3436"/>
                  </a:moveTo>
                  <a:lnTo>
                    <a:pt x="655" y="3444"/>
                  </a:lnTo>
                  <a:lnTo>
                    <a:pt x="656" y="3451"/>
                  </a:lnTo>
                  <a:lnTo>
                    <a:pt x="658" y="3459"/>
                  </a:lnTo>
                  <a:lnTo>
                    <a:pt x="660" y="3465"/>
                  </a:lnTo>
                  <a:lnTo>
                    <a:pt x="666" y="3480"/>
                  </a:lnTo>
                  <a:lnTo>
                    <a:pt x="676" y="3497"/>
                  </a:lnTo>
                  <a:lnTo>
                    <a:pt x="687" y="3489"/>
                  </a:lnTo>
                  <a:lnTo>
                    <a:pt x="699" y="3483"/>
                  </a:lnTo>
                  <a:lnTo>
                    <a:pt x="698" y="3464"/>
                  </a:lnTo>
                  <a:lnTo>
                    <a:pt x="696" y="3450"/>
                  </a:lnTo>
                  <a:lnTo>
                    <a:pt x="695" y="3445"/>
                  </a:lnTo>
                  <a:lnTo>
                    <a:pt x="694" y="3440"/>
                  </a:lnTo>
                  <a:lnTo>
                    <a:pt x="692" y="3437"/>
                  </a:lnTo>
                  <a:lnTo>
                    <a:pt x="689" y="3433"/>
                  </a:lnTo>
                  <a:lnTo>
                    <a:pt x="686" y="3431"/>
                  </a:lnTo>
                  <a:lnTo>
                    <a:pt x="684" y="3429"/>
                  </a:lnTo>
                  <a:lnTo>
                    <a:pt x="680" y="3429"/>
                  </a:lnTo>
                  <a:lnTo>
                    <a:pt x="677" y="3429"/>
                  </a:lnTo>
                  <a:lnTo>
                    <a:pt x="667" y="3431"/>
                  </a:lnTo>
                  <a:lnTo>
                    <a:pt x="655" y="3436"/>
                  </a:lnTo>
                  <a:close/>
                  <a:moveTo>
                    <a:pt x="303" y="1911"/>
                  </a:moveTo>
                  <a:lnTo>
                    <a:pt x="298" y="1909"/>
                  </a:lnTo>
                  <a:lnTo>
                    <a:pt x="294" y="1908"/>
                  </a:lnTo>
                  <a:lnTo>
                    <a:pt x="291" y="1905"/>
                  </a:lnTo>
                  <a:lnTo>
                    <a:pt x="288" y="1903"/>
                  </a:lnTo>
                  <a:lnTo>
                    <a:pt x="285" y="1899"/>
                  </a:lnTo>
                  <a:lnTo>
                    <a:pt x="284" y="1897"/>
                  </a:lnTo>
                  <a:lnTo>
                    <a:pt x="282" y="1896"/>
                  </a:lnTo>
                  <a:lnTo>
                    <a:pt x="279" y="1898"/>
                  </a:lnTo>
                  <a:lnTo>
                    <a:pt x="273" y="1903"/>
                  </a:lnTo>
                  <a:lnTo>
                    <a:pt x="262" y="1913"/>
                  </a:lnTo>
                  <a:lnTo>
                    <a:pt x="270" y="1923"/>
                  </a:lnTo>
                  <a:lnTo>
                    <a:pt x="280" y="1933"/>
                  </a:lnTo>
                  <a:lnTo>
                    <a:pt x="285" y="1931"/>
                  </a:lnTo>
                  <a:lnTo>
                    <a:pt x="292" y="1924"/>
                  </a:lnTo>
                  <a:lnTo>
                    <a:pt x="298" y="1917"/>
                  </a:lnTo>
                  <a:lnTo>
                    <a:pt x="303" y="1911"/>
                  </a:lnTo>
                  <a:close/>
                  <a:moveTo>
                    <a:pt x="432" y="2032"/>
                  </a:moveTo>
                  <a:lnTo>
                    <a:pt x="445" y="2020"/>
                  </a:lnTo>
                  <a:lnTo>
                    <a:pt x="456" y="2006"/>
                  </a:lnTo>
                  <a:lnTo>
                    <a:pt x="467" y="1993"/>
                  </a:lnTo>
                  <a:lnTo>
                    <a:pt x="476" y="1979"/>
                  </a:lnTo>
                  <a:lnTo>
                    <a:pt x="479" y="1973"/>
                  </a:lnTo>
                  <a:lnTo>
                    <a:pt x="483" y="1966"/>
                  </a:lnTo>
                  <a:lnTo>
                    <a:pt x="486" y="1958"/>
                  </a:lnTo>
                  <a:lnTo>
                    <a:pt x="488" y="1951"/>
                  </a:lnTo>
                  <a:lnTo>
                    <a:pt x="489" y="1943"/>
                  </a:lnTo>
                  <a:lnTo>
                    <a:pt x="489" y="1935"/>
                  </a:lnTo>
                  <a:lnTo>
                    <a:pt x="489" y="1927"/>
                  </a:lnTo>
                  <a:lnTo>
                    <a:pt x="488" y="1918"/>
                  </a:lnTo>
                  <a:lnTo>
                    <a:pt x="482" y="1921"/>
                  </a:lnTo>
                  <a:lnTo>
                    <a:pt x="476" y="1925"/>
                  </a:lnTo>
                  <a:lnTo>
                    <a:pt x="472" y="1931"/>
                  </a:lnTo>
                  <a:lnTo>
                    <a:pt x="467" y="1937"/>
                  </a:lnTo>
                  <a:lnTo>
                    <a:pt x="458" y="1951"/>
                  </a:lnTo>
                  <a:lnTo>
                    <a:pt x="452" y="1967"/>
                  </a:lnTo>
                  <a:lnTo>
                    <a:pt x="440" y="1999"/>
                  </a:lnTo>
                  <a:lnTo>
                    <a:pt x="431" y="2030"/>
                  </a:lnTo>
                  <a:lnTo>
                    <a:pt x="431" y="2031"/>
                  </a:lnTo>
                  <a:lnTo>
                    <a:pt x="432" y="2032"/>
                  </a:lnTo>
                  <a:close/>
                  <a:moveTo>
                    <a:pt x="1039" y="2308"/>
                  </a:moveTo>
                  <a:lnTo>
                    <a:pt x="1039" y="2337"/>
                  </a:lnTo>
                  <a:lnTo>
                    <a:pt x="1040" y="2365"/>
                  </a:lnTo>
                  <a:lnTo>
                    <a:pt x="1041" y="2394"/>
                  </a:lnTo>
                  <a:lnTo>
                    <a:pt x="1043" y="2422"/>
                  </a:lnTo>
                  <a:lnTo>
                    <a:pt x="1048" y="2479"/>
                  </a:lnTo>
                  <a:lnTo>
                    <a:pt x="1055" y="2536"/>
                  </a:lnTo>
                  <a:lnTo>
                    <a:pt x="1063" y="2593"/>
                  </a:lnTo>
                  <a:lnTo>
                    <a:pt x="1071" y="2651"/>
                  </a:lnTo>
                  <a:lnTo>
                    <a:pt x="1080" y="2710"/>
                  </a:lnTo>
                  <a:lnTo>
                    <a:pt x="1087" y="2767"/>
                  </a:lnTo>
                  <a:lnTo>
                    <a:pt x="1099" y="2773"/>
                  </a:lnTo>
                  <a:lnTo>
                    <a:pt x="1110" y="2779"/>
                  </a:lnTo>
                  <a:lnTo>
                    <a:pt x="1114" y="2779"/>
                  </a:lnTo>
                  <a:lnTo>
                    <a:pt x="1116" y="2780"/>
                  </a:lnTo>
                  <a:lnTo>
                    <a:pt x="1112" y="2719"/>
                  </a:lnTo>
                  <a:lnTo>
                    <a:pt x="1106" y="2659"/>
                  </a:lnTo>
                  <a:lnTo>
                    <a:pt x="1101" y="2599"/>
                  </a:lnTo>
                  <a:lnTo>
                    <a:pt x="1095" y="2538"/>
                  </a:lnTo>
                  <a:lnTo>
                    <a:pt x="1087" y="2479"/>
                  </a:lnTo>
                  <a:lnTo>
                    <a:pt x="1079" y="2420"/>
                  </a:lnTo>
                  <a:lnTo>
                    <a:pt x="1074" y="2391"/>
                  </a:lnTo>
                  <a:lnTo>
                    <a:pt x="1067" y="2362"/>
                  </a:lnTo>
                  <a:lnTo>
                    <a:pt x="1061" y="2333"/>
                  </a:lnTo>
                  <a:lnTo>
                    <a:pt x="1055" y="2305"/>
                  </a:lnTo>
                  <a:lnTo>
                    <a:pt x="1046" y="2306"/>
                  </a:lnTo>
                  <a:lnTo>
                    <a:pt x="1039" y="2308"/>
                  </a:lnTo>
                  <a:close/>
                  <a:moveTo>
                    <a:pt x="1006" y="2315"/>
                  </a:moveTo>
                  <a:lnTo>
                    <a:pt x="1006" y="2368"/>
                  </a:lnTo>
                  <a:lnTo>
                    <a:pt x="1006" y="2421"/>
                  </a:lnTo>
                  <a:lnTo>
                    <a:pt x="1006" y="2476"/>
                  </a:lnTo>
                  <a:lnTo>
                    <a:pt x="1007" y="2530"/>
                  </a:lnTo>
                  <a:lnTo>
                    <a:pt x="1008" y="2585"/>
                  </a:lnTo>
                  <a:lnTo>
                    <a:pt x="1009" y="2640"/>
                  </a:lnTo>
                  <a:lnTo>
                    <a:pt x="1013" y="2695"/>
                  </a:lnTo>
                  <a:lnTo>
                    <a:pt x="1018" y="2750"/>
                  </a:lnTo>
                  <a:lnTo>
                    <a:pt x="1033" y="2749"/>
                  </a:lnTo>
                  <a:lnTo>
                    <a:pt x="1049" y="2748"/>
                  </a:lnTo>
                  <a:lnTo>
                    <a:pt x="1045" y="2694"/>
                  </a:lnTo>
                  <a:lnTo>
                    <a:pt x="1042" y="2640"/>
                  </a:lnTo>
                  <a:lnTo>
                    <a:pt x="1039" y="2586"/>
                  </a:lnTo>
                  <a:lnTo>
                    <a:pt x="1036" y="2531"/>
                  </a:lnTo>
                  <a:lnTo>
                    <a:pt x="1032" y="2477"/>
                  </a:lnTo>
                  <a:lnTo>
                    <a:pt x="1029" y="2423"/>
                  </a:lnTo>
                  <a:lnTo>
                    <a:pt x="1026" y="2369"/>
                  </a:lnTo>
                  <a:lnTo>
                    <a:pt x="1023" y="2315"/>
                  </a:lnTo>
                  <a:lnTo>
                    <a:pt x="1006" y="2315"/>
                  </a:lnTo>
                  <a:close/>
                  <a:moveTo>
                    <a:pt x="955" y="2318"/>
                  </a:moveTo>
                  <a:lnTo>
                    <a:pt x="948" y="2329"/>
                  </a:lnTo>
                  <a:lnTo>
                    <a:pt x="943" y="2343"/>
                  </a:lnTo>
                  <a:lnTo>
                    <a:pt x="937" y="2360"/>
                  </a:lnTo>
                  <a:lnTo>
                    <a:pt x="933" y="2378"/>
                  </a:lnTo>
                  <a:lnTo>
                    <a:pt x="930" y="2398"/>
                  </a:lnTo>
                  <a:lnTo>
                    <a:pt x="927" y="2419"/>
                  </a:lnTo>
                  <a:lnTo>
                    <a:pt x="924" y="2441"/>
                  </a:lnTo>
                  <a:lnTo>
                    <a:pt x="922" y="2463"/>
                  </a:lnTo>
                  <a:lnTo>
                    <a:pt x="919" y="2508"/>
                  </a:lnTo>
                  <a:lnTo>
                    <a:pt x="917" y="2551"/>
                  </a:lnTo>
                  <a:lnTo>
                    <a:pt x="917" y="2589"/>
                  </a:lnTo>
                  <a:lnTo>
                    <a:pt x="917" y="2619"/>
                  </a:lnTo>
                  <a:lnTo>
                    <a:pt x="918" y="2620"/>
                  </a:lnTo>
                  <a:lnTo>
                    <a:pt x="921" y="2620"/>
                  </a:lnTo>
                  <a:lnTo>
                    <a:pt x="916" y="2655"/>
                  </a:lnTo>
                  <a:lnTo>
                    <a:pt x="913" y="2680"/>
                  </a:lnTo>
                  <a:lnTo>
                    <a:pt x="913" y="2685"/>
                  </a:lnTo>
                  <a:lnTo>
                    <a:pt x="914" y="2691"/>
                  </a:lnTo>
                  <a:lnTo>
                    <a:pt x="917" y="2696"/>
                  </a:lnTo>
                  <a:lnTo>
                    <a:pt x="921" y="2701"/>
                  </a:lnTo>
                  <a:lnTo>
                    <a:pt x="926" y="2706"/>
                  </a:lnTo>
                  <a:lnTo>
                    <a:pt x="933" y="2712"/>
                  </a:lnTo>
                  <a:lnTo>
                    <a:pt x="942" y="2717"/>
                  </a:lnTo>
                  <a:lnTo>
                    <a:pt x="952" y="2722"/>
                  </a:lnTo>
                  <a:lnTo>
                    <a:pt x="955" y="2722"/>
                  </a:lnTo>
                  <a:lnTo>
                    <a:pt x="959" y="2723"/>
                  </a:lnTo>
                  <a:lnTo>
                    <a:pt x="964" y="2675"/>
                  </a:lnTo>
                  <a:lnTo>
                    <a:pt x="968" y="2626"/>
                  </a:lnTo>
                  <a:lnTo>
                    <a:pt x="973" y="2576"/>
                  </a:lnTo>
                  <a:lnTo>
                    <a:pt x="978" y="2527"/>
                  </a:lnTo>
                  <a:lnTo>
                    <a:pt x="980" y="2477"/>
                  </a:lnTo>
                  <a:lnTo>
                    <a:pt x="982" y="2427"/>
                  </a:lnTo>
                  <a:lnTo>
                    <a:pt x="982" y="2404"/>
                  </a:lnTo>
                  <a:lnTo>
                    <a:pt x="981" y="2380"/>
                  </a:lnTo>
                  <a:lnTo>
                    <a:pt x="980" y="2357"/>
                  </a:lnTo>
                  <a:lnTo>
                    <a:pt x="978" y="2332"/>
                  </a:lnTo>
                  <a:lnTo>
                    <a:pt x="966" y="2325"/>
                  </a:lnTo>
                  <a:lnTo>
                    <a:pt x="955" y="2318"/>
                  </a:lnTo>
                  <a:close/>
                  <a:moveTo>
                    <a:pt x="864" y="1894"/>
                  </a:moveTo>
                  <a:lnTo>
                    <a:pt x="836" y="1851"/>
                  </a:lnTo>
                  <a:lnTo>
                    <a:pt x="815" y="1818"/>
                  </a:lnTo>
                  <a:lnTo>
                    <a:pt x="807" y="1803"/>
                  </a:lnTo>
                  <a:lnTo>
                    <a:pt x="798" y="1789"/>
                  </a:lnTo>
                  <a:lnTo>
                    <a:pt x="792" y="1776"/>
                  </a:lnTo>
                  <a:lnTo>
                    <a:pt x="787" y="1763"/>
                  </a:lnTo>
                  <a:lnTo>
                    <a:pt x="782" y="1749"/>
                  </a:lnTo>
                  <a:lnTo>
                    <a:pt x="779" y="1735"/>
                  </a:lnTo>
                  <a:lnTo>
                    <a:pt x="776" y="1722"/>
                  </a:lnTo>
                  <a:lnTo>
                    <a:pt x="774" y="1706"/>
                  </a:lnTo>
                  <a:lnTo>
                    <a:pt x="771" y="1669"/>
                  </a:lnTo>
                  <a:lnTo>
                    <a:pt x="770" y="1623"/>
                  </a:lnTo>
                  <a:lnTo>
                    <a:pt x="760" y="1632"/>
                  </a:lnTo>
                  <a:lnTo>
                    <a:pt x="753" y="1640"/>
                  </a:lnTo>
                  <a:lnTo>
                    <a:pt x="746" y="1649"/>
                  </a:lnTo>
                  <a:lnTo>
                    <a:pt x="741" y="1658"/>
                  </a:lnTo>
                  <a:lnTo>
                    <a:pt x="738" y="1669"/>
                  </a:lnTo>
                  <a:lnTo>
                    <a:pt x="735" y="1679"/>
                  </a:lnTo>
                  <a:lnTo>
                    <a:pt x="734" y="1690"/>
                  </a:lnTo>
                  <a:lnTo>
                    <a:pt x="733" y="1701"/>
                  </a:lnTo>
                  <a:lnTo>
                    <a:pt x="733" y="1712"/>
                  </a:lnTo>
                  <a:lnTo>
                    <a:pt x="734" y="1725"/>
                  </a:lnTo>
                  <a:lnTo>
                    <a:pt x="736" y="1736"/>
                  </a:lnTo>
                  <a:lnTo>
                    <a:pt x="738" y="1749"/>
                  </a:lnTo>
                  <a:lnTo>
                    <a:pt x="745" y="1774"/>
                  </a:lnTo>
                  <a:lnTo>
                    <a:pt x="755" y="1801"/>
                  </a:lnTo>
                  <a:lnTo>
                    <a:pt x="765" y="1827"/>
                  </a:lnTo>
                  <a:lnTo>
                    <a:pt x="777" y="1854"/>
                  </a:lnTo>
                  <a:lnTo>
                    <a:pt x="790" y="1880"/>
                  </a:lnTo>
                  <a:lnTo>
                    <a:pt x="801" y="1905"/>
                  </a:lnTo>
                  <a:lnTo>
                    <a:pt x="813" y="1931"/>
                  </a:lnTo>
                  <a:lnTo>
                    <a:pt x="825" y="1955"/>
                  </a:lnTo>
                  <a:lnTo>
                    <a:pt x="833" y="1978"/>
                  </a:lnTo>
                  <a:lnTo>
                    <a:pt x="840" y="1999"/>
                  </a:lnTo>
                  <a:lnTo>
                    <a:pt x="840" y="2000"/>
                  </a:lnTo>
                  <a:lnTo>
                    <a:pt x="841" y="2003"/>
                  </a:lnTo>
                  <a:lnTo>
                    <a:pt x="846" y="1999"/>
                  </a:lnTo>
                  <a:lnTo>
                    <a:pt x="849" y="1995"/>
                  </a:lnTo>
                  <a:lnTo>
                    <a:pt x="852" y="1990"/>
                  </a:lnTo>
                  <a:lnTo>
                    <a:pt x="855" y="1984"/>
                  </a:lnTo>
                  <a:lnTo>
                    <a:pt x="859" y="1968"/>
                  </a:lnTo>
                  <a:lnTo>
                    <a:pt x="861" y="1951"/>
                  </a:lnTo>
                  <a:lnTo>
                    <a:pt x="864" y="1916"/>
                  </a:lnTo>
                  <a:lnTo>
                    <a:pt x="864" y="1894"/>
                  </a:lnTo>
                  <a:close/>
                  <a:moveTo>
                    <a:pt x="859" y="1682"/>
                  </a:moveTo>
                  <a:lnTo>
                    <a:pt x="866" y="1682"/>
                  </a:lnTo>
                  <a:lnTo>
                    <a:pt x="873" y="1680"/>
                  </a:lnTo>
                  <a:lnTo>
                    <a:pt x="880" y="1677"/>
                  </a:lnTo>
                  <a:lnTo>
                    <a:pt x="889" y="1673"/>
                  </a:lnTo>
                  <a:lnTo>
                    <a:pt x="906" y="1662"/>
                  </a:lnTo>
                  <a:lnTo>
                    <a:pt x="924" y="1650"/>
                  </a:lnTo>
                  <a:lnTo>
                    <a:pt x="943" y="1636"/>
                  </a:lnTo>
                  <a:lnTo>
                    <a:pt x="961" y="1622"/>
                  </a:lnTo>
                  <a:lnTo>
                    <a:pt x="979" y="1610"/>
                  </a:lnTo>
                  <a:lnTo>
                    <a:pt x="994" y="1600"/>
                  </a:lnTo>
                  <a:lnTo>
                    <a:pt x="987" y="1587"/>
                  </a:lnTo>
                  <a:lnTo>
                    <a:pt x="981" y="1576"/>
                  </a:lnTo>
                  <a:lnTo>
                    <a:pt x="969" y="1576"/>
                  </a:lnTo>
                  <a:lnTo>
                    <a:pt x="960" y="1577"/>
                  </a:lnTo>
                  <a:lnTo>
                    <a:pt x="949" y="1579"/>
                  </a:lnTo>
                  <a:lnTo>
                    <a:pt x="940" y="1583"/>
                  </a:lnTo>
                  <a:lnTo>
                    <a:pt x="931" y="1588"/>
                  </a:lnTo>
                  <a:lnTo>
                    <a:pt x="922" y="1594"/>
                  </a:lnTo>
                  <a:lnTo>
                    <a:pt x="913" y="1601"/>
                  </a:lnTo>
                  <a:lnTo>
                    <a:pt x="906" y="1610"/>
                  </a:lnTo>
                  <a:lnTo>
                    <a:pt x="898" y="1618"/>
                  </a:lnTo>
                  <a:lnTo>
                    <a:pt x="891" y="1626"/>
                  </a:lnTo>
                  <a:lnTo>
                    <a:pt x="885" y="1636"/>
                  </a:lnTo>
                  <a:lnTo>
                    <a:pt x="878" y="1645"/>
                  </a:lnTo>
                  <a:lnTo>
                    <a:pt x="868" y="1664"/>
                  </a:lnTo>
                  <a:lnTo>
                    <a:pt x="859" y="1682"/>
                  </a:lnTo>
                  <a:close/>
                  <a:moveTo>
                    <a:pt x="1045" y="1688"/>
                  </a:moveTo>
                  <a:lnTo>
                    <a:pt x="1040" y="1686"/>
                  </a:lnTo>
                  <a:lnTo>
                    <a:pt x="1036" y="1685"/>
                  </a:lnTo>
                  <a:lnTo>
                    <a:pt x="1032" y="1685"/>
                  </a:lnTo>
                  <a:lnTo>
                    <a:pt x="1029" y="1685"/>
                  </a:lnTo>
                  <a:lnTo>
                    <a:pt x="1023" y="1685"/>
                  </a:lnTo>
                  <a:lnTo>
                    <a:pt x="1018" y="1686"/>
                  </a:lnTo>
                  <a:lnTo>
                    <a:pt x="1013" y="1674"/>
                  </a:lnTo>
                  <a:lnTo>
                    <a:pt x="1010" y="1662"/>
                  </a:lnTo>
                  <a:lnTo>
                    <a:pt x="1006" y="1652"/>
                  </a:lnTo>
                  <a:lnTo>
                    <a:pt x="1002" y="1640"/>
                  </a:lnTo>
                  <a:lnTo>
                    <a:pt x="994" y="1638"/>
                  </a:lnTo>
                  <a:lnTo>
                    <a:pt x="986" y="1638"/>
                  </a:lnTo>
                  <a:lnTo>
                    <a:pt x="979" y="1638"/>
                  </a:lnTo>
                  <a:lnTo>
                    <a:pt x="971" y="1640"/>
                  </a:lnTo>
                  <a:lnTo>
                    <a:pt x="964" y="1643"/>
                  </a:lnTo>
                  <a:lnTo>
                    <a:pt x="957" y="1648"/>
                  </a:lnTo>
                  <a:lnTo>
                    <a:pt x="951" y="1653"/>
                  </a:lnTo>
                  <a:lnTo>
                    <a:pt x="945" y="1658"/>
                  </a:lnTo>
                  <a:lnTo>
                    <a:pt x="940" y="1664"/>
                  </a:lnTo>
                  <a:lnTo>
                    <a:pt x="934" y="1672"/>
                  </a:lnTo>
                  <a:lnTo>
                    <a:pt x="930" y="1679"/>
                  </a:lnTo>
                  <a:lnTo>
                    <a:pt x="927" y="1687"/>
                  </a:lnTo>
                  <a:lnTo>
                    <a:pt x="924" y="1695"/>
                  </a:lnTo>
                  <a:lnTo>
                    <a:pt x="922" y="1704"/>
                  </a:lnTo>
                  <a:lnTo>
                    <a:pt x="921" y="1711"/>
                  </a:lnTo>
                  <a:lnTo>
                    <a:pt x="919" y="1719"/>
                  </a:lnTo>
                  <a:lnTo>
                    <a:pt x="930" y="1709"/>
                  </a:lnTo>
                  <a:lnTo>
                    <a:pt x="942" y="1699"/>
                  </a:lnTo>
                  <a:lnTo>
                    <a:pt x="951" y="1708"/>
                  </a:lnTo>
                  <a:lnTo>
                    <a:pt x="961" y="1716"/>
                  </a:lnTo>
                  <a:lnTo>
                    <a:pt x="961" y="1719"/>
                  </a:lnTo>
                  <a:lnTo>
                    <a:pt x="959" y="1724"/>
                  </a:lnTo>
                  <a:lnTo>
                    <a:pt x="956" y="1727"/>
                  </a:lnTo>
                  <a:lnTo>
                    <a:pt x="954" y="1731"/>
                  </a:lnTo>
                  <a:lnTo>
                    <a:pt x="948" y="1738"/>
                  </a:lnTo>
                  <a:lnTo>
                    <a:pt x="943" y="1746"/>
                  </a:lnTo>
                  <a:lnTo>
                    <a:pt x="953" y="1751"/>
                  </a:lnTo>
                  <a:lnTo>
                    <a:pt x="966" y="1756"/>
                  </a:lnTo>
                  <a:lnTo>
                    <a:pt x="978" y="1750"/>
                  </a:lnTo>
                  <a:lnTo>
                    <a:pt x="988" y="1743"/>
                  </a:lnTo>
                  <a:lnTo>
                    <a:pt x="999" y="1735"/>
                  </a:lnTo>
                  <a:lnTo>
                    <a:pt x="1008" y="1727"/>
                  </a:lnTo>
                  <a:lnTo>
                    <a:pt x="1026" y="1710"/>
                  </a:lnTo>
                  <a:lnTo>
                    <a:pt x="1045" y="1688"/>
                  </a:lnTo>
                  <a:close/>
                  <a:moveTo>
                    <a:pt x="1425" y="300"/>
                  </a:moveTo>
                  <a:lnTo>
                    <a:pt x="1425" y="291"/>
                  </a:lnTo>
                  <a:lnTo>
                    <a:pt x="1423" y="282"/>
                  </a:lnTo>
                  <a:lnTo>
                    <a:pt x="1421" y="275"/>
                  </a:lnTo>
                  <a:lnTo>
                    <a:pt x="1419" y="269"/>
                  </a:lnTo>
                  <a:lnTo>
                    <a:pt x="1414" y="263"/>
                  </a:lnTo>
                  <a:lnTo>
                    <a:pt x="1411" y="259"/>
                  </a:lnTo>
                  <a:lnTo>
                    <a:pt x="1406" y="256"/>
                  </a:lnTo>
                  <a:lnTo>
                    <a:pt x="1402" y="254"/>
                  </a:lnTo>
                  <a:lnTo>
                    <a:pt x="1396" y="253"/>
                  </a:lnTo>
                  <a:lnTo>
                    <a:pt x="1391" y="252"/>
                  </a:lnTo>
                  <a:lnTo>
                    <a:pt x="1385" y="252"/>
                  </a:lnTo>
                  <a:lnTo>
                    <a:pt x="1380" y="253"/>
                  </a:lnTo>
                  <a:lnTo>
                    <a:pt x="1374" y="254"/>
                  </a:lnTo>
                  <a:lnTo>
                    <a:pt x="1369" y="256"/>
                  </a:lnTo>
                  <a:lnTo>
                    <a:pt x="1364" y="259"/>
                  </a:lnTo>
                  <a:lnTo>
                    <a:pt x="1358" y="262"/>
                  </a:lnTo>
                  <a:lnTo>
                    <a:pt x="1354" y="265"/>
                  </a:lnTo>
                  <a:lnTo>
                    <a:pt x="1350" y="270"/>
                  </a:lnTo>
                  <a:lnTo>
                    <a:pt x="1346" y="274"/>
                  </a:lnTo>
                  <a:lnTo>
                    <a:pt x="1343" y="278"/>
                  </a:lnTo>
                  <a:lnTo>
                    <a:pt x="1341" y="283"/>
                  </a:lnTo>
                  <a:lnTo>
                    <a:pt x="1338" y="289"/>
                  </a:lnTo>
                  <a:lnTo>
                    <a:pt x="1338" y="294"/>
                  </a:lnTo>
                  <a:lnTo>
                    <a:pt x="1338" y="299"/>
                  </a:lnTo>
                  <a:lnTo>
                    <a:pt x="1339" y="304"/>
                  </a:lnTo>
                  <a:lnTo>
                    <a:pt x="1342" y="310"/>
                  </a:lnTo>
                  <a:lnTo>
                    <a:pt x="1345" y="316"/>
                  </a:lnTo>
                  <a:lnTo>
                    <a:pt x="1350" y="321"/>
                  </a:lnTo>
                  <a:lnTo>
                    <a:pt x="1355" y="327"/>
                  </a:lnTo>
                  <a:lnTo>
                    <a:pt x="1363" y="331"/>
                  </a:lnTo>
                  <a:lnTo>
                    <a:pt x="1372" y="336"/>
                  </a:lnTo>
                  <a:lnTo>
                    <a:pt x="1383" y="340"/>
                  </a:lnTo>
                  <a:lnTo>
                    <a:pt x="1391" y="339"/>
                  </a:lnTo>
                  <a:lnTo>
                    <a:pt x="1398" y="336"/>
                  </a:lnTo>
                  <a:lnTo>
                    <a:pt x="1404" y="332"/>
                  </a:lnTo>
                  <a:lnTo>
                    <a:pt x="1409" y="327"/>
                  </a:lnTo>
                  <a:lnTo>
                    <a:pt x="1418" y="314"/>
                  </a:lnTo>
                  <a:lnTo>
                    <a:pt x="1425" y="300"/>
                  </a:lnTo>
                  <a:close/>
                  <a:moveTo>
                    <a:pt x="1742" y="295"/>
                  </a:moveTo>
                  <a:lnTo>
                    <a:pt x="1749" y="312"/>
                  </a:lnTo>
                  <a:lnTo>
                    <a:pt x="1755" y="323"/>
                  </a:lnTo>
                  <a:lnTo>
                    <a:pt x="1761" y="328"/>
                  </a:lnTo>
                  <a:lnTo>
                    <a:pt x="1767" y="332"/>
                  </a:lnTo>
                  <a:lnTo>
                    <a:pt x="1775" y="336"/>
                  </a:lnTo>
                  <a:lnTo>
                    <a:pt x="1788" y="340"/>
                  </a:lnTo>
                  <a:lnTo>
                    <a:pt x="1796" y="338"/>
                  </a:lnTo>
                  <a:lnTo>
                    <a:pt x="1805" y="335"/>
                  </a:lnTo>
                  <a:lnTo>
                    <a:pt x="1812" y="331"/>
                  </a:lnTo>
                  <a:lnTo>
                    <a:pt x="1817" y="327"/>
                  </a:lnTo>
                  <a:lnTo>
                    <a:pt x="1823" y="321"/>
                  </a:lnTo>
                  <a:lnTo>
                    <a:pt x="1826" y="317"/>
                  </a:lnTo>
                  <a:lnTo>
                    <a:pt x="1829" y="312"/>
                  </a:lnTo>
                  <a:lnTo>
                    <a:pt x="1831" y="307"/>
                  </a:lnTo>
                  <a:lnTo>
                    <a:pt x="1832" y="301"/>
                  </a:lnTo>
                  <a:lnTo>
                    <a:pt x="1832" y="295"/>
                  </a:lnTo>
                  <a:lnTo>
                    <a:pt x="1831" y="290"/>
                  </a:lnTo>
                  <a:lnTo>
                    <a:pt x="1830" y="284"/>
                  </a:lnTo>
                  <a:lnTo>
                    <a:pt x="1829" y="279"/>
                  </a:lnTo>
                  <a:lnTo>
                    <a:pt x="1826" y="275"/>
                  </a:lnTo>
                  <a:lnTo>
                    <a:pt x="1824" y="270"/>
                  </a:lnTo>
                  <a:lnTo>
                    <a:pt x="1820" y="265"/>
                  </a:lnTo>
                  <a:lnTo>
                    <a:pt x="1816" y="261"/>
                  </a:lnTo>
                  <a:lnTo>
                    <a:pt x="1812" y="258"/>
                  </a:lnTo>
                  <a:lnTo>
                    <a:pt x="1808" y="255"/>
                  </a:lnTo>
                  <a:lnTo>
                    <a:pt x="1803" y="253"/>
                  </a:lnTo>
                  <a:lnTo>
                    <a:pt x="1797" y="252"/>
                  </a:lnTo>
                  <a:lnTo>
                    <a:pt x="1792" y="251"/>
                  </a:lnTo>
                  <a:lnTo>
                    <a:pt x="1787" y="251"/>
                  </a:lnTo>
                  <a:lnTo>
                    <a:pt x="1782" y="251"/>
                  </a:lnTo>
                  <a:lnTo>
                    <a:pt x="1776" y="253"/>
                  </a:lnTo>
                  <a:lnTo>
                    <a:pt x="1771" y="255"/>
                  </a:lnTo>
                  <a:lnTo>
                    <a:pt x="1766" y="259"/>
                  </a:lnTo>
                  <a:lnTo>
                    <a:pt x="1761" y="263"/>
                  </a:lnTo>
                  <a:lnTo>
                    <a:pt x="1755" y="270"/>
                  </a:lnTo>
                  <a:lnTo>
                    <a:pt x="1750" y="277"/>
                  </a:lnTo>
                  <a:lnTo>
                    <a:pt x="1746" y="285"/>
                  </a:lnTo>
                  <a:lnTo>
                    <a:pt x="1742" y="295"/>
                  </a:lnTo>
                  <a:close/>
                  <a:moveTo>
                    <a:pt x="1638" y="111"/>
                  </a:moveTo>
                  <a:lnTo>
                    <a:pt x="1633" y="102"/>
                  </a:lnTo>
                  <a:lnTo>
                    <a:pt x="1628" y="93"/>
                  </a:lnTo>
                  <a:lnTo>
                    <a:pt x="1621" y="87"/>
                  </a:lnTo>
                  <a:lnTo>
                    <a:pt x="1615" y="80"/>
                  </a:lnTo>
                  <a:lnTo>
                    <a:pt x="1610" y="76"/>
                  </a:lnTo>
                  <a:lnTo>
                    <a:pt x="1603" y="73"/>
                  </a:lnTo>
                  <a:lnTo>
                    <a:pt x="1597" y="71"/>
                  </a:lnTo>
                  <a:lnTo>
                    <a:pt x="1591" y="70"/>
                  </a:lnTo>
                  <a:lnTo>
                    <a:pt x="1584" y="71"/>
                  </a:lnTo>
                  <a:lnTo>
                    <a:pt x="1579" y="73"/>
                  </a:lnTo>
                  <a:lnTo>
                    <a:pt x="1573" y="76"/>
                  </a:lnTo>
                  <a:lnTo>
                    <a:pt x="1566" y="80"/>
                  </a:lnTo>
                  <a:lnTo>
                    <a:pt x="1561" y="86"/>
                  </a:lnTo>
                  <a:lnTo>
                    <a:pt x="1556" y="93"/>
                  </a:lnTo>
                  <a:lnTo>
                    <a:pt x="1551" y="102"/>
                  </a:lnTo>
                  <a:lnTo>
                    <a:pt x="1545" y="111"/>
                  </a:lnTo>
                  <a:lnTo>
                    <a:pt x="1549" y="121"/>
                  </a:lnTo>
                  <a:lnTo>
                    <a:pt x="1553" y="128"/>
                  </a:lnTo>
                  <a:lnTo>
                    <a:pt x="1556" y="133"/>
                  </a:lnTo>
                  <a:lnTo>
                    <a:pt x="1559" y="138"/>
                  </a:lnTo>
                  <a:lnTo>
                    <a:pt x="1564" y="141"/>
                  </a:lnTo>
                  <a:lnTo>
                    <a:pt x="1571" y="144"/>
                  </a:lnTo>
                  <a:lnTo>
                    <a:pt x="1579" y="148"/>
                  </a:lnTo>
                  <a:lnTo>
                    <a:pt x="1592" y="152"/>
                  </a:lnTo>
                  <a:lnTo>
                    <a:pt x="1600" y="149"/>
                  </a:lnTo>
                  <a:lnTo>
                    <a:pt x="1608" y="147"/>
                  </a:lnTo>
                  <a:lnTo>
                    <a:pt x="1615" y="143"/>
                  </a:lnTo>
                  <a:lnTo>
                    <a:pt x="1620" y="140"/>
                  </a:lnTo>
                  <a:lnTo>
                    <a:pt x="1625" y="134"/>
                  </a:lnTo>
                  <a:lnTo>
                    <a:pt x="1630" y="128"/>
                  </a:lnTo>
                  <a:lnTo>
                    <a:pt x="1634" y="121"/>
                  </a:lnTo>
                  <a:lnTo>
                    <a:pt x="1638" y="111"/>
                  </a:lnTo>
                  <a:close/>
                  <a:moveTo>
                    <a:pt x="1638" y="474"/>
                  </a:moveTo>
                  <a:lnTo>
                    <a:pt x="1633" y="464"/>
                  </a:lnTo>
                  <a:lnTo>
                    <a:pt x="1628" y="456"/>
                  </a:lnTo>
                  <a:lnTo>
                    <a:pt x="1622" y="449"/>
                  </a:lnTo>
                  <a:lnTo>
                    <a:pt x="1617" y="443"/>
                  </a:lnTo>
                  <a:lnTo>
                    <a:pt x="1612" y="439"/>
                  </a:lnTo>
                  <a:lnTo>
                    <a:pt x="1605" y="436"/>
                  </a:lnTo>
                  <a:lnTo>
                    <a:pt x="1600" y="432"/>
                  </a:lnTo>
                  <a:lnTo>
                    <a:pt x="1595" y="430"/>
                  </a:lnTo>
                  <a:lnTo>
                    <a:pt x="1590" y="430"/>
                  </a:lnTo>
                  <a:lnTo>
                    <a:pt x="1584" y="430"/>
                  </a:lnTo>
                  <a:lnTo>
                    <a:pt x="1579" y="430"/>
                  </a:lnTo>
                  <a:lnTo>
                    <a:pt x="1574" y="432"/>
                  </a:lnTo>
                  <a:lnTo>
                    <a:pt x="1570" y="433"/>
                  </a:lnTo>
                  <a:lnTo>
                    <a:pt x="1565" y="437"/>
                  </a:lnTo>
                  <a:lnTo>
                    <a:pt x="1561" y="440"/>
                  </a:lnTo>
                  <a:lnTo>
                    <a:pt x="1558" y="443"/>
                  </a:lnTo>
                  <a:lnTo>
                    <a:pt x="1555" y="447"/>
                  </a:lnTo>
                  <a:lnTo>
                    <a:pt x="1552" y="451"/>
                  </a:lnTo>
                  <a:lnTo>
                    <a:pt x="1551" y="457"/>
                  </a:lnTo>
                  <a:lnTo>
                    <a:pt x="1548" y="461"/>
                  </a:lnTo>
                  <a:lnTo>
                    <a:pt x="1547" y="466"/>
                  </a:lnTo>
                  <a:lnTo>
                    <a:pt x="1547" y="471"/>
                  </a:lnTo>
                  <a:lnTo>
                    <a:pt x="1548" y="477"/>
                  </a:lnTo>
                  <a:lnTo>
                    <a:pt x="1549" y="482"/>
                  </a:lnTo>
                  <a:lnTo>
                    <a:pt x="1552" y="487"/>
                  </a:lnTo>
                  <a:lnTo>
                    <a:pt x="1555" y="493"/>
                  </a:lnTo>
                  <a:lnTo>
                    <a:pt x="1558" y="498"/>
                  </a:lnTo>
                  <a:lnTo>
                    <a:pt x="1563" y="503"/>
                  </a:lnTo>
                  <a:lnTo>
                    <a:pt x="1568" y="507"/>
                  </a:lnTo>
                  <a:lnTo>
                    <a:pt x="1575" y="512"/>
                  </a:lnTo>
                  <a:lnTo>
                    <a:pt x="1582" y="516"/>
                  </a:lnTo>
                  <a:lnTo>
                    <a:pt x="1592" y="519"/>
                  </a:lnTo>
                  <a:lnTo>
                    <a:pt x="1601" y="516"/>
                  </a:lnTo>
                  <a:lnTo>
                    <a:pt x="1610" y="513"/>
                  </a:lnTo>
                  <a:lnTo>
                    <a:pt x="1616" y="509"/>
                  </a:lnTo>
                  <a:lnTo>
                    <a:pt x="1621" y="505"/>
                  </a:lnTo>
                  <a:lnTo>
                    <a:pt x="1625" y="500"/>
                  </a:lnTo>
                  <a:lnTo>
                    <a:pt x="1630" y="493"/>
                  </a:lnTo>
                  <a:lnTo>
                    <a:pt x="1634" y="484"/>
                  </a:lnTo>
                  <a:lnTo>
                    <a:pt x="1638" y="474"/>
                  </a:lnTo>
                  <a:close/>
                  <a:moveTo>
                    <a:pt x="2360" y="1932"/>
                  </a:moveTo>
                  <a:lnTo>
                    <a:pt x="2355" y="1939"/>
                  </a:lnTo>
                  <a:lnTo>
                    <a:pt x="2349" y="1948"/>
                  </a:lnTo>
                  <a:lnTo>
                    <a:pt x="2345" y="1955"/>
                  </a:lnTo>
                  <a:lnTo>
                    <a:pt x="2341" y="1964"/>
                  </a:lnTo>
                  <a:lnTo>
                    <a:pt x="2287" y="1961"/>
                  </a:lnTo>
                  <a:lnTo>
                    <a:pt x="2282" y="1972"/>
                  </a:lnTo>
                  <a:lnTo>
                    <a:pt x="2299" y="1987"/>
                  </a:lnTo>
                  <a:lnTo>
                    <a:pt x="2321" y="1986"/>
                  </a:lnTo>
                  <a:lnTo>
                    <a:pt x="2343" y="1986"/>
                  </a:lnTo>
                  <a:lnTo>
                    <a:pt x="2365" y="1985"/>
                  </a:lnTo>
                  <a:lnTo>
                    <a:pt x="2387" y="1984"/>
                  </a:lnTo>
                  <a:lnTo>
                    <a:pt x="2365" y="1932"/>
                  </a:lnTo>
                  <a:lnTo>
                    <a:pt x="2360" y="1932"/>
                  </a:lnTo>
                  <a:close/>
                  <a:moveTo>
                    <a:pt x="2500" y="1854"/>
                  </a:moveTo>
                  <a:lnTo>
                    <a:pt x="2496" y="1859"/>
                  </a:lnTo>
                  <a:lnTo>
                    <a:pt x="2493" y="1864"/>
                  </a:lnTo>
                  <a:lnTo>
                    <a:pt x="2491" y="1871"/>
                  </a:lnTo>
                  <a:lnTo>
                    <a:pt x="2490" y="1880"/>
                  </a:lnTo>
                  <a:lnTo>
                    <a:pt x="2513" y="1880"/>
                  </a:lnTo>
                  <a:lnTo>
                    <a:pt x="2536" y="1879"/>
                  </a:lnTo>
                  <a:lnTo>
                    <a:pt x="2559" y="1879"/>
                  </a:lnTo>
                  <a:lnTo>
                    <a:pt x="2584" y="1879"/>
                  </a:lnTo>
                  <a:lnTo>
                    <a:pt x="2563" y="1872"/>
                  </a:lnTo>
                  <a:lnTo>
                    <a:pt x="2541" y="1865"/>
                  </a:lnTo>
                  <a:lnTo>
                    <a:pt x="2520" y="1859"/>
                  </a:lnTo>
                  <a:lnTo>
                    <a:pt x="2500" y="1854"/>
                  </a:lnTo>
                  <a:close/>
                  <a:moveTo>
                    <a:pt x="2443" y="1763"/>
                  </a:moveTo>
                  <a:lnTo>
                    <a:pt x="2442" y="1774"/>
                  </a:lnTo>
                  <a:lnTo>
                    <a:pt x="2442" y="1786"/>
                  </a:lnTo>
                  <a:lnTo>
                    <a:pt x="2463" y="1782"/>
                  </a:lnTo>
                  <a:lnTo>
                    <a:pt x="2479" y="1778"/>
                  </a:lnTo>
                  <a:lnTo>
                    <a:pt x="2482" y="1778"/>
                  </a:lnTo>
                  <a:lnTo>
                    <a:pt x="2485" y="1778"/>
                  </a:lnTo>
                  <a:lnTo>
                    <a:pt x="2489" y="1779"/>
                  </a:lnTo>
                  <a:lnTo>
                    <a:pt x="2493" y="1781"/>
                  </a:lnTo>
                  <a:lnTo>
                    <a:pt x="2496" y="1784"/>
                  </a:lnTo>
                  <a:lnTo>
                    <a:pt x="2499" y="1788"/>
                  </a:lnTo>
                  <a:lnTo>
                    <a:pt x="2502" y="1792"/>
                  </a:lnTo>
                  <a:lnTo>
                    <a:pt x="2507" y="1800"/>
                  </a:lnTo>
                  <a:lnTo>
                    <a:pt x="2494" y="1810"/>
                  </a:lnTo>
                  <a:lnTo>
                    <a:pt x="2482" y="1821"/>
                  </a:lnTo>
                  <a:lnTo>
                    <a:pt x="2487" y="1830"/>
                  </a:lnTo>
                  <a:lnTo>
                    <a:pt x="2492" y="1841"/>
                  </a:lnTo>
                  <a:lnTo>
                    <a:pt x="2513" y="1841"/>
                  </a:lnTo>
                  <a:lnTo>
                    <a:pt x="2533" y="1842"/>
                  </a:lnTo>
                  <a:lnTo>
                    <a:pt x="2554" y="1842"/>
                  </a:lnTo>
                  <a:lnTo>
                    <a:pt x="2575" y="1843"/>
                  </a:lnTo>
                  <a:lnTo>
                    <a:pt x="2575" y="1824"/>
                  </a:lnTo>
                  <a:lnTo>
                    <a:pt x="2555" y="1821"/>
                  </a:lnTo>
                  <a:lnTo>
                    <a:pt x="2551" y="1813"/>
                  </a:lnTo>
                  <a:lnTo>
                    <a:pt x="2549" y="1807"/>
                  </a:lnTo>
                  <a:lnTo>
                    <a:pt x="2549" y="1801"/>
                  </a:lnTo>
                  <a:lnTo>
                    <a:pt x="2549" y="1795"/>
                  </a:lnTo>
                  <a:lnTo>
                    <a:pt x="2552" y="1786"/>
                  </a:lnTo>
                  <a:lnTo>
                    <a:pt x="2556" y="1775"/>
                  </a:lnTo>
                  <a:lnTo>
                    <a:pt x="2571" y="1773"/>
                  </a:lnTo>
                  <a:lnTo>
                    <a:pt x="2587" y="1773"/>
                  </a:lnTo>
                  <a:lnTo>
                    <a:pt x="2587" y="1754"/>
                  </a:lnTo>
                  <a:lnTo>
                    <a:pt x="2563" y="1749"/>
                  </a:lnTo>
                  <a:lnTo>
                    <a:pt x="2542" y="1745"/>
                  </a:lnTo>
                  <a:lnTo>
                    <a:pt x="2527" y="1744"/>
                  </a:lnTo>
                  <a:lnTo>
                    <a:pt x="2512" y="1744"/>
                  </a:lnTo>
                  <a:lnTo>
                    <a:pt x="2497" y="1746"/>
                  </a:lnTo>
                  <a:lnTo>
                    <a:pt x="2482" y="1750"/>
                  </a:lnTo>
                  <a:lnTo>
                    <a:pt x="2465" y="1755"/>
                  </a:lnTo>
                  <a:lnTo>
                    <a:pt x="2443" y="1763"/>
                  </a:lnTo>
                  <a:close/>
                  <a:moveTo>
                    <a:pt x="2447" y="1697"/>
                  </a:moveTo>
                  <a:lnTo>
                    <a:pt x="2447" y="1722"/>
                  </a:lnTo>
                  <a:lnTo>
                    <a:pt x="2472" y="1720"/>
                  </a:lnTo>
                  <a:lnTo>
                    <a:pt x="2496" y="1720"/>
                  </a:lnTo>
                  <a:lnTo>
                    <a:pt x="2520" y="1720"/>
                  </a:lnTo>
                  <a:lnTo>
                    <a:pt x="2545" y="1719"/>
                  </a:lnTo>
                  <a:lnTo>
                    <a:pt x="2569" y="1719"/>
                  </a:lnTo>
                  <a:lnTo>
                    <a:pt x="2593" y="1719"/>
                  </a:lnTo>
                  <a:lnTo>
                    <a:pt x="2617" y="1719"/>
                  </a:lnTo>
                  <a:lnTo>
                    <a:pt x="2642" y="1719"/>
                  </a:lnTo>
                  <a:lnTo>
                    <a:pt x="2628" y="1710"/>
                  </a:lnTo>
                  <a:lnTo>
                    <a:pt x="2614" y="1703"/>
                  </a:lnTo>
                  <a:lnTo>
                    <a:pt x="2602" y="1696"/>
                  </a:lnTo>
                  <a:lnTo>
                    <a:pt x="2590" y="1691"/>
                  </a:lnTo>
                  <a:lnTo>
                    <a:pt x="2578" y="1687"/>
                  </a:lnTo>
                  <a:lnTo>
                    <a:pt x="2567" y="1685"/>
                  </a:lnTo>
                  <a:lnTo>
                    <a:pt x="2555" y="1682"/>
                  </a:lnTo>
                  <a:lnTo>
                    <a:pt x="2545" y="1682"/>
                  </a:lnTo>
                  <a:lnTo>
                    <a:pt x="2534" y="1682"/>
                  </a:lnTo>
                  <a:lnTo>
                    <a:pt x="2522" y="1683"/>
                  </a:lnTo>
                  <a:lnTo>
                    <a:pt x="2511" y="1685"/>
                  </a:lnTo>
                  <a:lnTo>
                    <a:pt x="2499" y="1687"/>
                  </a:lnTo>
                  <a:lnTo>
                    <a:pt x="2475" y="1692"/>
                  </a:lnTo>
                  <a:lnTo>
                    <a:pt x="2447" y="1697"/>
                  </a:lnTo>
                  <a:close/>
                  <a:moveTo>
                    <a:pt x="2977" y="2747"/>
                  </a:moveTo>
                  <a:lnTo>
                    <a:pt x="2971" y="2735"/>
                  </a:lnTo>
                  <a:lnTo>
                    <a:pt x="2965" y="2722"/>
                  </a:lnTo>
                  <a:lnTo>
                    <a:pt x="2952" y="2724"/>
                  </a:lnTo>
                  <a:lnTo>
                    <a:pt x="2943" y="2726"/>
                  </a:lnTo>
                  <a:lnTo>
                    <a:pt x="2936" y="2729"/>
                  </a:lnTo>
                  <a:lnTo>
                    <a:pt x="2930" y="2732"/>
                  </a:lnTo>
                  <a:lnTo>
                    <a:pt x="2926" y="2736"/>
                  </a:lnTo>
                  <a:lnTo>
                    <a:pt x="2921" y="2742"/>
                  </a:lnTo>
                  <a:lnTo>
                    <a:pt x="2917" y="2752"/>
                  </a:lnTo>
                  <a:lnTo>
                    <a:pt x="2913" y="2763"/>
                  </a:lnTo>
                  <a:lnTo>
                    <a:pt x="2919" y="2773"/>
                  </a:lnTo>
                  <a:lnTo>
                    <a:pt x="2927" y="2784"/>
                  </a:lnTo>
                  <a:lnTo>
                    <a:pt x="2932" y="2782"/>
                  </a:lnTo>
                  <a:lnTo>
                    <a:pt x="2939" y="2780"/>
                  </a:lnTo>
                  <a:lnTo>
                    <a:pt x="2947" y="2776"/>
                  </a:lnTo>
                  <a:lnTo>
                    <a:pt x="2954" y="2771"/>
                  </a:lnTo>
                  <a:lnTo>
                    <a:pt x="2960" y="2766"/>
                  </a:lnTo>
                  <a:lnTo>
                    <a:pt x="2967" y="2759"/>
                  </a:lnTo>
                  <a:lnTo>
                    <a:pt x="2973" y="2753"/>
                  </a:lnTo>
                  <a:lnTo>
                    <a:pt x="2977" y="2747"/>
                  </a:lnTo>
                  <a:close/>
                  <a:moveTo>
                    <a:pt x="2961" y="2035"/>
                  </a:moveTo>
                  <a:lnTo>
                    <a:pt x="2972" y="2035"/>
                  </a:lnTo>
                  <a:lnTo>
                    <a:pt x="2982" y="2036"/>
                  </a:lnTo>
                  <a:lnTo>
                    <a:pt x="2981" y="2028"/>
                  </a:lnTo>
                  <a:lnTo>
                    <a:pt x="2978" y="2021"/>
                  </a:lnTo>
                  <a:lnTo>
                    <a:pt x="2974" y="2012"/>
                  </a:lnTo>
                  <a:lnTo>
                    <a:pt x="2969" y="2004"/>
                  </a:lnTo>
                  <a:lnTo>
                    <a:pt x="2963" y="1996"/>
                  </a:lnTo>
                  <a:lnTo>
                    <a:pt x="2956" y="1988"/>
                  </a:lnTo>
                  <a:lnTo>
                    <a:pt x="2949" y="1980"/>
                  </a:lnTo>
                  <a:lnTo>
                    <a:pt x="2941" y="1973"/>
                  </a:lnTo>
                  <a:lnTo>
                    <a:pt x="2926" y="1959"/>
                  </a:lnTo>
                  <a:lnTo>
                    <a:pt x="2910" y="1949"/>
                  </a:lnTo>
                  <a:lnTo>
                    <a:pt x="2902" y="1944"/>
                  </a:lnTo>
                  <a:lnTo>
                    <a:pt x="2895" y="1942"/>
                  </a:lnTo>
                  <a:lnTo>
                    <a:pt x="2890" y="1940"/>
                  </a:lnTo>
                  <a:lnTo>
                    <a:pt x="2884" y="1939"/>
                  </a:lnTo>
                  <a:lnTo>
                    <a:pt x="2903" y="1961"/>
                  </a:lnTo>
                  <a:lnTo>
                    <a:pt x="2922" y="1985"/>
                  </a:lnTo>
                  <a:lnTo>
                    <a:pt x="2942" y="2009"/>
                  </a:lnTo>
                  <a:lnTo>
                    <a:pt x="2961" y="2035"/>
                  </a:lnTo>
                  <a:close/>
                  <a:moveTo>
                    <a:pt x="3351" y="1894"/>
                  </a:moveTo>
                  <a:lnTo>
                    <a:pt x="3352" y="1909"/>
                  </a:lnTo>
                  <a:lnTo>
                    <a:pt x="3351" y="1923"/>
                  </a:lnTo>
                  <a:lnTo>
                    <a:pt x="3349" y="1938"/>
                  </a:lnTo>
                  <a:lnTo>
                    <a:pt x="3345" y="1951"/>
                  </a:lnTo>
                  <a:lnTo>
                    <a:pt x="3341" y="1965"/>
                  </a:lnTo>
                  <a:lnTo>
                    <a:pt x="3337" y="1976"/>
                  </a:lnTo>
                  <a:lnTo>
                    <a:pt x="3331" y="1988"/>
                  </a:lnTo>
                  <a:lnTo>
                    <a:pt x="3323" y="1999"/>
                  </a:lnTo>
                  <a:lnTo>
                    <a:pt x="3316" y="2011"/>
                  </a:lnTo>
                  <a:lnTo>
                    <a:pt x="3308" y="2021"/>
                  </a:lnTo>
                  <a:lnTo>
                    <a:pt x="3298" y="2031"/>
                  </a:lnTo>
                  <a:lnTo>
                    <a:pt x="3289" y="2041"/>
                  </a:lnTo>
                  <a:lnTo>
                    <a:pt x="3267" y="2060"/>
                  </a:lnTo>
                  <a:lnTo>
                    <a:pt x="3245" y="2078"/>
                  </a:lnTo>
                  <a:lnTo>
                    <a:pt x="3199" y="2114"/>
                  </a:lnTo>
                  <a:lnTo>
                    <a:pt x="3152" y="2149"/>
                  </a:lnTo>
                  <a:lnTo>
                    <a:pt x="3142" y="2159"/>
                  </a:lnTo>
                  <a:lnTo>
                    <a:pt x="3131" y="2169"/>
                  </a:lnTo>
                  <a:lnTo>
                    <a:pt x="3121" y="2178"/>
                  </a:lnTo>
                  <a:lnTo>
                    <a:pt x="3111" y="2189"/>
                  </a:lnTo>
                  <a:lnTo>
                    <a:pt x="3103" y="2199"/>
                  </a:lnTo>
                  <a:lnTo>
                    <a:pt x="3094" y="2211"/>
                  </a:lnTo>
                  <a:lnTo>
                    <a:pt x="3086" y="2222"/>
                  </a:lnTo>
                  <a:lnTo>
                    <a:pt x="3080" y="2235"/>
                  </a:lnTo>
                  <a:lnTo>
                    <a:pt x="3087" y="2234"/>
                  </a:lnTo>
                  <a:lnTo>
                    <a:pt x="3096" y="2231"/>
                  </a:lnTo>
                  <a:lnTo>
                    <a:pt x="3109" y="2228"/>
                  </a:lnTo>
                  <a:lnTo>
                    <a:pt x="3123" y="2222"/>
                  </a:lnTo>
                  <a:lnTo>
                    <a:pt x="3154" y="2210"/>
                  </a:lnTo>
                  <a:lnTo>
                    <a:pt x="3189" y="2196"/>
                  </a:lnTo>
                  <a:lnTo>
                    <a:pt x="3222" y="2182"/>
                  </a:lnTo>
                  <a:lnTo>
                    <a:pt x="3251" y="2171"/>
                  </a:lnTo>
                  <a:lnTo>
                    <a:pt x="3262" y="2167"/>
                  </a:lnTo>
                  <a:lnTo>
                    <a:pt x="3272" y="2164"/>
                  </a:lnTo>
                  <a:lnTo>
                    <a:pt x="3278" y="2163"/>
                  </a:lnTo>
                  <a:lnTo>
                    <a:pt x="3282" y="2164"/>
                  </a:lnTo>
                  <a:lnTo>
                    <a:pt x="3252" y="2190"/>
                  </a:lnTo>
                  <a:lnTo>
                    <a:pt x="3219" y="2217"/>
                  </a:lnTo>
                  <a:lnTo>
                    <a:pt x="3184" y="2245"/>
                  </a:lnTo>
                  <a:lnTo>
                    <a:pt x="3149" y="2271"/>
                  </a:lnTo>
                  <a:lnTo>
                    <a:pt x="3131" y="2284"/>
                  </a:lnTo>
                  <a:lnTo>
                    <a:pt x="3113" y="2295"/>
                  </a:lnTo>
                  <a:lnTo>
                    <a:pt x="3094" y="2307"/>
                  </a:lnTo>
                  <a:lnTo>
                    <a:pt x="3076" y="2316"/>
                  </a:lnTo>
                  <a:lnTo>
                    <a:pt x="3058" y="2325"/>
                  </a:lnTo>
                  <a:lnTo>
                    <a:pt x="3039" y="2332"/>
                  </a:lnTo>
                  <a:lnTo>
                    <a:pt x="3022" y="2338"/>
                  </a:lnTo>
                  <a:lnTo>
                    <a:pt x="3003" y="2341"/>
                  </a:lnTo>
                  <a:lnTo>
                    <a:pt x="2994" y="2331"/>
                  </a:lnTo>
                  <a:lnTo>
                    <a:pt x="2985" y="2322"/>
                  </a:lnTo>
                  <a:lnTo>
                    <a:pt x="2976" y="2312"/>
                  </a:lnTo>
                  <a:lnTo>
                    <a:pt x="2967" y="2304"/>
                  </a:lnTo>
                  <a:lnTo>
                    <a:pt x="2961" y="2309"/>
                  </a:lnTo>
                  <a:lnTo>
                    <a:pt x="2955" y="2319"/>
                  </a:lnTo>
                  <a:lnTo>
                    <a:pt x="2949" y="2331"/>
                  </a:lnTo>
                  <a:lnTo>
                    <a:pt x="2942" y="2346"/>
                  </a:lnTo>
                  <a:lnTo>
                    <a:pt x="2928" y="2383"/>
                  </a:lnTo>
                  <a:lnTo>
                    <a:pt x="2914" y="2425"/>
                  </a:lnTo>
                  <a:lnTo>
                    <a:pt x="2900" y="2469"/>
                  </a:lnTo>
                  <a:lnTo>
                    <a:pt x="2890" y="2509"/>
                  </a:lnTo>
                  <a:lnTo>
                    <a:pt x="2885" y="2527"/>
                  </a:lnTo>
                  <a:lnTo>
                    <a:pt x="2882" y="2542"/>
                  </a:lnTo>
                  <a:lnTo>
                    <a:pt x="2880" y="2554"/>
                  </a:lnTo>
                  <a:lnTo>
                    <a:pt x="2879" y="2564"/>
                  </a:lnTo>
                  <a:lnTo>
                    <a:pt x="2907" y="2561"/>
                  </a:lnTo>
                  <a:lnTo>
                    <a:pt x="2913" y="2538"/>
                  </a:lnTo>
                  <a:lnTo>
                    <a:pt x="2919" y="2516"/>
                  </a:lnTo>
                  <a:lnTo>
                    <a:pt x="2926" y="2494"/>
                  </a:lnTo>
                  <a:lnTo>
                    <a:pt x="2932" y="2472"/>
                  </a:lnTo>
                  <a:lnTo>
                    <a:pt x="2938" y="2449"/>
                  </a:lnTo>
                  <a:lnTo>
                    <a:pt x="2946" y="2426"/>
                  </a:lnTo>
                  <a:lnTo>
                    <a:pt x="2952" y="2404"/>
                  </a:lnTo>
                  <a:lnTo>
                    <a:pt x="2958" y="2382"/>
                  </a:lnTo>
                  <a:lnTo>
                    <a:pt x="2974" y="2384"/>
                  </a:lnTo>
                  <a:lnTo>
                    <a:pt x="2989" y="2386"/>
                  </a:lnTo>
                  <a:lnTo>
                    <a:pt x="3005" y="2388"/>
                  </a:lnTo>
                  <a:lnTo>
                    <a:pt x="3020" y="2391"/>
                  </a:lnTo>
                  <a:lnTo>
                    <a:pt x="3024" y="2413"/>
                  </a:lnTo>
                  <a:lnTo>
                    <a:pt x="3025" y="2435"/>
                  </a:lnTo>
                  <a:lnTo>
                    <a:pt x="3026" y="2457"/>
                  </a:lnTo>
                  <a:lnTo>
                    <a:pt x="3027" y="2480"/>
                  </a:lnTo>
                  <a:lnTo>
                    <a:pt x="3026" y="2529"/>
                  </a:lnTo>
                  <a:lnTo>
                    <a:pt x="3024" y="2579"/>
                  </a:lnTo>
                  <a:lnTo>
                    <a:pt x="3020" y="2628"/>
                  </a:lnTo>
                  <a:lnTo>
                    <a:pt x="3017" y="2678"/>
                  </a:lnTo>
                  <a:lnTo>
                    <a:pt x="3013" y="2726"/>
                  </a:lnTo>
                  <a:lnTo>
                    <a:pt x="3010" y="2774"/>
                  </a:lnTo>
                  <a:lnTo>
                    <a:pt x="2990" y="2791"/>
                  </a:lnTo>
                  <a:lnTo>
                    <a:pt x="2958" y="2815"/>
                  </a:lnTo>
                  <a:lnTo>
                    <a:pt x="2942" y="2827"/>
                  </a:lnTo>
                  <a:lnTo>
                    <a:pt x="2928" y="2836"/>
                  </a:lnTo>
                  <a:lnTo>
                    <a:pt x="2921" y="2840"/>
                  </a:lnTo>
                  <a:lnTo>
                    <a:pt x="2915" y="2842"/>
                  </a:lnTo>
                  <a:lnTo>
                    <a:pt x="2911" y="2843"/>
                  </a:lnTo>
                  <a:lnTo>
                    <a:pt x="2908" y="2842"/>
                  </a:lnTo>
                  <a:lnTo>
                    <a:pt x="2895" y="2819"/>
                  </a:lnTo>
                  <a:lnTo>
                    <a:pt x="2882" y="2796"/>
                  </a:lnTo>
                  <a:lnTo>
                    <a:pt x="2870" y="2773"/>
                  </a:lnTo>
                  <a:lnTo>
                    <a:pt x="2858" y="2751"/>
                  </a:lnTo>
                  <a:lnTo>
                    <a:pt x="2885" y="2724"/>
                  </a:lnTo>
                  <a:lnTo>
                    <a:pt x="2914" y="2698"/>
                  </a:lnTo>
                  <a:lnTo>
                    <a:pt x="2941" y="2669"/>
                  </a:lnTo>
                  <a:lnTo>
                    <a:pt x="2969" y="2642"/>
                  </a:lnTo>
                  <a:lnTo>
                    <a:pt x="2963" y="2638"/>
                  </a:lnTo>
                  <a:lnTo>
                    <a:pt x="2958" y="2636"/>
                  </a:lnTo>
                  <a:lnTo>
                    <a:pt x="2952" y="2633"/>
                  </a:lnTo>
                  <a:lnTo>
                    <a:pt x="2945" y="2633"/>
                  </a:lnTo>
                  <a:lnTo>
                    <a:pt x="2937" y="2635"/>
                  </a:lnTo>
                  <a:lnTo>
                    <a:pt x="2930" y="2637"/>
                  </a:lnTo>
                  <a:lnTo>
                    <a:pt x="2921" y="2640"/>
                  </a:lnTo>
                  <a:lnTo>
                    <a:pt x="2913" y="2644"/>
                  </a:lnTo>
                  <a:lnTo>
                    <a:pt x="2894" y="2655"/>
                  </a:lnTo>
                  <a:lnTo>
                    <a:pt x="2875" y="2667"/>
                  </a:lnTo>
                  <a:lnTo>
                    <a:pt x="2855" y="2681"/>
                  </a:lnTo>
                  <a:lnTo>
                    <a:pt x="2834" y="2696"/>
                  </a:lnTo>
                  <a:lnTo>
                    <a:pt x="2813" y="2711"/>
                  </a:lnTo>
                  <a:lnTo>
                    <a:pt x="2793" y="2724"/>
                  </a:lnTo>
                  <a:lnTo>
                    <a:pt x="2772" y="2737"/>
                  </a:lnTo>
                  <a:lnTo>
                    <a:pt x="2755" y="2748"/>
                  </a:lnTo>
                  <a:lnTo>
                    <a:pt x="2746" y="2752"/>
                  </a:lnTo>
                  <a:lnTo>
                    <a:pt x="2738" y="2755"/>
                  </a:lnTo>
                  <a:lnTo>
                    <a:pt x="2729" y="2757"/>
                  </a:lnTo>
                  <a:lnTo>
                    <a:pt x="2722" y="2758"/>
                  </a:lnTo>
                  <a:lnTo>
                    <a:pt x="2716" y="2758"/>
                  </a:lnTo>
                  <a:lnTo>
                    <a:pt x="2709" y="2756"/>
                  </a:lnTo>
                  <a:lnTo>
                    <a:pt x="2704" y="2754"/>
                  </a:lnTo>
                  <a:lnTo>
                    <a:pt x="2699" y="2750"/>
                  </a:lnTo>
                  <a:lnTo>
                    <a:pt x="2724" y="2686"/>
                  </a:lnTo>
                  <a:lnTo>
                    <a:pt x="2755" y="2610"/>
                  </a:lnTo>
                  <a:lnTo>
                    <a:pt x="2787" y="2525"/>
                  </a:lnTo>
                  <a:lnTo>
                    <a:pt x="2823" y="2435"/>
                  </a:lnTo>
                  <a:lnTo>
                    <a:pt x="2841" y="2389"/>
                  </a:lnTo>
                  <a:lnTo>
                    <a:pt x="2860" y="2345"/>
                  </a:lnTo>
                  <a:lnTo>
                    <a:pt x="2879" y="2303"/>
                  </a:lnTo>
                  <a:lnTo>
                    <a:pt x="2899" y="2262"/>
                  </a:lnTo>
                  <a:lnTo>
                    <a:pt x="2918" y="2222"/>
                  </a:lnTo>
                  <a:lnTo>
                    <a:pt x="2937" y="2188"/>
                  </a:lnTo>
                  <a:lnTo>
                    <a:pt x="2956" y="2155"/>
                  </a:lnTo>
                  <a:lnTo>
                    <a:pt x="2975" y="2127"/>
                  </a:lnTo>
                  <a:lnTo>
                    <a:pt x="2972" y="2111"/>
                  </a:lnTo>
                  <a:lnTo>
                    <a:pt x="2966" y="2096"/>
                  </a:lnTo>
                  <a:lnTo>
                    <a:pt x="2958" y="2079"/>
                  </a:lnTo>
                  <a:lnTo>
                    <a:pt x="2949" y="2063"/>
                  </a:lnTo>
                  <a:lnTo>
                    <a:pt x="2929" y="2031"/>
                  </a:lnTo>
                  <a:lnTo>
                    <a:pt x="2907" y="2000"/>
                  </a:lnTo>
                  <a:lnTo>
                    <a:pt x="2897" y="1986"/>
                  </a:lnTo>
                  <a:lnTo>
                    <a:pt x="2888" y="1971"/>
                  </a:lnTo>
                  <a:lnTo>
                    <a:pt x="2879" y="1957"/>
                  </a:lnTo>
                  <a:lnTo>
                    <a:pt x="2873" y="1944"/>
                  </a:lnTo>
                  <a:lnTo>
                    <a:pt x="2867" y="1932"/>
                  </a:lnTo>
                  <a:lnTo>
                    <a:pt x="2865" y="1921"/>
                  </a:lnTo>
                  <a:lnTo>
                    <a:pt x="2865" y="1916"/>
                  </a:lnTo>
                  <a:lnTo>
                    <a:pt x="2865" y="1911"/>
                  </a:lnTo>
                  <a:lnTo>
                    <a:pt x="2866" y="1905"/>
                  </a:lnTo>
                  <a:lnTo>
                    <a:pt x="2869" y="1901"/>
                  </a:lnTo>
                  <a:lnTo>
                    <a:pt x="2885" y="1912"/>
                  </a:lnTo>
                  <a:lnTo>
                    <a:pt x="2905" y="1927"/>
                  </a:lnTo>
                  <a:lnTo>
                    <a:pt x="2929" y="1943"/>
                  </a:lnTo>
                  <a:lnTo>
                    <a:pt x="2952" y="1960"/>
                  </a:lnTo>
                  <a:lnTo>
                    <a:pt x="2975" y="1976"/>
                  </a:lnTo>
                  <a:lnTo>
                    <a:pt x="2997" y="1989"/>
                  </a:lnTo>
                  <a:lnTo>
                    <a:pt x="3009" y="1994"/>
                  </a:lnTo>
                  <a:lnTo>
                    <a:pt x="3018" y="1997"/>
                  </a:lnTo>
                  <a:lnTo>
                    <a:pt x="3028" y="1999"/>
                  </a:lnTo>
                  <a:lnTo>
                    <a:pt x="3037" y="2000"/>
                  </a:lnTo>
                  <a:lnTo>
                    <a:pt x="3045" y="1983"/>
                  </a:lnTo>
                  <a:lnTo>
                    <a:pt x="3053" y="1966"/>
                  </a:lnTo>
                  <a:lnTo>
                    <a:pt x="3062" y="1950"/>
                  </a:lnTo>
                  <a:lnTo>
                    <a:pt x="3070" y="1935"/>
                  </a:lnTo>
                  <a:lnTo>
                    <a:pt x="3080" y="1922"/>
                  </a:lnTo>
                  <a:lnTo>
                    <a:pt x="3091" y="1910"/>
                  </a:lnTo>
                  <a:lnTo>
                    <a:pt x="3098" y="1903"/>
                  </a:lnTo>
                  <a:lnTo>
                    <a:pt x="3105" y="1898"/>
                  </a:lnTo>
                  <a:lnTo>
                    <a:pt x="3112" y="1893"/>
                  </a:lnTo>
                  <a:lnTo>
                    <a:pt x="3120" y="1888"/>
                  </a:lnTo>
                  <a:lnTo>
                    <a:pt x="3132" y="1895"/>
                  </a:lnTo>
                  <a:lnTo>
                    <a:pt x="3145" y="1902"/>
                  </a:lnTo>
                  <a:lnTo>
                    <a:pt x="3150" y="1946"/>
                  </a:lnTo>
                  <a:lnTo>
                    <a:pt x="3137" y="1953"/>
                  </a:lnTo>
                  <a:lnTo>
                    <a:pt x="3125" y="1960"/>
                  </a:lnTo>
                  <a:lnTo>
                    <a:pt x="3113" y="1969"/>
                  </a:lnTo>
                  <a:lnTo>
                    <a:pt x="3103" y="1977"/>
                  </a:lnTo>
                  <a:lnTo>
                    <a:pt x="3094" y="1986"/>
                  </a:lnTo>
                  <a:lnTo>
                    <a:pt x="3086" y="1995"/>
                  </a:lnTo>
                  <a:lnTo>
                    <a:pt x="3077" y="2005"/>
                  </a:lnTo>
                  <a:lnTo>
                    <a:pt x="3071" y="2015"/>
                  </a:lnTo>
                  <a:lnTo>
                    <a:pt x="3065" y="2026"/>
                  </a:lnTo>
                  <a:lnTo>
                    <a:pt x="3060" y="2037"/>
                  </a:lnTo>
                  <a:lnTo>
                    <a:pt x="3054" y="2049"/>
                  </a:lnTo>
                  <a:lnTo>
                    <a:pt x="3049" y="2063"/>
                  </a:lnTo>
                  <a:lnTo>
                    <a:pt x="3041" y="2091"/>
                  </a:lnTo>
                  <a:lnTo>
                    <a:pt x="3032" y="2123"/>
                  </a:lnTo>
                  <a:lnTo>
                    <a:pt x="3041" y="2128"/>
                  </a:lnTo>
                  <a:lnTo>
                    <a:pt x="3049" y="2132"/>
                  </a:lnTo>
                  <a:lnTo>
                    <a:pt x="3057" y="2133"/>
                  </a:lnTo>
                  <a:lnTo>
                    <a:pt x="3066" y="2134"/>
                  </a:lnTo>
                  <a:lnTo>
                    <a:pt x="3073" y="2133"/>
                  </a:lnTo>
                  <a:lnTo>
                    <a:pt x="3082" y="2130"/>
                  </a:lnTo>
                  <a:lnTo>
                    <a:pt x="3089" y="2128"/>
                  </a:lnTo>
                  <a:lnTo>
                    <a:pt x="3096" y="2124"/>
                  </a:lnTo>
                  <a:lnTo>
                    <a:pt x="3103" y="2119"/>
                  </a:lnTo>
                  <a:lnTo>
                    <a:pt x="3110" y="2114"/>
                  </a:lnTo>
                  <a:lnTo>
                    <a:pt x="3117" y="2107"/>
                  </a:lnTo>
                  <a:lnTo>
                    <a:pt x="3123" y="2100"/>
                  </a:lnTo>
                  <a:lnTo>
                    <a:pt x="3136" y="2085"/>
                  </a:lnTo>
                  <a:lnTo>
                    <a:pt x="3147" y="2068"/>
                  </a:lnTo>
                  <a:lnTo>
                    <a:pt x="3158" y="2050"/>
                  </a:lnTo>
                  <a:lnTo>
                    <a:pt x="3167" y="2032"/>
                  </a:lnTo>
                  <a:lnTo>
                    <a:pt x="3176" y="2015"/>
                  </a:lnTo>
                  <a:lnTo>
                    <a:pt x="3183" y="2000"/>
                  </a:lnTo>
                  <a:lnTo>
                    <a:pt x="3189" y="1987"/>
                  </a:lnTo>
                  <a:lnTo>
                    <a:pt x="3195" y="1976"/>
                  </a:lnTo>
                  <a:lnTo>
                    <a:pt x="3199" y="1970"/>
                  </a:lnTo>
                  <a:lnTo>
                    <a:pt x="3202" y="1968"/>
                  </a:lnTo>
                  <a:lnTo>
                    <a:pt x="3210" y="1974"/>
                  </a:lnTo>
                  <a:lnTo>
                    <a:pt x="3217" y="1978"/>
                  </a:lnTo>
                  <a:lnTo>
                    <a:pt x="3221" y="1979"/>
                  </a:lnTo>
                  <a:lnTo>
                    <a:pt x="3226" y="1979"/>
                  </a:lnTo>
                  <a:lnTo>
                    <a:pt x="3233" y="1978"/>
                  </a:lnTo>
                  <a:lnTo>
                    <a:pt x="3241" y="1977"/>
                  </a:lnTo>
                  <a:lnTo>
                    <a:pt x="3243" y="1970"/>
                  </a:lnTo>
                  <a:lnTo>
                    <a:pt x="3243" y="1962"/>
                  </a:lnTo>
                  <a:lnTo>
                    <a:pt x="3244" y="1956"/>
                  </a:lnTo>
                  <a:lnTo>
                    <a:pt x="3243" y="1951"/>
                  </a:lnTo>
                  <a:lnTo>
                    <a:pt x="3242" y="1941"/>
                  </a:lnTo>
                  <a:lnTo>
                    <a:pt x="3240" y="1932"/>
                  </a:lnTo>
                  <a:lnTo>
                    <a:pt x="3239" y="1924"/>
                  </a:lnTo>
                  <a:lnTo>
                    <a:pt x="3240" y="1916"/>
                  </a:lnTo>
                  <a:lnTo>
                    <a:pt x="3241" y="1912"/>
                  </a:lnTo>
                  <a:lnTo>
                    <a:pt x="3244" y="1908"/>
                  </a:lnTo>
                  <a:lnTo>
                    <a:pt x="3247" y="1902"/>
                  </a:lnTo>
                  <a:lnTo>
                    <a:pt x="3252" y="1897"/>
                  </a:lnTo>
                  <a:lnTo>
                    <a:pt x="3278" y="1902"/>
                  </a:lnTo>
                  <a:lnTo>
                    <a:pt x="3278" y="1912"/>
                  </a:lnTo>
                  <a:lnTo>
                    <a:pt x="3278" y="1921"/>
                  </a:lnTo>
                  <a:lnTo>
                    <a:pt x="3278" y="1931"/>
                  </a:lnTo>
                  <a:lnTo>
                    <a:pt x="3278" y="1940"/>
                  </a:lnTo>
                  <a:lnTo>
                    <a:pt x="3295" y="1929"/>
                  </a:lnTo>
                  <a:lnTo>
                    <a:pt x="3308" y="1917"/>
                  </a:lnTo>
                  <a:lnTo>
                    <a:pt x="3314" y="1911"/>
                  </a:lnTo>
                  <a:lnTo>
                    <a:pt x="3319" y="1903"/>
                  </a:lnTo>
                  <a:lnTo>
                    <a:pt x="3324" y="1895"/>
                  </a:lnTo>
                  <a:lnTo>
                    <a:pt x="3331" y="1884"/>
                  </a:lnTo>
                  <a:lnTo>
                    <a:pt x="3340" y="1888"/>
                  </a:lnTo>
                  <a:lnTo>
                    <a:pt x="3351" y="1894"/>
                  </a:lnTo>
                  <a:close/>
                  <a:moveTo>
                    <a:pt x="3148" y="2036"/>
                  </a:moveTo>
                  <a:lnTo>
                    <a:pt x="3148" y="2014"/>
                  </a:lnTo>
                  <a:lnTo>
                    <a:pt x="3134" y="2007"/>
                  </a:lnTo>
                  <a:lnTo>
                    <a:pt x="3121" y="1999"/>
                  </a:lnTo>
                  <a:lnTo>
                    <a:pt x="3121" y="1989"/>
                  </a:lnTo>
                  <a:lnTo>
                    <a:pt x="3125" y="1988"/>
                  </a:lnTo>
                  <a:lnTo>
                    <a:pt x="3129" y="1988"/>
                  </a:lnTo>
                  <a:lnTo>
                    <a:pt x="3133" y="1989"/>
                  </a:lnTo>
                  <a:lnTo>
                    <a:pt x="3138" y="1990"/>
                  </a:lnTo>
                  <a:lnTo>
                    <a:pt x="3147" y="1994"/>
                  </a:lnTo>
                  <a:lnTo>
                    <a:pt x="3158" y="2000"/>
                  </a:lnTo>
                  <a:lnTo>
                    <a:pt x="3157" y="2012"/>
                  </a:lnTo>
                  <a:lnTo>
                    <a:pt x="3154" y="2022"/>
                  </a:lnTo>
                  <a:lnTo>
                    <a:pt x="3152" y="2030"/>
                  </a:lnTo>
                  <a:lnTo>
                    <a:pt x="3149" y="2039"/>
                  </a:lnTo>
                  <a:lnTo>
                    <a:pt x="3146" y="2045"/>
                  </a:lnTo>
                  <a:lnTo>
                    <a:pt x="3143" y="2051"/>
                  </a:lnTo>
                  <a:lnTo>
                    <a:pt x="3139" y="2056"/>
                  </a:lnTo>
                  <a:lnTo>
                    <a:pt x="3134" y="2061"/>
                  </a:lnTo>
                  <a:lnTo>
                    <a:pt x="3124" y="2069"/>
                  </a:lnTo>
                  <a:lnTo>
                    <a:pt x="3111" y="2077"/>
                  </a:lnTo>
                  <a:lnTo>
                    <a:pt x="3096" y="2083"/>
                  </a:lnTo>
                  <a:lnTo>
                    <a:pt x="3080" y="2090"/>
                  </a:lnTo>
                  <a:lnTo>
                    <a:pt x="3075" y="2087"/>
                  </a:lnTo>
                  <a:lnTo>
                    <a:pt x="3070" y="2086"/>
                  </a:lnTo>
                  <a:lnTo>
                    <a:pt x="3086" y="2050"/>
                  </a:lnTo>
                  <a:lnTo>
                    <a:pt x="3095" y="2031"/>
                  </a:lnTo>
                  <a:lnTo>
                    <a:pt x="3099" y="2027"/>
                  </a:lnTo>
                  <a:lnTo>
                    <a:pt x="3101" y="2025"/>
                  </a:lnTo>
                  <a:lnTo>
                    <a:pt x="3103" y="2026"/>
                  </a:lnTo>
                  <a:lnTo>
                    <a:pt x="3105" y="2028"/>
                  </a:lnTo>
                  <a:lnTo>
                    <a:pt x="3107" y="2031"/>
                  </a:lnTo>
                  <a:lnTo>
                    <a:pt x="3110" y="2034"/>
                  </a:lnTo>
                  <a:lnTo>
                    <a:pt x="3113" y="2037"/>
                  </a:lnTo>
                  <a:lnTo>
                    <a:pt x="3118" y="2041"/>
                  </a:lnTo>
                  <a:lnTo>
                    <a:pt x="3123" y="2043"/>
                  </a:lnTo>
                  <a:lnTo>
                    <a:pt x="3129" y="2043"/>
                  </a:lnTo>
                  <a:lnTo>
                    <a:pt x="3138" y="2041"/>
                  </a:lnTo>
                  <a:lnTo>
                    <a:pt x="3148" y="2036"/>
                  </a:lnTo>
                  <a:close/>
                  <a:moveTo>
                    <a:pt x="3052" y="1898"/>
                  </a:moveTo>
                  <a:lnTo>
                    <a:pt x="3050" y="1898"/>
                  </a:lnTo>
                  <a:lnTo>
                    <a:pt x="3048" y="1899"/>
                  </a:lnTo>
                  <a:lnTo>
                    <a:pt x="3035" y="1882"/>
                  </a:lnTo>
                  <a:lnTo>
                    <a:pt x="3026" y="1865"/>
                  </a:lnTo>
                  <a:lnTo>
                    <a:pt x="3017" y="1850"/>
                  </a:lnTo>
                  <a:lnTo>
                    <a:pt x="3011" y="1837"/>
                  </a:lnTo>
                  <a:lnTo>
                    <a:pt x="3012" y="1836"/>
                  </a:lnTo>
                  <a:lnTo>
                    <a:pt x="3013" y="1836"/>
                  </a:lnTo>
                  <a:lnTo>
                    <a:pt x="3024" y="1846"/>
                  </a:lnTo>
                  <a:lnTo>
                    <a:pt x="3038" y="1861"/>
                  </a:lnTo>
                  <a:lnTo>
                    <a:pt x="3045" y="1871"/>
                  </a:lnTo>
                  <a:lnTo>
                    <a:pt x="3050" y="1880"/>
                  </a:lnTo>
                  <a:lnTo>
                    <a:pt x="3052" y="1884"/>
                  </a:lnTo>
                  <a:lnTo>
                    <a:pt x="3053" y="1888"/>
                  </a:lnTo>
                  <a:lnTo>
                    <a:pt x="3053" y="1894"/>
                  </a:lnTo>
                  <a:lnTo>
                    <a:pt x="3052" y="1898"/>
                  </a:lnTo>
                  <a:close/>
                  <a:moveTo>
                    <a:pt x="2856" y="1718"/>
                  </a:moveTo>
                  <a:lnTo>
                    <a:pt x="2850" y="1730"/>
                  </a:lnTo>
                  <a:lnTo>
                    <a:pt x="2843" y="1746"/>
                  </a:lnTo>
                  <a:lnTo>
                    <a:pt x="2836" y="1764"/>
                  </a:lnTo>
                  <a:lnTo>
                    <a:pt x="2828" y="1785"/>
                  </a:lnTo>
                  <a:lnTo>
                    <a:pt x="2813" y="1832"/>
                  </a:lnTo>
                  <a:lnTo>
                    <a:pt x="2795" y="1883"/>
                  </a:lnTo>
                  <a:lnTo>
                    <a:pt x="2785" y="1908"/>
                  </a:lnTo>
                  <a:lnTo>
                    <a:pt x="2774" y="1931"/>
                  </a:lnTo>
                  <a:lnTo>
                    <a:pt x="2762" y="1953"/>
                  </a:lnTo>
                  <a:lnTo>
                    <a:pt x="2749" y="1972"/>
                  </a:lnTo>
                  <a:lnTo>
                    <a:pt x="2743" y="1979"/>
                  </a:lnTo>
                  <a:lnTo>
                    <a:pt x="2736" y="1988"/>
                  </a:lnTo>
                  <a:lnTo>
                    <a:pt x="2729" y="1994"/>
                  </a:lnTo>
                  <a:lnTo>
                    <a:pt x="2721" y="1999"/>
                  </a:lnTo>
                  <a:lnTo>
                    <a:pt x="2713" y="2004"/>
                  </a:lnTo>
                  <a:lnTo>
                    <a:pt x="2705" y="2007"/>
                  </a:lnTo>
                  <a:lnTo>
                    <a:pt x="2697" y="2009"/>
                  </a:lnTo>
                  <a:lnTo>
                    <a:pt x="2688" y="2010"/>
                  </a:lnTo>
                  <a:lnTo>
                    <a:pt x="2686" y="2010"/>
                  </a:lnTo>
                  <a:lnTo>
                    <a:pt x="2687" y="1915"/>
                  </a:lnTo>
                  <a:lnTo>
                    <a:pt x="2690" y="1837"/>
                  </a:lnTo>
                  <a:lnTo>
                    <a:pt x="2689" y="1803"/>
                  </a:lnTo>
                  <a:lnTo>
                    <a:pt x="2688" y="1772"/>
                  </a:lnTo>
                  <a:lnTo>
                    <a:pt x="2687" y="1757"/>
                  </a:lnTo>
                  <a:lnTo>
                    <a:pt x="2685" y="1745"/>
                  </a:lnTo>
                  <a:lnTo>
                    <a:pt x="2682" y="1732"/>
                  </a:lnTo>
                  <a:lnTo>
                    <a:pt x="2679" y="1720"/>
                  </a:lnTo>
                  <a:lnTo>
                    <a:pt x="2674" y="1709"/>
                  </a:lnTo>
                  <a:lnTo>
                    <a:pt x="2669" y="1698"/>
                  </a:lnTo>
                  <a:lnTo>
                    <a:pt x="2663" y="1689"/>
                  </a:lnTo>
                  <a:lnTo>
                    <a:pt x="2655" y="1679"/>
                  </a:lnTo>
                  <a:lnTo>
                    <a:pt x="2648" y="1671"/>
                  </a:lnTo>
                  <a:lnTo>
                    <a:pt x="2638" y="1662"/>
                  </a:lnTo>
                  <a:lnTo>
                    <a:pt x="2628" y="1655"/>
                  </a:lnTo>
                  <a:lnTo>
                    <a:pt x="2616" y="1649"/>
                  </a:lnTo>
                  <a:lnTo>
                    <a:pt x="2604" y="1642"/>
                  </a:lnTo>
                  <a:lnTo>
                    <a:pt x="2589" y="1636"/>
                  </a:lnTo>
                  <a:lnTo>
                    <a:pt x="2573" y="1631"/>
                  </a:lnTo>
                  <a:lnTo>
                    <a:pt x="2555" y="1625"/>
                  </a:lnTo>
                  <a:lnTo>
                    <a:pt x="2536" y="1620"/>
                  </a:lnTo>
                  <a:lnTo>
                    <a:pt x="2515" y="1616"/>
                  </a:lnTo>
                  <a:lnTo>
                    <a:pt x="2493" y="1613"/>
                  </a:lnTo>
                  <a:lnTo>
                    <a:pt x="2469" y="1608"/>
                  </a:lnTo>
                  <a:lnTo>
                    <a:pt x="2463" y="1600"/>
                  </a:lnTo>
                  <a:lnTo>
                    <a:pt x="2460" y="1593"/>
                  </a:lnTo>
                  <a:lnTo>
                    <a:pt x="2457" y="1586"/>
                  </a:lnTo>
                  <a:lnTo>
                    <a:pt x="2456" y="1581"/>
                  </a:lnTo>
                  <a:lnTo>
                    <a:pt x="2468" y="1575"/>
                  </a:lnTo>
                  <a:lnTo>
                    <a:pt x="2479" y="1569"/>
                  </a:lnTo>
                  <a:lnTo>
                    <a:pt x="2493" y="1564"/>
                  </a:lnTo>
                  <a:lnTo>
                    <a:pt x="2507" y="1560"/>
                  </a:lnTo>
                  <a:lnTo>
                    <a:pt x="2522" y="1557"/>
                  </a:lnTo>
                  <a:lnTo>
                    <a:pt x="2538" y="1554"/>
                  </a:lnTo>
                  <a:lnTo>
                    <a:pt x="2555" y="1550"/>
                  </a:lnTo>
                  <a:lnTo>
                    <a:pt x="2573" y="1548"/>
                  </a:lnTo>
                  <a:lnTo>
                    <a:pt x="2610" y="1545"/>
                  </a:lnTo>
                  <a:lnTo>
                    <a:pt x="2650" y="1544"/>
                  </a:lnTo>
                  <a:lnTo>
                    <a:pt x="2691" y="1545"/>
                  </a:lnTo>
                  <a:lnTo>
                    <a:pt x="2732" y="1546"/>
                  </a:lnTo>
                  <a:lnTo>
                    <a:pt x="2775" y="1550"/>
                  </a:lnTo>
                  <a:lnTo>
                    <a:pt x="2816" y="1555"/>
                  </a:lnTo>
                  <a:lnTo>
                    <a:pt x="2856" y="1560"/>
                  </a:lnTo>
                  <a:lnTo>
                    <a:pt x="2895" y="1566"/>
                  </a:lnTo>
                  <a:lnTo>
                    <a:pt x="2931" y="1573"/>
                  </a:lnTo>
                  <a:lnTo>
                    <a:pt x="2963" y="1580"/>
                  </a:lnTo>
                  <a:lnTo>
                    <a:pt x="2993" y="1587"/>
                  </a:lnTo>
                  <a:lnTo>
                    <a:pt x="3017" y="1595"/>
                  </a:lnTo>
                  <a:lnTo>
                    <a:pt x="2996" y="1610"/>
                  </a:lnTo>
                  <a:lnTo>
                    <a:pt x="2976" y="1625"/>
                  </a:lnTo>
                  <a:lnTo>
                    <a:pt x="2955" y="1640"/>
                  </a:lnTo>
                  <a:lnTo>
                    <a:pt x="2935" y="1655"/>
                  </a:lnTo>
                  <a:lnTo>
                    <a:pt x="2915" y="1671"/>
                  </a:lnTo>
                  <a:lnTo>
                    <a:pt x="2895" y="1687"/>
                  </a:lnTo>
                  <a:lnTo>
                    <a:pt x="2876" y="1703"/>
                  </a:lnTo>
                  <a:lnTo>
                    <a:pt x="2856" y="1718"/>
                  </a:lnTo>
                  <a:close/>
                  <a:moveTo>
                    <a:pt x="2458" y="1637"/>
                  </a:moveTo>
                  <a:lnTo>
                    <a:pt x="2496" y="1642"/>
                  </a:lnTo>
                  <a:lnTo>
                    <a:pt x="2529" y="1648"/>
                  </a:lnTo>
                  <a:lnTo>
                    <a:pt x="2557" y="1654"/>
                  </a:lnTo>
                  <a:lnTo>
                    <a:pt x="2581" y="1661"/>
                  </a:lnTo>
                  <a:lnTo>
                    <a:pt x="2592" y="1667"/>
                  </a:lnTo>
                  <a:lnTo>
                    <a:pt x="2603" y="1671"/>
                  </a:lnTo>
                  <a:lnTo>
                    <a:pt x="2611" y="1676"/>
                  </a:lnTo>
                  <a:lnTo>
                    <a:pt x="2619" y="1681"/>
                  </a:lnTo>
                  <a:lnTo>
                    <a:pt x="2627" y="1687"/>
                  </a:lnTo>
                  <a:lnTo>
                    <a:pt x="2633" y="1693"/>
                  </a:lnTo>
                  <a:lnTo>
                    <a:pt x="2638" y="1700"/>
                  </a:lnTo>
                  <a:lnTo>
                    <a:pt x="2644" y="1708"/>
                  </a:lnTo>
                  <a:lnTo>
                    <a:pt x="2648" y="1716"/>
                  </a:lnTo>
                  <a:lnTo>
                    <a:pt x="2652" y="1725"/>
                  </a:lnTo>
                  <a:lnTo>
                    <a:pt x="2655" y="1734"/>
                  </a:lnTo>
                  <a:lnTo>
                    <a:pt x="2657" y="1744"/>
                  </a:lnTo>
                  <a:lnTo>
                    <a:pt x="2662" y="1766"/>
                  </a:lnTo>
                  <a:lnTo>
                    <a:pt x="2664" y="1791"/>
                  </a:lnTo>
                  <a:lnTo>
                    <a:pt x="2665" y="1821"/>
                  </a:lnTo>
                  <a:lnTo>
                    <a:pt x="2665" y="1853"/>
                  </a:lnTo>
                  <a:lnTo>
                    <a:pt x="2665" y="1890"/>
                  </a:lnTo>
                  <a:lnTo>
                    <a:pt x="2663" y="1930"/>
                  </a:lnTo>
                  <a:lnTo>
                    <a:pt x="2661" y="1950"/>
                  </a:lnTo>
                  <a:lnTo>
                    <a:pt x="2656" y="1968"/>
                  </a:lnTo>
                  <a:lnTo>
                    <a:pt x="2651" y="1985"/>
                  </a:lnTo>
                  <a:lnTo>
                    <a:pt x="2645" y="2000"/>
                  </a:lnTo>
                  <a:lnTo>
                    <a:pt x="2637" y="2015"/>
                  </a:lnTo>
                  <a:lnTo>
                    <a:pt x="2629" y="2029"/>
                  </a:lnTo>
                  <a:lnTo>
                    <a:pt x="2619" y="2041"/>
                  </a:lnTo>
                  <a:lnTo>
                    <a:pt x="2610" y="2052"/>
                  </a:lnTo>
                  <a:lnTo>
                    <a:pt x="2598" y="2063"/>
                  </a:lnTo>
                  <a:lnTo>
                    <a:pt x="2587" y="2072"/>
                  </a:lnTo>
                  <a:lnTo>
                    <a:pt x="2573" y="2081"/>
                  </a:lnTo>
                  <a:lnTo>
                    <a:pt x="2559" y="2088"/>
                  </a:lnTo>
                  <a:lnTo>
                    <a:pt x="2545" y="2095"/>
                  </a:lnTo>
                  <a:lnTo>
                    <a:pt x="2530" y="2100"/>
                  </a:lnTo>
                  <a:lnTo>
                    <a:pt x="2514" y="2104"/>
                  </a:lnTo>
                  <a:lnTo>
                    <a:pt x="2497" y="2107"/>
                  </a:lnTo>
                  <a:lnTo>
                    <a:pt x="2447" y="2100"/>
                  </a:lnTo>
                  <a:lnTo>
                    <a:pt x="2447" y="2088"/>
                  </a:lnTo>
                  <a:lnTo>
                    <a:pt x="2446" y="2077"/>
                  </a:lnTo>
                  <a:lnTo>
                    <a:pt x="2446" y="2065"/>
                  </a:lnTo>
                  <a:lnTo>
                    <a:pt x="2446" y="2054"/>
                  </a:lnTo>
                  <a:lnTo>
                    <a:pt x="2456" y="2050"/>
                  </a:lnTo>
                  <a:lnTo>
                    <a:pt x="2466" y="2045"/>
                  </a:lnTo>
                  <a:lnTo>
                    <a:pt x="2476" y="2041"/>
                  </a:lnTo>
                  <a:lnTo>
                    <a:pt x="2485" y="2036"/>
                  </a:lnTo>
                  <a:lnTo>
                    <a:pt x="2485" y="2030"/>
                  </a:lnTo>
                  <a:lnTo>
                    <a:pt x="2484" y="2025"/>
                  </a:lnTo>
                  <a:lnTo>
                    <a:pt x="2482" y="2020"/>
                  </a:lnTo>
                  <a:lnTo>
                    <a:pt x="2480" y="2015"/>
                  </a:lnTo>
                  <a:lnTo>
                    <a:pt x="2475" y="2010"/>
                  </a:lnTo>
                  <a:lnTo>
                    <a:pt x="2469" y="2006"/>
                  </a:lnTo>
                  <a:lnTo>
                    <a:pt x="2462" y="2004"/>
                  </a:lnTo>
                  <a:lnTo>
                    <a:pt x="2457" y="2002"/>
                  </a:lnTo>
                  <a:lnTo>
                    <a:pt x="2455" y="2000"/>
                  </a:lnTo>
                  <a:lnTo>
                    <a:pt x="2453" y="1999"/>
                  </a:lnTo>
                  <a:lnTo>
                    <a:pt x="2452" y="1997"/>
                  </a:lnTo>
                  <a:lnTo>
                    <a:pt x="2452" y="1995"/>
                  </a:lnTo>
                  <a:lnTo>
                    <a:pt x="2458" y="1990"/>
                  </a:lnTo>
                  <a:lnTo>
                    <a:pt x="2464" y="1986"/>
                  </a:lnTo>
                  <a:lnTo>
                    <a:pt x="2472" y="1984"/>
                  </a:lnTo>
                  <a:lnTo>
                    <a:pt x="2479" y="1984"/>
                  </a:lnTo>
                  <a:lnTo>
                    <a:pt x="2492" y="1986"/>
                  </a:lnTo>
                  <a:lnTo>
                    <a:pt x="2504" y="1988"/>
                  </a:lnTo>
                  <a:lnTo>
                    <a:pt x="2510" y="1989"/>
                  </a:lnTo>
                  <a:lnTo>
                    <a:pt x="2515" y="1989"/>
                  </a:lnTo>
                  <a:lnTo>
                    <a:pt x="2519" y="1988"/>
                  </a:lnTo>
                  <a:lnTo>
                    <a:pt x="2522" y="1986"/>
                  </a:lnTo>
                  <a:lnTo>
                    <a:pt x="2525" y="1981"/>
                  </a:lnTo>
                  <a:lnTo>
                    <a:pt x="2526" y="1975"/>
                  </a:lnTo>
                  <a:lnTo>
                    <a:pt x="2526" y="1966"/>
                  </a:lnTo>
                  <a:lnTo>
                    <a:pt x="2525" y="1953"/>
                  </a:lnTo>
                  <a:lnTo>
                    <a:pt x="2445" y="1953"/>
                  </a:lnTo>
                  <a:lnTo>
                    <a:pt x="2446" y="1940"/>
                  </a:lnTo>
                  <a:lnTo>
                    <a:pt x="2450" y="1931"/>
                  </a:lnTo>
                  <a:lnTo>
                    <a:pt x="2453" y="1923"/>
                  </a:lnTo>
                  <a:lnTo>
                    <a:pt x="2456" y="1918"/>
                  </a:lnTo>
                  <a:lnTo>
                    <a:pt x="2459" y="1913"/>
                  </a:lnTo>
                  <a:lnTo>
                    <a:pt x="2462" y="1908"/>
                  </a:lnTo>
                  <a:lnTo>
                    <a:pt x="2463" y="1901"/>
                  </a:lnTo>
                  <a:lnTo>
                    <a:pt x="2462" y="1891"/>
                  </a:lnTo>
                  <a:lnTo>
                    <a:pt x="2433" y="1888"/>
                  </a:lnTo>
                  <a:lnTo>
                    <a:pt x="2403" y="1887"/>
                  </a:lnTo>
                  <a:lnTo>
                    <a:pt x="2373" y="1886"/>
                  </a:lnTo>
                  <a:lnTo>
                    <a:pt x="2343" y="1884"/>
                  </a:lnTo>
                  <a:lnTo>
                    <a:pt x="2344" y="1864"/>
                  </a:lnTo>
                  <a:lnTo>
                    <a:pt x="2346" y="1846"/>
                  </a:lnTo>
                  <a:lnTo>
                    <a:pt x="2348" y="1828"/>
                  </a:lnTo>
                  <a:lnTo>
                    <a:pt x="2353" y="1811"/>
                  </a:lnTo>
                  <a:lnTo>
                    <a:pt x="2358" y="1795"/>
                  </a:lnTo>
                  <a:lnTo>
                    <a:pt x="2364" y="1781"/>
                  </a:lnTo>
                  <a:lnTo>
                    <a:pt x="2372" y="1766"/>
                  </a:lnTo>
                  <a:lnTo>
                    <a:pt x="2379" y="1751"/>
                  </a:lnTo>
                  <a:lnTo>
                    <a:pt x="2396" y="1724"/>
                  </a:lnTo>
                  <a:lnTo>
                    <a:pt x="2416" y="1696"/>
                  </a:lnTo>
                  <a:lnTo>
                    <a:pt x="2436" y="1668"/>
                  </a:lnTo>
                  <a:lnTo>
                    <a:pt x="2458" y="1637"/>
                  </a:lnTo>
                  <a:close/>
                  <a:moveTo>
                    <a:pt x="2310" y="1899"/>
                  </a:moveTo>
                  <a:lnTo>
                    <a:pt x="2301" y="1901"/>
                  </a:lnTo>
                  <a:lnTo>
                    <a:pt x="2291" y="1904"/>
                  </a:lnTo>
                  <a:lnTo>
                    <a:pt x="2282" y="1906"/>
                  </a:lnTo>
                  <a:lnTo>
                    <a:pt x="2272" y="1909"/>
                  </a:lnTo>
                  <a:lnTo>
                    <a:pt x="2267" y="1902"/>
                  </a:lnTo>
                  <a:lnTo>
                    <a:pt x="2263" y="1897"/>
                  </a:lnTo>
                  <a:lnTo>
                    <a:pt x="2275" y="1887"/>
                  </a:lnTo>
                  <a:lnTo>
                    <a:pt x="2290" y="1879"/>
                  </a:lnTo>
                  <a:lnTo>
                    <a:pt x="2300" y="1890"/>
                  </a:lnTo>
                  <a:lnTo>
                    <a:pt x="2310" y="1899"/>
                  </a:lnTo>
                  <a:close/>
                  <a:moveTo>
                    <a:pt x="2407" y="2119"/>
                  </a:moveTo>
                  <a:lnTo>
                    <a:pt x="2400" y="2113"/>
                  </a:lnTo>
                  <a:lnTo>
                    <a:pt x="2394" y="2106"/>
                  </a:lnTo>
                  <a:lnTo>
                    <a:pt x="2395" y="2101"/>
                  </a:lnTo>
                  <a:lnTo>
                    <a:pt x="2396" y="2098"/>
                  </a:lnTo>
                  <a:lnTo>
                    <a:pt x="2398" y="2096"/>
                  </a:lnTo>
                  <a:lnTo>
                    <a:pt x="2400" y="2095"/>
                  </a:lnTo>
                  <a:lnTo>
                    <a:pt x="2405" y="2096"/>
                  </a:lnTo>
                  <a:lnTo>
                    <a:pt x="2415" y="2099"/>
                  </a:lnTo>
                  <a:lnTo>
                    <a:pt x="2416" y="2106"/>
                  </a:lnTo>
                  <a:lnTo>
                    <a:pt x="2417" y="2115"/>
                  </a:lnTo>
                  <a:lnTo>
                    <a:pt x="2412" y="2118"/>
                  </a:lnTo>
                  <a:lnTo>
                    <a:pt x="2407" y="2119"/>
                  </a:lnTo>
                  <a:close/>
                  <a:moveTo>
                    <a:pt x="2252" y="1930"/>
                  </a:moveTo>
                  <a:lnTo>
                    <a:pt x="2269" y="1929"/>
                  </a:lnTo>
                  <a:lnTo>
                    <a:pt x="2287" y="1925"/>
                  </a:lnTo>
                  <a:lnTo>
                    <a:pt x="2304" y="1922"/>
                  </a:lnTo>
                  <a:lnTo>
                    <a:pt x="2321" y="1918"/>
                  </a:lnTo>
                  <a:lnTo>
                    <a:pt x="2329" y="1917"/>
                  </a:lnTo>
                  <a:lnTo>
                    <a:pt x="2338" y="1916"/>
                  </a:lnTo>
                  <a:lnTo>
                    <a:pt x="2347" y="1916"/>
                  </a:lnTo>
                  <a:lnTo>
                    <a:pt x="2356" y="1916"/>
                  </a:lnTo>
                  <a:lnTo>
                    <a:pt x="2365" y="1917"/>
                  </a:lnTo>
                  <a:lnTo>
                    <a:pt x="2375" y="1919"/>
                  </a:lnTo>
                  <a:lnTo>
                    <a:pt x="2384" y="1922"/>
                  </a:lnTo>
                  <a:lnTo>
                    <a:pt x="2394" y="1928"/>
                  </a:lnTo>
                  <a:lnTo>
                    <a:pt x="2393" y="1936"/>
                  </a:lnTo>
                  <a:lnTo>
                    <a:pt x="2392" y="1946"/>
                  </a:lnTo>
                  <a:lnTo>
                    <a:pt x="2392" y="1955"/>
                  </a:lnTo>
                  <a:lnTo>
                    <a:pt x="2393" y="1964"/>
                  </a:lnTo>
                  <a:lnTo>
                    <a:pt x="2395" y="1983"/>
                  </a:lnTo>
                  <a:lnTo>
                    <a:pt x="2397" y="2000"/>
                  </a:lnTo>
                  <a:lnTo>
                    <a:pt x="2400" y="2020"/>
                  </a:lnTo>
                  <a:lnTo>
                    <a:pt x="2401" y="2039"/>
                  </a:lnTo>
                  <a:lnTo>
                    <a:pt x="2401" y="2049"/>
                  </a:lnTo>
                  <a:lnTo>
                    <a:pt x="2400" y="2059"/>
                  </a:lnTo>
                  <a:lnTo>
                    <a:pt x="2399" y="2069"/>
                  </a:lnTo>
                  <a:lnTo>
                    <a:pt x="2397" y="2080"/>
                  </a:lnTo>
                  <a:lnTo>
                    <a:pt x="2388" y="2079"/>
                  </a:lnTo>
                  <a:lnTo>
                    <a:pt x="2382" y="2077"/>
                  </a:lnTo>
                  <a:lnTo>
                    <a:pt x="2376" y="2073"/>
                  </a:lnTo>
                  <a:lnTo>
                    <a:pt x="2369" y="2070"/>
                  </a:lnTo>
                  <a:lnTo>
                    <a:pt x="2360" y="2063"/>
                  </a:lnTo>
                  <a:lnTo>
                    <a:pt x="2351" y="2055"/>
                  </a:lnTo>
                  <a:lnTo>
                    <a:pt x="2351" y="2049"/>
                  </a:lnTo>
                  <a:lnTo>
                    <a:pt x="2361" y="2041"/>
                  </a:lnTo>
                  <a:lnTo>
                    <a:pt x="2369" y="2036"/>
                  </a:lnTo>
                  <a:lnTo>
                    <a:pt x="2379" y="2034"/>
                  </a:lnTo>
                  <a:lnTo>
                    <a:pt x="2394" y="2032"/>
                  </a:lnTo>
                  <a:lnTo>
                    <a:pt x="2388" y="2023"/>
                  </a:lnTo>
                  <a:lnTo>
                    <a:pt x="2384" y="2012"/>
                  </a:lnTo>
                  <a:lnTo>
                    <a:pt x="2360" y="2008"/>
                  </a:lnTo>
                  <a:lnTo>
                    <a:pt x="2336" y="2006"/>
                  </a:lnTo>
                  <a:lnTo>
                    <a:pt x="2324" y="2006"/>
                  </a:lnTo>
                  <a:lnTo>
                    <a:pt x="2313" y="2007"/>
                  </a:lnTo>
                  <a:lnTo>
                    <a:pt x="2304" y="2009"/>
                  </a:lnTo>
                  <a:lnTo>
                    <a:pt x="2294" y="2013"/>
                  </a:lnTo>
                  <a:lnTo>
                    <a:pt x="2309" y="2029"/>
                  </a:lnTo>
                  <a:lnTo>
                    <a:pt x="2324" y="2049"/>
                  </a:lnTo>
                  <a:lnTo>
                    <a:pt x="2340" y="2071"/>
                  </a:lnTo>
                  <a:lnTo>
                    <a:pt x="2356" y="2096"/>
                  </a:lnTo>
                  <a:lnTo>
                    <a:pt x="2372" y="2121"/>
                  </a:lnTo>
                  <a:lnTo>
                    <a:pt x="2386" y="2146"/>
                  </a:lnTo>
                  <a:lnTo>
                    <a:pt x="2401" y="2171"/>
                  </a:lnTo>
                  <a:lnTo>
                    <a:pt x="2416" y="2193"/>
                  </a:lnTo>
                  <a:lnTo>
                    <a:pt x="2425" y="2192"/>
                  </a:lnTo>
                  <a:lnTo>
                    <a:pt x="2434" y="2192"/>
                  </a:lnTo>
                  <a:lnTo>
                    <a:pt x="2443" y="2192"/>
                  </a:lnTo>
                  <a:lnTo>
                    <a:pt x="2453" y="2192"/>
                  </a:lnTo>
                  <a:lnTo>
                    <a:pt x="2428" y="2169"/>
                  </a:lnTo>
                  <a:lnTo>
                    <a:pt x="2462" y="2132"/>
                  </a:lnTo>
                  <a:lnTo>
                    <a:pt x="2464" y="2133"/>
                  </a:lnTo>
                  <a:lnTo>
                    <a:pt x="2469" y="2135"/>
                  </a:lnTo>
                  <a:lnTo>
                    <a:pt x="2474" y="2139"/>
                  </a:lnTo>
                  <a:lnTo>
                    <a:pt x="2480" y="2145"/>
                  </a:lnTo>
                  <a:lnTo>
                    <a:pt x="2473" y="2165"/>
                  </a:lnTo>
                  <a:lnTo>
                    <a:pt x="2469" y="2181"/>
                  </a:lnTo>
                  <a:lnTo>
                    <a:pt x="2465" y="2195"/>
                  </a:lnTo>
                  <a:lnTo>
                    <a:pt x="2462" y="2208"/>
                  </a:lnTo>
                  <a:lnTo>
                    <a:pt x="2460" y="2213"/>
                  </a:lnTo>
                  <a:lnTo>
                    <a:pt x="2457" y="2218"/>
                  </a:lnTo>
                  <a:lnTo>
                    <a:pt x="2454" y="2223"/>
                  </a:lnTo>
                  <a:lnTo>
                    <a:pt x="2450" y="2229"/>
                  </a:lnTo>
                  <a:lnTo>
                    <a:pt x="2444" y="2235"/>
                  </a:lnTo>
                  <a:lnTo>
                    <a:pt x="2438" y="2240"/>
                  </a:lnTo>
                  <a:lnTo>
                    <a:pt x="2430" y="2247"/>
                  </a:lnTo>
                  <a:lnTo>
                    <a:pt x="2420" y="2254"/>
                  </a:lnTo>
                  <a:lnTo>
                    <a:pt x="2418" y="2272"/>
                  </a:lnTo>
                  <a:lnTo>
                    <a:pt x="2415" y="2303"/>
                  </a:lnTo>
                  <a:lnTo>
                    <a:pt x="2409" y="2340"/>
                  </a:lnTo>
                  <a:lnTo>
                    <a:pt x="2403" y="2378"/>
                  </a:lnTo>
                  <a:lnTo>
                    <a:pt x="2400" y="2396"/>
                  </a:lnTo>
                  <a:lnTo>
                    <a:pt x="2396" y="2413"/>
                  </a:lnTo>
                  <a:lnTo>
                    <a:pt x="2392" y="2428"/>
                  </a:lnTo>
                  <a:lnTo>
                    <a:pt x="2387" y="2441"/>
                  </a:lnTo>
                  <a:lnTo>
                    <a:pt x="2385" y="2446"/>
                  </a:lnTo>
                  <a:lnTo>
                    <a:pt x="2383" y="2451"/>
                  </a:lnTo>
                  <a:lnTo>
                    <a:pt x="2380" y="2454"/>
                  </a:lnTo>
                  <a:lnTo>
                    <a:pt x="2378" y="2456"/>
                  </a:lnTo>
                  <a:lnTo>
                    <a:pt x="2376" y="2458"/>
                  </a:lnTo>
                  <a:lnTo>
                    <a:pt x="2373" y="2458"/>
                  </a:lnTo>
                  <a:lnTo>
                    <a:pt x="2370" y="2457"/>
                  </a:lnTo>
                  <a:lnTo>
                    <a:pt x="2367" y="2455"/>
                  </a:lnTo>
                  <a:lnTo>
                    <a:pt x="2346" y="2427"/>
                  </a:lnTo>
                  <a:lnTo>
                    <a:pt x="2327" y="2400"/>
                  </a:lnTo>
                  <a:lnTo>
                    <a:pt x="2317" y="2388"/>
                  </a:lnTo>
                  <a:lnTo>
                    <a:pt x="2307" y="2377"/>
                  </a:lnTo>
                  <a:lnTo>
                    <a:pt x="2298" y="2366"/>
                  </a:lnTo>
                  <a:lnTo>
                    <a:pt x="2288" y="2359"/>
                  </a:lnTo>
                  <a:lnTo>
                    <a:pt x="2278" y="2351"/>
                  </a:lnTo>
                  <a:lnTo>
                    <a:pt x="2268" y="2347"/>
                  </a:lnTo>
                  <a:lnTo>
                    <a:pt x="2263" y="2346"/>
                  </a:lnTo>
                  <a:lnTo>
                    <a:pt x="2258" y="2346"/>
                  </a:lnTo>
                  <a:lnTo>
                    <a:pt x="2252" y="2346"/>
                  </a:lnTo>
                  <a:lnTo>
                    <a:pt x="2246" y="2347"/>
                  </a:lnTo>
                  <a:lnTo>
                    <a:pt x="2241" y="2348"/>
                  </a:lnTo>
                  <a:lnTo>
                    <a:pt x="2235" y="2350"/>
                  </a:lnTo>
                  <a:lnTo>
                    <a:pt x="2229" y="2353"/>
                  </a:lnTo>
                  <a:lnTo>
                    <a:pt x="2223" y="2358"/>
                  </a:lnTo>
                  <a:lnTo>
                    <a:pt x="2217" y="2363"/>
                  </a:lnTo>
                  <a:lnTo>
                    <a:pt x="2211" y="2368"/>
                  </a:lnTo>
                  <a:lnTo>
                    <a:pt x="2205" y="2376"/>
                  </a:lnTo>
                  <a:lnTo>
                    <a:pt x="2198" y="2383"/>
                  </a:lnTo>
                  <a:lnTo>
                    <a:pt x="2189" y="2374"/>
                  </a:lnTo>
                  <a:lnTo>
                    <a:pt x="2206" y="2360"/>
                  </a:lnTo>
                  <a:lnTo>
                    <a:pt x="2223" y="2346"/>
                  </a:lnTo>
                  <a:lnTo>
                    <a:pt x="2241" y="2333"/>
                  </a:lnTo>
                  <a:lnTo>
                    <a:pt x="2258" y="2320"/>
                  </a:lnTo>
                  <a:lnTo>
                    <a:pt x="2245" y="2309"/>
                  </a:lnTo>
                  <a:lnTo>
                    <a:pt x="2232" y="2298"/>
                  </a:lnTo>
                  <a:lnTo>
                    <a:pt x="2253" y="2283"/>
                  </a:lnTo>
                  <a:lnTo>
                    <a:pt x="2244" y="2236"/>
                  </a:lnTo>
                  <a:lnTo>
                    <a:pt x="2234" y="2193"/>
                  </a:lnTo>
                  <a:lnTo>
                    <a:pt x="2225" y="2152"/>
                  </a:lnTo>
                  <a:lnTo>
                    <a:pt x="2214" y="2111"/>
                  </a:lnTo>
                  <a:lnTo>
                    <a:pt x="2209" y="2091"/>
                  </a:lnTo>
                  <a:lnTo>
                    <a:pt x="2202" y="2072"/>
                  </a:lnTo>
                  <a:lnTo>
                    <a:pt x="2194" y="2054"/>
                  </a:lnTo>
                  <a:lnTo>
                    <a:pt x="2186" y="2035"/>
                  </a:lnTo>
                  <a:lnTo>
                    <a:pt x="2176" y="2017"/>
                  </a:lnTo>
                  <a:lnTo>
                    <a:pt x="2166" y="1999"/>
                  </a:lnTo>
                  <a:lnTo>
                    <a:pt x="2154" y="1983"/>
                  </a:lnTo>
                  <a:lnTo>
                    <a:pt x="2140" y="1965"/>
                  </a:lnTo>
                  <a:lnTo>
                    <a:pt x="2111" y="1943"/>
                  </a:lnTo>
                  <a:lnTo>
                    <a:pt x="2070" y="1913"/>
                  </a:lnTo>
                  <a:lnTo>
                    <a:pt x="2049" y="1897"/>
                  </a:lnTo>
                  <a:lnTo>
                    <a:pt x="2032" y="1883"/>
                  </a:lnTo>
                  <a:lnTo>
                    <a:pt x="2018" y="1872"/>
                  </a:lnTo>
                  <a:lnTo>
                    <a:pt x="2013" y="1864"/>
                  </a:lnTo>
                  <a:lnTo>
                    <a:pt x="2026" y="1866"/>
                  </a:lnTo>
                  <a:lnTo>
                    <a:pt x="2044" y="1872"/>
                  </a:lnTo>
                  <a:lnTo>
                    <a:pt x="2055" y="1874"/>
                  </a:lnTo>
                  <a:lnTo>
                    <a:pt x="2064" y="1877"/>
                  </a:lnTo>
                  <a:lnTo>
                    <a:pt x="2074" y="1878"/>
                  </a:lnTo>
                  <a:lnTo>
                    <a:pt x="2083" y="1879"/>
                  </a:lnTo>
                  <a:lnTo>
                    <a:pt x="2073" y="1844"/>
                  </a:lnTo>
                  <a:lnTo>
                    <a:pt x="2061" y="1809"/>
                  </a:lnTo>
                  <a:lnTo>
                    <a:pt x="2049" y="1774"/>
                  </a:lnTo>
                  <a:lnTo>
                    <a:pt x="2034" y="1741"/>
                  </a:lnTo>
                  <a:lnTo>
                    <a:pt x="2003" y="1672"/>
                  </a:lnTo>
                  <a:lnTo>
                    <a:pt x="1972" y="1605"/>
                  </a:lnTo>
                  <a:lnTo>
                    <a:pt x="1956" y="1573"/>
                  </a:lnTo>
                  <a:lnTo>
                    <a:pt x="1940" y="1539"/>
                  </a:lnTo>
                  <a:lnTo>
                    <a:pt x="1925" y="1507"/>
                  </a:lnTo>
                  <a:lnTo>
                    <a:pt x="1911" y="1474"/>
                  </a:lnTo>
                  <a:lnTo>
                    <a:pt x="1900" y="1443"/>
                  </a:lnTo>
                  <a:lnTo>
                    <a:pt x="1889" y="1411"/>
                  </a:lnTo>
                  <a:lnTo>
                    <a:pt x="1880" y="1379"/>
                  </a:lnTo>
                  <a:lnTo>
                    <a:pt x="1873" y="1349"/>
                  </a:lnTo>
                  <a:lnTo>
                    <a:pt x="1883" y="1356"/>
                  </a:lnTo>
                  <a:lnTo>
                    <a:pt x="1891" y="1364"/>
                  </a:lnTo>
                  <a:lnTo>
                    <a:pt x="1900" y="1374"/>
                  </a:lnTo>
                  <a:lnTo>
                    <a:pt x="1909" y="1384"/>
                  </a:lnTo>
                  <a:lnTo>
                    <a:pt x="1926" y="1408"/>
                  </a:lnTo>
                  <a:lnTo>
                    <a:pt x="1943" y="1433"/>
                  </a:lnTo>
                  <a:lnTo>
                    <a:pt x="1959" y="1462"/>
                  </a:lnTo>
                  <a:lnTo>
                    <a:pt x="1976" y="1491"/>
                  </a:lnTo>
                  <a:lnTo>
                    <a:pt x="1992" y="1522"/>
                  </a:lnTo>
                  <a:lnTo>
                    <a:pt x="2007" y="1552"/>
                  </a:lnTo>
                  <a:lnTo>
                    <a:pt x="2024" y="1584"/>
                  </a:lnTo>
                  <a:lnTo>
                    <a:pt x="2041" y="1615"/>
                  </a:lnTo>
                  <a:lnTo>
                    <a:pt x="2058" y="1643"/>
                  </a:lnTo>
                  <a:lnTo>
                    <a:pt x="2076" y="1672"/>
                  </a:lnTo>
                  <a:lnTo>
                    <a:pt x="2084" y="1685"/>
                  </a:lnTo>
                  <a:lnTo>
                    <a:pt x="2094" y="1697"/>
                  </a:lnTo>
                  <a:lnTo>
                    <a:pt x="2103" y="1709"/>
                  </a:lnTo>
                  <a:lnTo>
                    <a:pt x="2113" y="1720"/>
                  </a:lnTo>
                  <a:lnTo>
                    <a:pt x="2124" y="1731"/>
                  </a:lnTo>
                  <a:lnTo>
                    <a:pt x="2133" y="1739"/>
                  </a:lnTo>
                  <a:lnTo>
                    <a:pt x="2144" y="1749"/>
                  </a:lnTo>
                  <a:lnTo>
                    <a:pt x="2154" y="1756"/>
                  </a:lnTo>
                  <a:lnTo>
                    <a:pt x="2153" y="1765"/>
                  </a:lnTo>
                  <a:lnTo>
                    <a:pt x="2153" y="1775"/>
                  </a:lnTo>
                  <a:lnTo>
                    <a:pt x="2160" y="1781"/>
                  </a:lnTo>
                  <a:lnTo>
                    <a:pt x="2169" y="1787"/>
                  </a:lnTo>
                  <a:lnTo>
                    <a:pt x="2175" y="1794"/>
                  </a:lnTo>
                  <a:lnTo>
                    <a:pt x="2182" y="1803"/>
                  </a:lnTo>
                  <a:lnTo>
                    <a:pt x="2193" y="1821"/>
                  </a:lnTo>
                  <a:lnTo>
                    <a:pt x="2204" y="1841"/>
                  </a:lnTo>
                  <a:lnTo>
                    <a:pt x="2214" y="1863"/>
                  </a:lnTo>
                  <a:lnTo>
                    <a:pt x="2226" y="1885"/>
                  </a:lnTo>
                  <a:lnTo>
                    <a:pt x="2237" y="1908"/>
                  </a:lnTo>
                  <a:lnTo>
                    <a:pt x="2252" y="1930"/>
                  </a:lnTo>
                  <a:close/>
                  <a:moveTo>
                    <a:pt x="2216" y="1811"/>
                  </a:moveTo>
                  <a:lnTo>
                    <a:pt x="2212" y="1806"/>
                  </a:lnTo>
                  <a:lnTo>
                    <a:pt x="2209" y="1802"/>
                  </a:lnTo>
                  <a:lnTo>
                    <a:pt x="2218" y="1799"/>
                  </a:lnTo>
                  <a:lnTo>
                    <a:pt x="2226" y="1795"/>
                  </a:lnTo>
                  <a:lnTo>
                    <a:pt x="2233" y="1793"/>
                  </a:lnTo>
                  <a:lnTo>
                    <a:pt x="2240" y="1792"/>
                  </a:lnTo>
                  <a:lnTo>
                    <a:pt x="2247" y="1793"/>
                  </a:lnTo>
                  <a:lnTo>
                    <a:pt x="2254" y="1794"/>
                  </a:lnTo>
                  <a:lnTo>
                    <a:pt x="2265" y="1798"/>
                  </a:lnTo>
                  <a:lnTo>
                    <a:pt x="2277" y="1803"/>
                  </a:lnTo>
                  <a:lnTo>
                    <a:pt x="2273" y="1806"/>
                  </a:lnTo>
                  <a:lnTo>
                    <a:pt x="2270" y="1808"/>
                  </a:lnTo>
                  <a:lnTo>
                    <a:pt x="2267" y="1809"/>
                  </a:lnTo>
                  <a:lnTo>
                    <a:pt x="2263" y="1811"/>
                  </a:lnTo>
                  <a:lnTo>
                    <a:pt x="2255" y="1812"/>
                  </a:lnTo>
                  <a:lnTo>
                    <a:pt x="2246" y="1812"/>
                  </a:lnTo>
                  <a:lnTo>
                    <a:pt x="2230" y="1812"/>
                  </a:lnTo>
                  <a:lnTo>
                    <a:pt x="2216" y="1811"/>
                  </a:lnTo>
                  <a:close/>
                  <a:moveTo>
                    <a:pt x="2245" y="1780"/>
                  </a:moveTo>
                  <a:lnTo>
                    <a:pt x="2232" y="1778"/>
                  </a:lnTo>
                  <a:lnTo>
                    <a:pt x="2222" y="1775"/>
                  </a:lnTo>
                  <a:lnTo>
                    <a:pt x="2211" y="1772"/>
                  </a:lnTo>
                  <a:lnTo>
                    <a:pt x="2203" y="1769"/>
                  </a:lnTo>
                  <a:lnTo>
                    <a:pt x="2194" y="1766"/>
                  </a:lnTo>
                  <a:lnTo>
                    <a:pt x="2187" y="1762"/>
                  </a:lnTo>
                  <a:lnTo>
                    <a:pt x="2181" y="1757"/>
                  </a:lnTo>
                  <a:lnTo>
                    <a:pt x="2174" y="1753"/>
                  </a:lnTo>
                  <a:lnTo>
                    <a:pt x="2187" y="1750"/>
                  </a:lnTo>
                  <a:lnTo>
                    <a:pt x="2199" y="1749"/>
                  </a:lnTo>
                  <a:lnTo>
                    <a:pt x="2209" y="1748"/>
                  </a:lnTo>
                  <a:lnTo>
                    <a:pt x="2217" y="1749"/>
                  </a:lnTo>
                  <a:lnTo>
                    <a:pt x="2225" y="1751"/>
                  </a:lnTo>
                  <a:lnTo>
                    <a:pt x="2230" y="1753"/>
                  </a:lnTo>
                  <a:lnTo>
                    <a:pt x="2235" y="1756"/>
                  </a:lnTo>
                  <a:lnTo>
                    <a:pt x="2239" y="1760"/>
                  </a:lnTo>
                  <a:lnTo>
                    <a:pt x="2242" y="1763"/>
                  </a:lnTo>
                  <a:lnTo>
                    <a:pt x="2244" y="1767"/>
                  </a:lnTo>
                  <a:lnTo>
                    <a:pt x="2245" y="1770"/>
                  </a:lnTo>
                  <a:lnTo>
                    <a:pt x="2245" y="1773"/>
                  </a:lnTo>
                  <a:lnTo>
                    <a:pt x="2246" y="1778"/>
                  </a:lnTo>
                  <a:lnTo>
                    <a:pt x="2245" y="1780"/>
                  </a:lnTo>
                  <a:close/>
                  <a:moveTo>
                    <a:pt x="2209" y="1715"/>
                  </a:moveTo>
                  <a:lnTo>
                    <a:pt x="2178" y="1724"/>
                  </a:lnTo>
                  <a:lnTo>
                    <a:pt x="2162" y="1729"/>
                  </a:lnTo>
                  <a:lnTo>
                    <a:pt x="2152" y="1730"/>
                  </a:lnTo>
                  <a:lnTo>
                    <a:pt x="2145" y="1730"/>
                  </a:lnTo>
                  <a:lnTo>
                    <a:pt x="2140" y="1725"/>
                  </a:lnTo>
                  <a:lnTo>
                    <a:pt x="2135" y="1720"/>
                  </a:lnTo>
                  <a:lnTo>
                    <a:pt x="2151" y="1714"/>
                  </a:lnTo>
                  <a:lnTo>
                    <a:pt x="2169" y="1707"/>
                  </a:lnTo>
                  <a:lnTo>
                    <a:pt x="2178" y="1704"/>
                  </a:lnTo>
                  <a:lnTo>
                    <a:pt x="2188" y="1701"/>
                  </a:lnTo>
                  <a:lnTo>
                    <a:pt x="2198" y="1700"/>
                  </a:lnTo>
                  <a:lnTo>
                    <a:pt x="2208" y="1701"/>
                  </a:lnTo>
                  <a:lnTo>
                    <a:pt x="2208" y="1708"/>
                  </a:lnTo>
                  <a:lnTo>
                    <a:pt x="2209" y="1715"/>
                  </a:lnTo>
                  <a:close/>
                  <a:moveTo>
                    <a:pt x="2183" y="1685"/>
                  </a:moveTo>
                  <a:lnTo>
                    <a:pt x="2173" y="1689"/>
                  </a:lnTo>
                  <a:lnTo>
                    <a:pt x="2168" y="1691"/>
                  </a:lnTo>
                  <a:lnTo>
                    <a:pt x="2164" y="1692"/>
                  </a:lnTo>
                  <a:lnTo>
                    <a:pt x="2158" y="1692"/>
                  </a:lnTo>
                  <a:lnTo>
                    <a:pt x="2135" y="1685"/>
                  </a:lnTo>
                  <a:lnTo>
                    <a:pt x="2122" y="1680"/>
                  </a:lnTo>
                  <a:lnTo>
                    <a:pt x="2117" y="1678"/>
                  </a:lnTo>
                  <a:lnTo>
                    <a:pt x="2115" y="1675"/>
                  </a:lnTo>
                  <a:lnTo>
                    <a:pt x="2121" y="1671"/>
                  </a:lnTo>
                  <a:lnTo>
                    <a:pt x="2132" y="1667"/>
                  </a:lnTo>
                  <a:lnTo>
                    <a:pt x="2145" y="1663"/>
                  </a:lnTo>
                  <a:lnTo>
                    <a:pt x="2157" y="1661"/>
                  </a:lnTo>
                  <a:lnTo>
                    <a:pt x="2163" y="1661"/>
                  </a:lnTo>
                  <a:lnTo>
                    <a:pt x="2169" y="1662"/>
                  </a:lnTo>
                  <a:lnTo>
                    <a:pt x="2173" y="1663"/>
                  </a:lnTo>
                  <a:lnTo>
                    <a:pt x="2177" y="1666"/>
                  </a:lnTo>
                  <a:lnTo>
                    <a:pt x="2181" y="1669"/>
                  </a:lnTo>
                  <a:lnTo>
                    <a:pt x="2183" y="1673"/>
                  </a:lnTo>
                  <a:lnTo>
                    <a:pt x="2184" y="1678"/>
                  </a:lnTo>
                  <a:lnTo>
                    <a:pt x="2183" y="1685"/>
                  </a:lnTo>
                  <a:close/>
                  <a:moveTo>
                    <a:pt x="2150" y="1626"/>
                  </a:moveTo>
                  <a:lnTo>
                    <a:pt x="2149" y="1632"/>
                  </a:lnTo>
                  <a:lnTo>
                    <a:pt x="2148" y="1637"/>
                  </a:lnTo>
                  <a:lnTo>
                    <a:pt x="2146" y="1641"/>
                  </a:lnTo>
                  <a:lnTo>
                    <a:pt x="2143" y="1644"/>
                  </a:lnTo>
                  <a:lnTo>
                    <a:pt x="2139" y="1646"/>
                  </a:lnTo>
                  <a:lnTo>
                    <a:pt x="2136" y="1649"/>
                  </a:lnTo>
                  <a:lnTo>
                    <a:pt x="2133" y="1650"/>
                  </a:lnTo>
                  <a:lnTo>
                    <a:pt x="2129" y="1651"/>
                  </a:lnTo>
                  <a:lnTo>
                    <a:pt x="2122" y="1651"/>
                  </a:lnTo>
                  <a:lnTo>
                    <a:pt x="2118" y="1651"/>
                  </a:lnTo>
                  <a:lnTo>
                    <a:pt x="2117" y="1650"/>
                  </a:lnTo>
                  <a:lnTo>
                    <a:pt x="2118" y="1649"/>
                  </a:lnTo>
                  <a:lnTo>
                    <a:pt x="2121" y="1649"/>
                  </a:lnTo>
                  <a:lnTo>
                    <a:pt x="2107" y="1651"/>
                  </a:lnTo>
                  <a:lnTo>
                    <a:pt x="2092" y="1652"/>
                  </a:lnTo>
                  <a:lnTo>
                    <a:pt x="2124" y="1623"/>
                  </a:lnTo>
                  <a:lnTo>
                    <a:pt x="2136" y="1624"/>
                  </a:lnTo>
                  <a:lnTo>
                    <a:pt x="2150" y="1626"/>
                  </a:lnTo>
                  <a:close/>
                  <a:moveTo>
                    <a:pt x="2077" y="1637"/>
                  </a:moveTo>
                  <a:lnTo>
                    <a:pt x="2055" y="1614"/>
                  </a:lnTo>
                  <a:lnTo>
                    <a:pt x="2068" y="1607"/>
                  </a:lnTo>
                  <a:lnTo>
                    <a:pt x="2078" y="1602"/>
                  </a:lnTo>
                  <a:lnTo>
                    <a:pt x="2089" y="1598"/>
                  </a:lnTo>
                  <a:lnTo>
                    <a:pt x="2097" y="1596"/>
                  </a:lnTo>
                  <a:lnTo>
                    <a:pt x="2105" y="1595"/>
                  </a:lnTo>
                  <a:lnTo>
                    <a:pt x="2111" y="1596"/>
                  </a:lnTo>
                  <a:lnTo>
                    <a:pt x="2116" y="1597"/>
                  </a:lnTo>
                  <a:lnTo>
                    <a:pt x="2119" y="1599"/>
                  </a:lnTo>
                  <a:lnTo>
                    <a:pt x="2120" y="1602"/>
                  </a:lnTo>
                  <a:lnTo>
                    <a:pt x="2120" y="1605"/>
                  </a:lnTo>
                  <a:lnTo>
                    <a:pt x="2118" y="1610"/>
                  </a:lnTo>
                  <a:lnTo>
                    <a:pt x="2114" y="1615"/>
                  </a:lnTo>
                  <a:lnTo>
                    <a:pt x="2108" y="1620"/>
                  </a:lnTo>
                  <a:lnTo>
                    <a:pt x="2100" y="1625"/>
                  </a:lnTo>
                  <a:lnTo>
                    <a:pt x="2090" y="1631"/>
                  </a:lnTo>
                  <a:lnTo>
                    <a:pt x="2077" y="1637"/>
                  </a:lnTo>
                  <a:close/>
                  <a:moveTo>
                    <a:pt x="2112" y="1575"/>
                  </a:moveTo>
                  <a:lnTo>
                    <a:pt x="2102" y="1577"/>
                  </a:lnTo>
                  <a:lnTo>
                    <a:pt x="2092" y="1579"/>
                  </a:lnTo>
                  <a:lnTo>
                    <a:pt x="2082" y="1582"/>
                  </a:lnTo>
                  <a:lnTo>
                    <a:pt x="2073" y="1585"/>
                  </a:lnTo>
                  <a:lnTo>
                    <a:pt x="2062" y="1581"/>
                  </a:lnTo>
                  <a:lnTo>
                    <a:pt x="2053" y="1578"/>
                  </a:lnTo>
                  <a:lnTo>
                    <a:pt x="2043" y="1575"/>
                  </a:lnTo>
                  <a:lnTo>
                    <a:pt x="2034" y="1571"/>
                  </a:lnTo>
                  <a:lnTo>
                    <a:pt x="2039" y="1562"/>
                  </a:lnTo>
                  <a:lnTo>
                    <a:pt x="2043" y="1554"/>
                  </a:lnTo>
                  <a:lnTo>
                    <a:pt x="2054" y="1552"/>
                  </a:lnTo>
                  <a:lnTo>
                    <a:pt x="2061" y="1551"/>
                  </a:lnTo>
                  <a:lnTo>
                    <a:pt x="2069" y="1552"/>
                  </a:lnTo>
                  <a:lnTo>
                    <a:pt x="2076" y="1554"/>
                  </a:lnTo>
                  <a:lnTo>
                    <a:pt x="2082" y="1556"/>
                  </a:lnTo>
                  <a:lnTo>
                    <a:pt x="2091" y="1560"/>
                  </a:lnTo>
                  <a:lnTo>
                    <a:pt x="2100" y="1566"/>
                  </a:lnTo>
                  <a:lnTo>
                    <a:pt x="2112" y="1575"/>
                  </a:lnTo>
                  <a:close/>
                  <a:moveTo>
                    <a:pt x="2086" y="1540"/>
                  </a:moveTo>
                  <a:lnTo>
                    <a:pt x="2077" y="1540"/>
                  </a:lnTo>
                  <a:lnTo>
                    <a:pt x="2069" y="1540"/>
                  </a:lnTo>
                  <a:lnTo>
                    <a:pt x="2061" y="1539"/>
                  </a:lnTo>
                  <a:lnTo>
                    <a:pt x="2053" y="1539"/>
                  </a:lnTo>
                  <a:lnTo>
                    <a:pt x="2041" y="1530"/>
                  </a:lnTo>
                  <a:lnTo>
                    <a:pt x="2031" y="1522"/>
                  </a:lnTo>
                  <a:lnTo>
                    <a:pt x="2046" y="1510"/>
                  </a:lnTo>
                  <a:lnTo>
                    <a:pt x="2056" y="1506"/>
                  </a:lnTo>
                  <a:lnTo>
                    <a:pt x="2060" y="1507"/>
                  </a:lnTo>
                  <a:lnTo>
                    <a:pt x="2067" y="1510"/>
                  </a:lnTo>
                  <a:lnTo>
                    <a:pt x="2074" y="1515"/>
                  </a:lnTo>
                  <a:lnTo>
                    <a:pt x="2083" y="1524"/>
                  </a:lnTo>
                  <a:lnTo>
                    <a:pt x="2084" y="1532"/>
                  </a:lnTo>
                  <a:lnTo>
                    <a:pt x="2086" y="1540"/>
                  </a:lnTo>
                  <a:close/>
                  <a:moveTo>
                    <a:pt x="2045" y="1457"/>
                  </a:moveTo>
                  <a:lnTo>
                    <a:pt x="2044" y="1466"/>
                  </a:lnTo>
                  <a:lnTo>
                    <a:pt x="2041" y="1480"/>
                  </a:lnTo>
                  <a:lnTo>
                    <a:pt x="2039" y="1486"/>
                  </a:lnTo>
                  <a:lnTo>
                    <a:pt x="2036" y="1492"/>
                  </a:lnTo>
                  <a:lnTo>
                    <a:pt x="2035" y="1494"/>
                  </a:lnTo>
                  <a:lnTo>
                    <a:pt x="2034" y="1495"/>
                  </a:lnTo>
                  <a:lnTo>
                    <a:pt x="2032" y="1495"/>
                  </a:lnTo>
                  <a:lnTo>
                    <a:pt x="2031" y="1495"/>
                  </a:lnTo>
                  <a:lnTo>
                    <a:pt x="2018" y="1490"/>
                  </a:lnTo>
                  <a:lnTo>
                    <a:pt x="2007" y="1484"/>
                  </a:lnTo>
                  <a:lnTo>
                    <a:pt x="2000" y="1477"/>
                  </a:lnTo>
                  <a:lnTo>
                    <a:pt x="1994" y="1472"/>
                  </a:lnTo>
                  <a:lnTo>
                    <a:pt x="1997" y="1469"/>
                  </a:lnTo>
                  <a:lnTo>
                    <a:pt x="2001" y="1466"/>
                  </a:lnTo>
                  <a:lnTo>
                    <a:pt x="2007" y="1463"/>
                  </a:lnTo>
                  <a:lnTo>
                    <a:pt x="2015" y="1459"/>
                  </a:lnTo>
                  <a:lnTo>
                    <a:pt x="2022" y="1457"/>
                  </a:lnTo>
                  <a:lnTo>
                    <a:pt x="2031" y="1456"/>
                  </a:lnTo>
                  <a:lnTo>
                    <a:pt x="2039" y="1455"/>
                  </a:lnTo>
                  <a:lnTo>
                    <a:pt x="2045" y="1457"/>
                  </a:lnTo>
                  <a:close/>
                  <a:moveTo>
                    <a:pt x="1995" y="1446"/>
                  </a:moveTo>
                  <a:lnTo>
                    <a:pt x="1985" y="1440"/>
                  </a:lnTo>
                  <a:lnTo>
                    <a:pt x="1976" y="1435"/>
                  </a:lnTo>
                  <a:lnTo>
                    <a:pt x="1966" y="1430"/>
                  </a:lnTo>
                  <a:lnTo>
                    <a:pt x="1958" y="1425"/>
                  </a:lnTo>
                  <a:lnTo>
                    <a:pt x="1958" y="1416"/>
                  </a:lnTo>
                  <a:lnTo>
                    <a:pt x="1958" y="1409"/>
                  </a:lnTo>
                  <a:lnTo>
                    <a:pt x="1960" y="1402"/>
                  </a:lnTo>
                  <a:lnTo>
                    <a:pt x="1961" y="1397"/>
                  </a:lnTo>
                  <a:lnTo>
                    <a:pt x="1963" y="1394"/>
                  </a:lnTo>
                  <a:lnTo>
                    <a:pt x="1965" y="1391"/>
                  </a:lnTo>
                  <a:lnTo>
                    <a:pt x="1968" y="1390"/>
                  </a:lnTo>
                  <a:lnTo>
                    <a:pt x="1971" y="1389"/>
                  </a:lnTo>
                  <a:lnTo>
                    <a:pt x="1974" y="1389"/>
                  </a:lnTo>
                  <a:lnTo>
                    <a:pt x="1977" y="1390"/>
                  </a:lnTo>
                  <a:lnTo>
                    <a:pt x="1980" y="1392"/>
                  </a:lnTo>
                  <a:lnTo>
                    <a:pt x="1984" y="1394"/>
                  </a:lnTo>
                  <a:lnTo>
                    <a:pt x="1991" y="1400"/>
                  </a:lnTo>
                  <a:lnTo>
                    <a:pt x="1997" y="1408"/>
                  </a:lnTo>
                  <a:lnTo>
                    <a:pt x="2003" y="1416"/>
                  </a:lnTo>
                  <a:lnTo>
                    <a:pt x="2007" y="1425"/>
                  </a:lnTo>
                  <a:lnTo>
                    <a:pt x="2011" y="1433"/>
                  </a:lnTo>
                  <a:lnTo>
                    <a:pt x="2013" y="1440"/>
                  </a:lnTo>
                  <a:lnTo>
                    <a:pt x="2013" y="1444"/>
                  </a:lnTo>
                  <a:lnTo>
                    <a:pt x="2013" y="1446"/>
                  </a:lnTo>
                  <a:lnTo>
                    <a:pt x="2012" y="1448"/>
                  </a:lnTo>
                  <a:lnTo>
                    <a:pt x="2010" y="1449"/>
                  </a:lnTo>
                  <a:lnTo>
                    <a:pt x="2007" y="1450"/>
                  </a:lnTo>
                  <a:lnTo>
                    <a:pt x="2004" y="1449"/>
                  </a:lnTo>
                  <a:lnTo>
                    <a:pt x="2000" y="1448"/>
                  </a:lnTo>
                  <a:lnTo>
                    <a:pt x="1995" y="1446"/>
                  </a:lnTo>
                  <a:close/>
                  <a:moveTo>
                    <a:pt x="1991" y="1370"/>
                  </a:moveTo>
                  <a:lnTo>
                    <a:pt x="1983" y="1374"/>
                  </a:lnTo>
                  <a:lnTo>
                    <a:pt x="1977" y="1378"/>
                  </a:lnTo>
                  <a:lnTo>
                    <a:pt x="1965" y="1382"/>
                  </a:lnTo>
                  <a:lnTo>
                    <a:pt x="1945" y="1390"/>
                  </a:lnTo>
                  <a:lnTo>
                    <a:pt x="1933" y="1382"/>
                  </a:lnTo>
                  <a:lnTo>
                    <a:pt x="1921" y="1376"/>
                  </a:lnTo>
                  <a:lnTo>
                    <a:pt x="1935" y="1372"/>
                  </a:lnTo>
                  <a:lnTo>
                    <a:pt x="1950" y="1370"/>
                  </a:lnTo>
                  <a:lnTo>
                    <a:pt x="1968" y="1370"/>
                  </a:lnTo>
                  <a:lnTo>
                    <a:pt x="1991" y="1370"/>
                  </a:lnTo>
                  <a:close/>
                  <a:moveTo>
                    <a:pt x="1967" y="1350"/>
                  </a:moveTo>
                  <a:lnTo>
                    <a:pt x="1903" y="1350"/>
                  </a:lnTo>
                  <a:lnTo>
                    <a:pt x="1906" y="1332"/>
                  </a:lnTo>
                  <a:lnTo>
                    <a:pt x="1921" y="1331"/>
                  </a:lnTo>
                  <a:lnTo>
                    <a:pt x="1937" y="1331"/>
                  </a:lnTo>
                  <a:lnTo>
                    <a:pt x="1952" y="1329"/>
                  </a:lnTo>
                  <a:lnTo>
                    <a:pt x="1967" y="1329"/>
                  </a:lnTo>
                  <a:lnTo>
                    <a:pt x="1967" y="1350"/>
                  </a:lnTo>
                  <a:close/>
                  <a:moveTo>
                    <a:pt x="1939" y="1282"/>
                  </a:moveTo>
                  <a:lnTo>
                    <a:pt x="1938" y="1291"/>
                  </a:lnTo>
                  <a:lnTo>
                    <a:pt x="1938" y="1302"/>
                  </a:lnTo>
                  <a:lnTo>
                    <a:pt x="1923" y="1303"/>
                  </a:lnTo>
                  <a:lnTo>
                    <a:pt x="1908" y="1304"/>
                  </a:lnTo>
                  <a:lnTo>
                    <a:pt x="1895" y="1305"/>
                  </a:lnTo>
                  <a:lnTo>
                    <a:pt x="1881" y="1307"/>
                  </a:lnTo>
                  <a:lnTo>
                    <a:pt x="1873" y="1299"/>
                  </a:lnTo>
                  <a:lnTo>
                    <a:pt x="1866" y="1291"/>
                  </a:lnTo>
                  <a:lnTo>
                    <a:pt x="1873" y="1284"/>
                  </a:lnTo>
                  <a:lnTo>
                    <a:pt x="1882" y="1280"/>
                  </a:lnTo>
                  <a:lnTo>
                    <a:pt x="1889" y="1277"/>
                  </a:lnTo>
                  <a:lnTo>
                    <a:pt x="1898" y="1276"/>
                  </a:lnTo>
                  <a:lnTo>
                    <a:pt x="1907" y="1276"/>
                  </a:lnTo>
                  <a:lnTo>
                    <a:pt x="1917" y="1277"/>
                  </a:lnTo>
                  <a:lnTo>
                    <a:pt x="1927" y="1279"/>
                  </a:lnTo>
                  <a:lnTo>
                    <a:pt x="1939" y="1282"/>
                  </a:lnTo>
                  <a:close/>
                  <a:moveTo>
                    <a:pt x="1910" y="1241"/>
                  </a:moveTo>
                  <a:lnTo>
                    <a:pt x="1893" y="1247"/>
                  </a:lnTo>
                  <a:lnTo>
                    <a:pt x="1877" y="1254"/>
                  </a:lnTo>
                  <a:lnTo>
                    <a:pt x="1861" y="1261"/>
                  </a:lnTo>
                  <a:lnTo>
                    <a:pt x="1849" y="1264"/>
                  </a:lnTo>
                  <a:lnTo>
                    <a:pt x="1844" y="1252"/>
                  </a:lnTo>
                  <a:lnTo>
                    <a:pt x="1840" y="1242"/>
                  </a:lnTo>
                  <a:lnTo>
                    <a:pt x="1858" y="1235"/>
                  </a:lnTo>
                  <a:lnTo>
                    <a:pt x="1873" y="1231"/>
                  </a:lnTo>
                  <a:lnTo>
                    <a:pt x="1882" y="1231"/>
                  </a:lnTo>
                  <a:lnTo>
                    <a:pt x="1890" y="1232"/>
                  </a:lnTo>
                  <a:lnTo>
                    <a:pt x="1900" y="1235"/>
                  </a:lnTo>
                  <a:lnTo>
                    <a:pt x="1910" y="1241"/>
                  </a:lnTo>
                  <a:close/>
                  <a:moveTo>
                    <a:pt x="1886" y="1193"/>
                  </a:moveTo>
                  <a:lnTo>
                    <a:pt x="1861" y="1207"/>
                  </a:lnTo>
                  <a:lnTo>
                    <a:pt x="1847" y="1214"/>
                  </a:lnTo>
                  <a:lnTo>
                    <a:pt x="1842" y="1216"/>
                  </a:lnTo>
                  <a:lnTo>
                    <a:pt x="1839" y="1217"/>
                  </a:lnTo>
                  <a:lnTo>
                    <a:pt x="1832" y="1212"/>
                  </a:lnTo>
                  <a:lnTo>
                    <a:pt x="1828" y="1208"/>
                  </a:lnTo>
                  <a:lnTo>
                    <a:pt x="1826" y="1205"/>
                  </a:lnTo>
                  <a:lnTo>
                    <a:pt x="1825" y="1202"/>
                  </a:lnTo>
                  <a:lnTo>
                    <a:pt x="1826" y="1200"/>
                  </a:lnTo>
                  <a:lnTo>
                    <a:pt x="1827" y="1196"/>
                  </a:lnTo>
                  <a:lnTo>
                    <a:pt x="1830" y="1192"/>
                  </a:lnTo>
                  <a:lnTo>
                    <a:pt x="1833" y="1188"/>
                  </a:lnTo>
                  <a:lnTo>
                    <a:pt x="1846" y="1188"/>
                  </a:lnTo>
                  <a:lnTo>
                    <a:pt x="1860" y="1188"/>
                  </a:lnTo>
                  <a:lnTo>
                    <a:pt x="1872" y="1189"/>
                  </a:lnTo>
                  <a:lnTo>
                    <a:pt x="1885" y="1189"/>
                  </a:lnTo>
                  <a:lnTo>
                    <a:pt x="1885" y="1191"/>
                  </a:lnTo>
                  <a:lnTo>
                    <a:pt x="1886" y="1193"/>
                  </a:lnTo>
                  <a:close/>
                  <a:moveTo>
                    <a:pt x="1846" y="1150"/>
                  </a:moveTo>
                  <a:lnTo>
                    <a:pt x="1838" y="1155"/>
                  </a:lnTo>
                  <a:lnTo>
                    <a:pt x="1830" y="1160"/>
                  </a:lnTo>
                  <a:lnTo>
                    <a:pt x="1826" y="1163"/>
                  </a:lnTo>
                  <a:lnTo>
                    <a:pt x="1823" y="1165"/>
                  </a:lnTo>
                  <a:lnTo>
                    <a:pt x="1819" y="1166"/>
                  </a:lnTo>
                  <a:lnTo>
                    <a:pt x="1813" y="1166"/>
                  </a:lnTo>
                  <a:lnTo>
                    <a:pt x="1809" y="1166"/>
                  </a:lnTo>
                  <a:lnTo>
                    <a:pt x="1806" y="1164"/>
                  </a:lnTo>
                  <a:lnTo>
                    <a:pt x="1803" y="1160"/>
                  </a:lnTo>
                  <a:lnTo>
                    <a:pt x="1801" y="1157"/>
                  </a:lnTo>
                  <a:lnTo>
                    <a:pt x="1797" y="1151"/>
                  </a:lnTo>
                  <a:lnTo>
                    <a:pt x="1795" y="1147"/>
                  </a:lnTo>
                  <a:lnTo>
                    <a:pt x="1808" y="1140"/>
                  </a:lnTo>
                  <a:lnTo>
                    <a:pt x="1817" y="1135"/>
                  </a:lnTo>
                  <a:lnTo>
                    <a:pt x="1823" y="1133"/>
                  </a:lnTo>
                  <a:lnTo>
                    <a:pt x="1828" y="1133"/>
                  </a:lnTo>
                  <a:lnTo>
                    <a:pt x="1835" y="1134"/>
                  </a:lnTo>
                  <a:lnTo>
                    <a:pt x="1844" y="1135"/>
                  </a:lnTo>
                  <a:lnTo>
                    <a:pt x="1845" y="1142"/>
                  </a:lnTo>
                  <a:lnTo>
                    <a:pt x="1846" y="1150"/>
                  </a:lnTo>
                  <a:close/>
                  <a:moveTo>
                    <a:pt x="1813" y="1105"/>
                  </a:moveTo>
                  <a:lnTo>
                    <a:pt x="1806" y="1112"/>
                  </a:lnTo>
                  <a:lnTo>
                    <a:pt x="1797" y="1117"/>
                  </a:lnTo>
                  <a:lnTo>
                    <a:pt x="1793" y="1120"/>
                  </a:lnTo>
                  <a:lnTo>
                    <a:pt x="1790" y="1121"/>
                  </a:lnTo>
                  <a:lnTo>
                    <a:pt x="1786" y="1123"/>
                  </a:lnTo>
                  <a:lnTo>
                    <a:pt x="1783" y="1123"/>
                  </a:lnTo>
                  <a:lnTo>
                    <a:pt x="1771" y="1116"/>
                  </a:lnTo>
                  <a:lnTo>
                    <a:pt x="1761" y="1110"/>
                  </a:lnTo>
                  <a:lnTo>
                    <a:pt x="1767" y="1097"/>
                  </a:lnTo>
                  <a:lnTo>
                    <a:pt x="1774" y="1085"/>
                  </a:lnTo>
                  <a:lnTo>
                    <a:pt x="1782" y="1087"/>
                  </a:lnTo>
                  <a:lnTo>
                    <a:pt x="1790" y="1092"/>
                  </a:lnTo>
                  <a:lnTo>
                    <a:pt x="1801" y="1097"/>
                  </a:lnTo>
                  <a:lnTo>
                    <a:pt x="1813" y="1105"/>
                  </a:lnTo>
                  <a:close/>
                  <a:moveTo>
                    <a:pt x="1795" y="1070"/>
                  </a:moveTo>
                  <a:lnTo>
                    <a:pt x="1792" y="1077"/>
                  </a:lnTo>
                  <a:lnTo>
                    <a:pt x="1775" y="1077"/>
                  </a:lnTo>
                  <a:lnTo>
                    <a:pt x="1758" y="1077"/>
                  </a:lnTo>
                  <a:lnTo>
                    <a:pt x="1743" y="1077"/>
                  </a:lnTo>
                  <a:lnTo>
                    <a:pt x="1727" y="1078"/>
                  </a:lnTo>
                  <a:lnTo>
                    <a:pt x="1717" y="1070"/>
                  </a:lnTo>
                  <a:lnTo>
                    <a:pt x="1727" y="1064"/>
                  </a:lnTo>
                  <a:lnTo>
                    <a:pt x="1735" y="1060"/>
                  </a:lnTo>
                  <a:lnTo>
                    <a:pt x="1743" y="1058"/>
                  </a:lnTo>
                  <a:lnTo>
                    <a:pt x="1751" y="1057"/>
                  </a:lnTo>
                  <a:lnTo>
                    <a:pt x="1758" y="1058"/>
                  </a:lnTo>
                  <a:lnTo>
                    <a:pt x="1769" y="1060"/>
                  </a:lnTo>
                  <a:lnTo>
                    <a:pt x="1781" y="1063"/>
                  </a:lnTo>
                  <a:lnTo>
                    <a:pt x="1795" y="1070"/>
                  </a:lnTo>
                  <a:close/>
                  <a:moveTo>
                    <a:pt x="1764" y="1021"/>
                  </a:moveTo>
                  <a:lnTo>
                    <a:pt x="1762" y="1026"/>
                  </a:lnTo>
                  <a:lnTo>
                    <a:pt x="1762" y="1033"/>
                  </a:lnTo>
                  <a:lnTo>
                    <a:pt x="1752" y="1034"/>
                  </a:lnTo>
                  <a:lnTo>
                    <a:pt x="1743" y="1035"/>
                  </a:lnTo>
                  <a:lnTo>
                    <a:pt x="1734" y="1036"/>
                  </a:lnTo>
                  <a:lnTo>
                    <a:pt x="1726" y="1037"/>
                  </a:lnTo>
                  <a:lnTo>
                    <a:pt x="1688" y="1010"/>
                  </a:lnTo>
                  <a:lnTo>
                    <a:pt x="1689" y="1006"/>
                  </a:lnTo>
                  <a:lnTo>
                    <a:pt x="1691" y="1003"/>
                  </a:lnTo>
                  <a:lnTo>
                    <a:pt x="1694" y="1002"/>
                  </a:lnTo>
                  <a:lnTo>
                    <a:pt x="1698" y="1001"/>
                  </a:lnTo>
                  <a:lnTo>
                    <a:pt x="1710" y="1002"/>
                  </a:lnTo>
                  <a:lnTo>
                    <a:pt x="1724" y="1005"/>
                  </a:lnTo>
                  <a:lnTo>
                    <a:pt x="1749" y="1015"/>
                  </a:lnTo>
                  <a:lnTo>
                    <a:pt x="1764" y="1021"/>
                  </a:lnTo>
                  <a:close/>
                  <a:moveTo>
                    <a:pt x="1734" y="989"/>
                  </a:moveTo>
                  <a:lnTo>
                    <a:pt x="1731" y="990"/>
                  </a:lnTo>
                  <a:lnTo>
                    <a:pt x="1729" y="992"/>
                  </a:lnTo>
                  <a:lnTo>
                    <a:pt x="1717" y="988"/>
                  </a:lnTo>
                  <a:lnTo>
                    <a:pt x="1708" y="984"/>
                  </a:lnTo>
                  <a:lnTo>
                    <a:pt x="1697" y="980"/>
                  </a:lnTo>
                  <a:lnTo>
                    <a:pt x="1688" y="977"/>
                  </a:lnTo>
                  <a:lnTo>
                    <a:pt x="1691" y="970"/>
                  </a:lnTo>
                  <a:lnTo>
                    <a:pt x="1695" y="965"/>
                  </a:lnTo>
                  <a:lnTo>
                    <a:pt x="1705" y="968"/>
                  </a:lnTo>
                  <a:lnTo>
                    <a:pt x="1714" y="971"/>
                  </a:lnTo>
                  <a:lnTo>
                    <a:pt x="1724" y="975"/>
                  </a:lnTo>
                  <a:lnTo>
                    <a:pt x="1734" y="980"/>
                  </a:lnTo>
                  <a:lnTo>
                    <a:pt x="1734" y="989"/>
                  </a:lnTo>
                  <a:close/>
                  <a:moveTo>
                    <a:pt x="1705" y="959"/>
                  </a:moveTo>
                  <a:lnTo>
                    <a:pt x="1695" y="954"/>
                  </a:lnTo>
                  <a:lnTo>
                    <a:pt x="1687" y="950"/>
                  </a:lnTo>
                  <a:lnTo>
                    <a:pt x="1679" y="946"/>
                  </a:lnTo>
                  <a:lnTo>
                    <a:pt x="1673" y="941"/>
                  </a:lnTo>
                  <a:lnTo>
                    <a:pt x="1668" y="936"/>
                  </a:lnTo>
                  <a:lnTo>
                    <a:pt x="1666" y="931"/>
                  </a:lnTo>
                  <a:lnTo>
                    <a:pt x="1663" y="926"/>
                  </a:lnTo>
                  <a:lnTo>
                    <a:pt x="1664" y="919"/>
                  </a:lnTo>
                  <a:lnTo>
                    <a:pt x="1669" y="918"/>
                  </a:lnTo>
                  <a:lnTo>
                    <a:pt x="1673" y="918"/>
                  </a:lnTo>
                  <a:lnTo>
                    <a:pt x="1677" y="919"/>
                  </a:lnTo>
                  <a:lnTo>
                    <a:pt x="1681" y="921"/>
                  </a:lnTo>
                  <a:lnTo>
                    <a:pt x="1691" y="924"/>
                  </a:lnTo>
                  <a:lnTo>
                    <a:pt x="1704" y="930"/>
                  </a:lnTo>
                  <a:lnTo>
                    <a:pt x="1700" y="935"/>
                  </a:lnTo>
                  <a:lnTo>
                    <a:pt x="1699" y="941"/>
                  </a:lnTo>
                  <a:lnTo>
                    <a:pt x="1699" y="945"/>
                  </a:lnTo>
                  <a:lnTo>
                    <a:pt x="1701" y="950"/>
                  </a:lnTo>
                  <a:lnTo>
                    <a:pt x="1705" y="956"/>
                  </a:lnTo>
                  <a:lnTo>
                    <a:pt x="1705" y="959"/>
                  </a:lnTo>
                  <a:close/>
                  <a:moveTo>
                    <a:pt x="1677" y="903"/>
                  </a:moveTo>
                  <a:lnTo>
                    <a:pt x="1667" y="900"/>
                  </a:lnTo>
                  <a:lnTo>
                    <a:pt x="1657" y="898"/>
                  </a:lnTo>
                  <a:lnTo>
                    <a:pt x="1660" y="890"/>
                  </a:lnTo>
                  <a:lnTo>
                    <a:pt x="1664" y="882"/>
                  </a:lnTo>
                  <a:lnTo>
                    <a:pt x="1668" y="885"/>
                  </a:lnTo>
                  <a:lnTo>
                    <a:pt x="1671" y="888"/>
                  </a:lnTo>
                  <a:lnTo>
                    <a:pt x="1674" y="891"/>
                  </a:lnTo>
                  <a:lnTo>
                    <a:pt x="1676" y="895"/>
                  </a:lnTo>
                  <a:lnTo>
                    <a:pt x="1678" y="898"/>
                  </a:lnTo>
                  <a:lnTo>
                    <a:pt x="1679" y="902"/>
                  </a:lnTo>
                  <a:lnTo>
                    <a:pt x="1679" y="903"/>
                  </a:lnTo>
                  <a:lnTo>
                    <a:pt x="1678" y="903"/>
                  </a:lnTo>
                  <a:lnTo>
                    <a:pt x="1677" y="903"/>
                  </a:lnTo>
                  <a:close/>
                  <a:moveTo>
                    <a:pt x="1677" y="810"/>
                  </a:moveTo>
                  <a:lnTo>
                    <a:pt x="1677" y="821"/>
                  </a:lnTo>
                  <a:lnTo>
                    <a:pt x="1675" y="830"/>
                  </a:lnTo>
                  <a:lnTo>
                    <a:pt x="1671" y="839"/>
                  </a:lnTo>
                  <a:lnTo>
                    <a:pt x="1664" y="851"/>
                  </a:lnTo>
                  <a:lnTo>
                    <a:pt x="1643" y="851"/>
                  </a:lnTo>
                  <a:lnTo>
                    <a:pt x="1623" y="851"/>
                  </a:lnTo>
                  <a:lnTo>
                    <a:pt x="1603" y="851"/>
                  </a:lnTo>
                  <a:lnTo>
                    <a:pt x="1583" y="851"/>
                  </a:lnTo>
                  <a:lnTo>
                    <a:pt x="1563" y="851"/>
                  </a:lnTo>
                  <a:lnTo>
                    <a:pt x="1543" y="851"/>
                  </a:lnTo>
                  <a:lnTo>
                    <a:pt x="1523" y="852"/>
                  </a:lnTo>
                  <a:lnTo>
                    <a:pt x="1503" y="852"/>
                  </a:lnTo>
                  <a:lnTo>
                    <a:pt x="1501" y="838"/>
                  </a:lnTo>
                  <a:lnTo>
                    <a:pt x="1501" y="830"/>
                  </a:lnTo>
                  <a:lnTo>
                    <a:pt x="1503" y="822"/>
                  </a:lnTo>
                  <a:lnTo>
                    <a:pt x="1506" y="813"/>
                  </a:lnTo>
                  <a:lnTo>
                    <a:pt x="1524" y="811"/>
                  </a:lnTo>
                  <a:lnTo>
                    <a:pt x="1545" y="807"/>
                  </a:lnTo>
                  <a:lnTo>
                    <a:pt x="1568" y="805"/>
                  </a:lnTo>
                  <a:lnTo>
                    <a:pt x="1593" y="802"/>
                  </a:lnTo>
                  <a:lnTo>
                    <a:pt x="1617" y="801"/>
                  </a:lnTo>
                  <a:lnTo>
                    <a:pt x="1640" y="801"/>
                  </a:lnTo>
                  <a:lnTo>
                    <a:pt x="1651" y="802"/>
                  </a:lnTo>
                  <a:lnTo>
                    <a:pt x="1660" y="804"/>
                  </a:lnTo>
                  <a:lnTo>
                    <a:pt x="1670" y="806"/>
                  </a:lnTo>
                  <a:lnTo>
                    <a:pt x="1677" y="810"/>
                  </a:lnTo>
                  <a:close/>
                  <a:moveTo>
                    <a:pt x="1604" y="621"/>
                  </a:moveTo>
                  <a:lnTo>
                    <a:pt x="1590" y="615"/>
                  </a:lnTo>
                  <a:lnTo>
                    <a:pt x="1575" y="610"/>
                  </a:lnTo>
                  <a:lnTo>
                    <a:pt x="1574" y="600"/>
                  </a:lnTo>
                  <a:lnTo>
                    <a:pt x="1575" y="592"/>
                  </a:lnTo>
                  <a:lnTo>
                    <a:pt x="1578" y="587"/>
                  </a:lnTo>
                  <a:lnTo>
                    <a:pt x="1581" y="583"/>
                  </a:lnTo>
                  <a:lnTo>
                    <a:pt x="1586" y="581"/>
                  </a:lnTo>
                  <a:lnTo>
                    <a:pt x="1592" y="581"/>
                  </a:lnTo>
                  <a:lnTo>
                    <a:pt x="1597" y="582"/>
                  </a:lnTo>
                  <a:lnTo>
                    <a:pt x="1602" y="585"/>
                  </a:lnTo>
                  <a:lnTo>
                    <a:pt x="1608" y="588"/>
                  </a:lnTo>
                  <a:lnTo>
                    <a:pt x="1612" y="592"/>
                  </a:lnTo>
                  <a:lnTo>
                    <a:pt x="1615" y="596"/>
                  </a:lnTo>
                  <a:lnTo>
                    <a:pt x="1617" y="601"/>
                  </a:lnTo>
                  <a:lnTo>
                    <a:pt x="1617" y="607"/>
                  </a:lnTo>
                  <a:lnTo>
                    <a:pt x="1615" y="612"/>
                  </a:lnTo>
                  <a:lnTo>
                    <a:pt x="1611" y="616"/>
                  </a:lnTo>
                  <a:lnTo>
                    <a:pt x="1604" y="621"/>
                  </a:lnTo>
                  <a:close/>
                  <a:moveTo>
                    <a:pt x="1623" y="757"/>
                  </a:moveTo>
                  <a:lnTo>
                    <a:pt x="1576" y="770"/>
                  </a:lnTo>
                  <a:lnTo>
                    <a:pt x="1571" y="763"/>
                  </a:lnTo>
                  <a:lnTo>
                    <a:pt x="1567" y="756"/>
                  </a:lnTo>
                  <a:lnTo>
                    <a:pt x="1580" y="750"/>
                  </a:lnTo>
                  <a:lnTo>
                    <a:pt x="1602" y="743"/>
                  </a:lnTo>
                  <a:lnTo>
                    <a:pt x="1608" y="741"/>
                  </a:lnTo>
                  <a:lnTo>
                    <a:pt x="1612" y="741"/>
                  </a:lnTo>
                  <a:lnTo>
                    <a:pt x="1617" y="741"/>
                  </a:lnTo>
                  <a:lnTo>
                    <a:pt x="1620" y="742"/>
                  </a:lnTo>
                  <a:lnTo>
                    <a:pt x="1623" y="744"/>
                  </a:lnTo>
                  <a:lnTo>
                    <a:pt x="1624" y="747"/>
                  </a:lnTo>
                  <a:lnTo>
                    <a:pt x="1625" y="751"/>
                  </a:lnTo>
                  <a:lnTo>
                    <a:pt x="1623" y="757"/>
                  </a:lnTo>
                  <a:close/>
                  <a:moveTo>
                    <a:pt x="1618" y="660"/>
                  </a:moveTo>
                  <a:lnTo>
                    <a:pt x="1623" y="668"/>
                  </a:lnTo>
                  <a:lnTo>
                    <a:pt x="1628" y="676"/>
                  </a:lnTo>
                  <a:lnTo>
                    <a:pt x="1622" y="683"/>
                  </a:lnTo>
                  <a:lnTo>
                    <a:pt x="1617" y="688"/>
                  </a:lnTo>
                  <a:lnTo>
                    <a:pt x="1612" y="692"/>
                  </a:lnTo>
                  <a:lnTo>
                    <a:pt x="1606" y="693"/>
                  </a:lnTo>
                  <a:lnTo>
                    <a:pt x="1595" y="692"/>
                  </a:lnTo>
                  <a:lnTo>
                    <a:pt x="1585" y="690"/>
                  </a:lnTo>
                  <a:lnTo>
                    <a:pt x="1578" y="688"/>
                  </a:lnTo>
                  <a:lnTo>
                    <a:pt x="1573" y="685"/>
                  </a:lnTo>
                  <a:lnTo>
                    <a:pt x="1570" y="683"/>
                  </a:lnTo>
                  <a:lnTo>
                    <a:pt x="1567" y="680"/>
                  </a:lnTo>
                  <a:lnTo>
                    <a:pt x="1566" y="676"/>
                  </a:lnTo>
                  <a:lnTo>
                    <a:pt x="1567" y="673"/>
                  </a:lnTo>
                  <a:lnTo>
                    <a:pt x="1571" y="670"/>
                  </a:lnTo>
                  <a:lnTo>
                    <a:pt x="1574" y="667"/>
                  </a:lnTo>
                  <a:lnTo>
                    <a:pt x="1579" y="665"/>
                  </a:lnTo>
                  <a:lnTo>
                    <a:pt x="1585" y="663"/>
                  </a:lnTo>
                  <a:lnTo>
                    <a:pt x="1592" y="661"/>
                  </a:lnTo>
                  <a:lnTo>
                    <a:pt x="1600" y="660"/>
                  </a:lnTo>
                  <a:lnTo>
                    <a:pt x="1609" y="660"/>
                  </a:lnTo>
                  <a:lnTo>
                    <a:pt x="1618" y="660"/>
                  </a:lnTo>
                  <a:close/>
                  <a:moveTo>
                    <a:pt x="1640" y="539"/>
                  </a:moveTo>
                  <a:lnTo>
                    <a:pt x="1628" y="544"/>
                  </a:lnTo>
                  <a:lnTo>
                    <a:pt x="1615" y="550"/>
                  </a:lnTo>
                  <a:lnTo>
                    <a:pt x="1602" y="555"/>
                  </a:lnTo>
                  <a:lnTo>
                    <a:pt x="1590" y="560"/>
                  </a:lnTo>
                  <a:lnTo>
                    <a:pt x="1582" y="559"/>
                  </a:lnTo>
                  <a:lnTo>
                    <a:pt x="1574" y="556"/>
                  </a:lnTo>
                  <a:lnTo>
                    <a:pt x="1567" y="554"/>
                  </a:lnTo>
                  <a:lnTo>
                    <a:pt x="1560" y="551"/>
                  </a:lnTo>
                  <a:lnTo>
                    <a:pt x="1555" y="548"/>
                  </a:lnTo>
                  <a:lnTo>
                    <a:pt x="1548" y="543"/>
                  </a:lnTo>
                  <a:lnTo>
                    <a:pt x="1543" y="540"/>
                  </a:lnTo>
                  <a:lnTo>
                    <a:pt x="1539" y="536"/>
                  </a:lnTo>
                  <a:lnTo>
                    <a:pt x="1530" y="526"/>
                  </a:lnTo>
                  <a:lnTo>
                    <a:pt x="1524" y="516"/>
                  </a:lnTo>
                  <a:lnTo>
                    <a:pt x="1520" y="504"/>
                  </a:lnTo>
                  <a:lnTo>
                    <a:pt x="1517" y="494"/>
                  </a:lnTo>
                  <a:lnTo>
                    <a:pt x="1517" y="482"/>
                  </a:lnTo>
                  <a:lnTo>
                    <a:pt x="1518" y="470"/>
                  </a:lnTo>
                  <a:lnTo>
                    <a:pt x="1521" y="459"/>
                  </a:lnTo>
                  <a:lnTo>
                    <a:pt x="1526" y="448"/>
                  </a:lnTo>
                  <a:lnTo>
                    <a:pt x="1534" y="438"/>
                  </a:lnTo>
                  <a:lnTo>
                    <a:pt x="1542" y="428"/>
                  </a:lnTo>
                  <a:lnTo>
                    <a:pt x="1547" y="424"/>
                  </a:lnTo>
                  <a:lnTo>
                    <a:pt x="1554" y="421"/>
                  </a:lnTo>
                  <a:lnTo>
                    <a:pt x="1560" y="416"/>
                  </a:lnTo>
                  <a:lnTo>
                    <a:pt x="1566" y="413"/>
                  </a:lnTo>
                  <a:lnTo>
                    <a:pt x="1566" y="391"/>
                  </a:lnTo>
                  <a:lnTo>
                    <a:pt x="1566" y="369"/>
                  </a:lnTo>
                  <a:lnTo>
                    <a:pt x="1566" y="347"/>
                  </a:lnTo>
                  <a:lnTo>
                    <a:pt x="1567" y="325"/>
                  </a:lnTo>
                  <a:lnTo>
                    <a:pt x="1537" y="325"/>
                  </a:lnTo>
                  <a:lnTo>
                    <a:pt x="1506" y="325"/>
                  </a:lnTo>
                  <a:lnTo>
                    <a:pt x="1477" y="325"/>
                  </a:lnTo>
                  <a:lnTo>
                    <a:pt x="1446" y="326"/>
                  </a:lnTo>
                  <a:lnTo>
                    <a:pt x="1442" y="335"/>
                  </a:lnTo>
                  <a:lnTo>
                    <a:pt x="1435" y="344"/>
                  </a:lnTo>
                  <a:lnTo>
                    <a:pt x="1430" y="350"/>
                  </a:lnTo>
                  <a:lnTo>
                    <a:pt x="1423" y="355"/>
                  </a:lnTo>
                  <a:lnTo>
                    <a:pt x="1415" y="358"/>
                  </a:lnTo>
                  <a:lnTo>
                    <a:pt x="1408" y="360"/>
                  </a:lnTo>
                  <a:lnTo>
                    <a:pt x="1400" y="362"/>
                  </a:lnTo>
                  <a:lnTo>
                    <a:pt x="1392" y="362"/>
                  </a:lnTo>
                  <a:lnTo>
                    <a:pt x="1384" y="360"/>
                  </a:lnTo>
                  <a:lnTo>
                    <a:pt x="1375" y="358"/>
                  </a:lnTo>
                  <a:lnTo>
                    <a:pt x="1367" y="355"/>
                  </a:lnTo>
                  <a:lnTo>
                    <a:pt x="1358" y="351"/>
                  </a:lnTo>
                  <a:lnTo>
                    <a:pt x="1351" y="346"/>
                  </a:lnTo>
                  <a:lnTo>
                    <a:pt x="1344" y="340"/>
                  </a:lnTo>
                  <a:lnTo>
                    <a:pt x="1337" y="334"/>
                  </a:lnTo>
                  <a:lnTo>
                    <a:pt x="1331" y="328"/>
                  </a:lnTo>
                  <a:lnTo>
                    <a:pt x="1326" y="320"/>
                  </a:lnTo>
                  <a:lnTo>
                    <a:pt x="1320" y="313"/>
                  </a:lnTo>
                  <a:lnTo>
                    <a:pt x="1317" y="306"/>
                  </a:lnTo>
                  <a:lnTo>
                    <a:pt x="1314" y="298"/>
                  </a:lnTo>
                  <a:lnTo>
                    <a:pt x="1312" y="290"/>
                  </a:lnTo>
                  <a:lnTo>
                    <a:pt x="1312" y="281"/>
                  </a:lnTo>
                  <a:lnTo>
                    <a:pt x="1312" y="273"/>
                  </a:lnTo>
                  <a:lnTo>
                    <a:pt x="1315" y="265"/>
                  </a:lnTo>
                  <a:lnTo>
                    <a:pt x="1318" y="258"/>
                  </a:lnTo>
                  <a:lnTo>
                    <a:pt x="1324" y="250"/>
                  </a:lnTo>
                  <a:lnTo>
                    <a:pt x="1331" y="243"/>
                  </a:lnTo>
                  <a:lnTo>
                    <a:pt x="1339" y="236"/>
                  </a:lnTo>
                  <a:lnTo>
                    <a:pt x="1350" y="229"/>
                  </a:lnTo>
                  <a:lnTo>
                    <a:pt x="1363" y="224"/>
                  </a:lnTo>
                  <a:lnTo>
                    <a:pt x="1377" y="219"/>
                  </a:lnTo>
                  <a:lnTo>
                    <a:pt x="1394" y="215"/>
                  </a:lnTo>
                  <a:lnTo>
                    <a:pt x="1417" y="223"/>
                  </a:lnTo>
                  <a:lnTo>
                    <a:pt x="1429" y="231"/>
                  </a:lnTo>
                  <a:lnTo>
                    <a:pt x="1434" y="235"/>
                  </a:lnTo>
                  <a:lnTo>
                    <a:pt x="1440" y="242"/>
                  </a:lnTo>
                  <a:lnTo>
                    <a:pt x="1444" y="253"/>
                  </a:lnTo>
                  <a:lnTo>
                    <a:pt x="1450" y="267"/>
                  </a:lnTo>
                  <a:lnTo>
                    <a:pt x="1479" y="267"/>
                  </a:lnTo>
                  <a:lnTo>
                    <a:pt x="1508" y="267"/>
                  </a:lnTo>
                  <a:lnTo>
                    <a:pt x="1538" y="267"/>
                  </a:lnTo>
                  <a:lnTo>
                    <a:pt x="1567" y="267"/>
                  </a:lnTo>
                  <a:lnTo>
                    <a:pt x="1566" y="242"/>
                  </a:lnTo>
                  <a:lnTo>
                    <a:pt x="1566" y="216"/>
                  </a:lnTo>
                  <a:lnTo>
                    <a:pt x="1565" y="189"/>
                  </a:lnTo>
                  <a:lnTo>
                    <a:pt x="1565" y="164"/>
                  </a:lnTo>
                  <a:lnTo>
                    <a:pt x="1552" y="157"/>
                  </a:lnTo>
                  <a:lnTo>
                    <a:pt x="1539" y="149"/>
                  </a:lnTo>
                  <a:lnTo>
                    <a:pt x="1530" y="142"/>
                  </a:lnTo>
                  <a:lnTo>
                    <a:pt x="1523" y="133"/>
                  </a:lnTo>
                  <a:lnTo>
                    <a:pt x="1519" y="125"/>
                  </a:lnTo>
                  <a:lnTo>
                    <a:pt x="1517" y="116"/>
                  </a:lnTo>
                  <a:lnTo>
                    <a:pt x="1517" y="108"/>
                  </a:lnTo>
                  <a:lnTo>
                    <a:pt x="1519" y="99"/>
                  </a:lnTo>
                  <a:lnTo>
                    <a:pt x="1522" y="91"/>
                  </a:lnTo>
                  <a:lnTo>
                    <a:pt x="1526" y="83"/>
                  </a:lnTo>
                  <a:lnTo>
                    <a:pt x="1533" y="74"/>
                  </a:lnTo>
                  <a:lnTo>
                    <a:pt x="1539" y="67"/>
                  </a:lnTo>
                  <a:lnTo>
                    <a:pt x="1547" y="59"/>
                  </a:lnTo>
                  <a:lnTo>
                    <a:pt x="1556" y="53"/>
                  </a:lnTo>
                  <a:lnTo>
                    <a:pt x="1565" y="48"/>
                  </a:lnTo>
                  <a:lnTo>
                    <a:pt x="1575" y="42"/>
                  </a:lnTo>
                  <a:lnTo>
                    <a:pt x="1585" y="38"/>
                  </a:lnTo>
                  <a:lnTo>
                    <a:pt x="1595" y="36"/>
                  </a:lnTo>
                  <a:lnTo>
                    <a:pt x="1605" y="34"/>
                  </a:lnTo>
                  <a:lnTo>
                    <a:pt x="1615" y="33"/>
                  </a:lnTo>
                  <a:lnTo>
                    <a:pt x="1623" y="34"/>
                  </a:lnTo>
                  <a:lnTo>
                    <a:pt x="1633" y="36"/>
                  </a:lnTo>
                  <a:lnTo>
                    <a:pt x="1640" y="39"/>
                  </a:lnTo>
                  <a:lnTo>
                    <a:pt x="1648" y="45"/>
                  </a:lnTo>
                  <a:lnTo>
                    <a:pt x="1653" y="51"/>
                  </a:lnTo>
                  <a:lnTo>
                    <a:pt x="1657" y="59"/>
                  </a:lnTo>
                  <a:lnTo>
                    <a:pt x="1660" y="70"/>
                  </a:lnTo>
                  <a:lnTo>
                    <a:pt x="1661" y="83"/>
                  </a:lnTo>
                  <a:lnTo>
                    <a:pt x="1661" y="97"/>
                  </a:lnTo>
                  <a:lnTo>
                    <a:pt x="1659" y="114"/>
                  </a:lnTo>
                  <a:lnTo>
                    <a:pt x="1654" y="133"/>
                  </a:lnTo>
                  <a:lnTo>
                    <a:pt x="1648" y="154"/>
                  </a:lnTo>
                  <a:lnTo>
                    <a:pt x="1625" y="165"/>
                  </a:lnTo>
                  <a:lnTo>
                    <a:pt x="1624" y="190"/>
                  </a:lnTo>
                  <a:lnTo>
                    <a:pt x="1624" y="217"/>
                  </a:lnTo>
                  <a:lnTo>
                    <a:pt x="1624" y="242"/>
                  </a:lnTo>
                  <a:lnTo>
                    <a:pt x="1624" y="267"/>
                  </a:lnTo>
                  <a:lnTo>
                    <a:pt x="1649" y="267"/>
                  </a:lnTo>
                  <a:lnTo>
                    <a:pt x="1674" y="267"/>
                  </a:lnTo>
                  <a:lnTo>
                    <a:pt x="1698" y="267"/>
                  </a:lnTo>
                  <a:lnTo>
                    <a:pt x="1724" y="267"/>
                  </a:lnTo>
                  <a:lnTo>
                    <a:pt x="1727" y="256"/>
                  </a:lnTo>
                  <a:lnTo>
                    <a:pt x="1732" y="246"/>
                  </a:lnTo>
                  <a:lnTo>
                    <a:pt x="1737" y="239"/>
                  </a:lnTo>
                  <a:lnTo>
                    <a:pt x="1743" y="233"/>
                  </a:lnTo>
                  <a:lnTo>
                    <a:pt x="1749" y="227"/>
                  </a:lnTo>
                  <a:lnTo>
                    <a:pt x="1755" y="223"/>
                  </a:lnTo>
                  <a:lnTo>
                    <a:pt x="1763" y="221"/>
                  </a:lnTo>
                  <a:lnTo>
                    <a:pt x="1770" y="219"/>
                  </a:lnTo>
                  <a:lnTo>
                    <a:pt x="1778" y="218"/>
                  </a:lnTo>
                  <a:lnTo>
                    <a:pt x="1787" y="219"/>
                  </a:lnTo>
                  <a:lnTo>
                    <a:pt x="1795" y="220"/>
                  </a:lnTo>
                  <a:lnTo>
                    <a:pt x="1804" y="221"/>
                  </a:lnTo>
                  <a:lnTo>
                    <a:pt x="1822" y="226"/>
                  </a:lnTo>
                  <a:lnTo>
                    <a:pt x="1841" y="234"/>
                  </a:lnTo>
                  <a:lnTo>
                    <a:pt x="1844" y="245"/>
                  </a:lnTo>
                  <a:lnTo>
                    <a:pt x="1847" y="256"/>
                  </a:lnTo>
                  <a:lnTo>
                    <a:pt x="1849" y="266"/>
                  </a:lnTo>
                  <a:lnTo>
                    <a:pt x="1850" y="276"/>
                  </a:lnTo>
                  <a:lnTo>
                    <a:pt x="1850" y="285"/>
                  </a:lnTo>
                  <a:lnTo>
                    <a:pt x="1850" y="295"/>
                  </a:lnTo>
                  <a:lnTo>
                    <a:pt x="1849" y="303"/>
                  </a:lnTo>
                  <a:lnTo>
                    <a:pt x="1847" y="311"/>
                  </a:lnTo>
                  <a:lnTo>
                    <a:pt x="1845" y="318"/>
                  </a:lnTo>
                  <a:lnTo>
                    <a:pt x="1843" y="326"/>
                  </a:lnTo>
                  <a:lnTo>
                    <a:pt x="1840" y="332"/>
                  </a:lnTo>
                  <a:lnTo>
                    <a:pt x="1835" y="337"/>
                  </a:lnTo>
                  <a:lnTo>
                    <a:pt x="1831" y="343"/>
                  </a:lnTo>
                  <a:lnTo>
                    <a:pt x="1827" y="348"/>
                  </a:lnTo>
                  <a:lnTo>
                    <a:pt x="1822" y="352"/>
                  </a:lnTo>
                  <a:lnTo>
                    <a:pt x="1816" y="355"/>
                  </a:lnTo>
                  <a:lnTo>
                    <a:pt x="1811" y="358"/>
                  </a:lnTo>
                  <a:lnTo>
                    <a:pt x="1805" y="360"/>
                  </a:lnTo>
                  <a:lnTo>
                    <a:pt x="1800" y="363"/>
                  </a:lnTo>
                  <a:lnTo>
                    <a:pt x="1793" y="364"/>
                  </a:lnTo>
                  <a:lnTo>
                    <a:pt x="1787" y="364"/>
                  </a:lnTo>
                  <a:lnTo>
                    <a:pt x="1782" y="364"/>
                  </a:lnTo>
                  <a:lnTo>
                    <a:pt x="1775" y="364"/>
                  </a:lnTo>
                  <a:lnTo>
                    <a:pt x="1769" y="362"/>
                  </a:lnTo>
                  <a:lnTo>
                    <a:pt x="1763" y="359"/>
                  </a:lnTo>
                  <a:lnTo>
                    <a:pt x="1757" y="357"/>
                  </a:lnTo>
                  <a:lnTo>
                    <a:pt x="1751" y="353"/>
                  </a:lnTo>
                  <a:lnTo>
                    <a:pt x="1746" y="349"/>
                  </a:lnTo>
                  <a:lnTo>
                    <a:pt x="1740" y="345"/>
                  </a:lnTo>
                  <a:lnTo>
                    <a:pt x="1736" y="338"/>
                  </a:lnTo>
                  <a:lnTo>
                    <a:pt x="1731" y="332"/>
                  </a:lnTo>
                  <a:lnTo>
                    <a:pt x="1727" y="326"/>
                  </a:lnTo>
                  <a:lnTo>
                    <a:pt x="1701" y="325"/>
                  </a:lnTo>
                  <a:lnTo>
                    <a:pt x="1675" y="325"/>
                  </a:lnTo>
                  <a:lnTo>
                    <a:pt x="1650" y="325"/>
                  </a:lnTo>
                  <a:lnTo>
                    <a:pt x="1624" y="325"/>
                  </a:lnTo>
                  <a:lnTo>
                    <a:pt x="1624" y="348"/>
                  </a:lnTo>
                  <a:lnTo>
                    <a:pt x="1624" y="371"/>
                  </a:lnTo>
                  <a:lnTo>
                    <a:pt x="1624" y="394"/>
                  </a:lnTo>
                  <a:lnTo>
                    <a:pt x="1625" y="418"/>
                  </a:lnTo>
                  <a:lnTo>
                    <a:pt x="1634" y="422"/>
                  </a:lnTo>
                  <a:lnTo>
                    <a:pt x="1641" y="427"/>
                  </a:lnTo>
                  <a:lnTo>
                    <a:pt x="1647" y="433"/>
                  </a:lnTo>
                  <a:lnTo>
                    <a:pt x="1651" y="440"/>
                  </a:lnTo>
                  <a:lnTo>
                    <a:pt x="1654" y="447"/>
                  </a:lnTo>
                  <a:lnTo>
                    <a:pt x="1656" y="455"/>
                  </a:lnTo>
                  <a:lnTo>
                    <a:pt x="1657" y="462"/>
                  </a:lnTo>
                  <a:lnTo>
                    <a:pt x="1657" y="470"/>
                  </a:lnTo>
                  <a:lnTo>
                    <a:pt x="1655" y="488"/>
                  </a:lnTo>
                  <a:lnTo>
                    <a:pt x="1651" y="505"/>
                  </a:lnTo>
                  <a:lnTo>
                    <a:pt x="1645" y="523"/>
                  </a:lnTo>
                  <a:lnTo>
                    <a:pt x="1640" y="539"/>
                  </a:lnTo>
                  <a:close/>
                  <a:moveTo>
                    <a:pt x="1542" y="657"/>
                  </a:moveTo>
                  <a:lnTo>
                    <a:pt x="1542" y="675"/>
                  </a:lnTo>
                  <a:lnTo>
                    <a:pt x="1540" y="702"/>
                  </a:lnTo>
                  <a:lnTo>
                    <a:pt x="1538" y="713"/>
                  </a:lnTo>
                  <a:lnTo>
                    <a:pt x="1535" y="723"/>
                  </a:lnTo>
                  <a:lnTo>
                    <a:pt x="1534" y="726"/>
                  </a:lnTo>
                  <a:lnTo>
                    <a:pt x="1532" y="728"/>
                  </a:lnTo>
                  <a:lnTo>
                    <a:pt x="1529" y="728"/>
                  </a:lnTo>
                  <a:lnTo>
                    <a:pt x="1527" y="726"/>
                  </a:lnTo>
                  <a:lnTo>
                    <a:pt x="1514" y="721"/>
                  </a:lnTo>
                  <a:lnTo>
                    <a:pt x="1500" y="716"/>
                  </a:lnTo>
                  <a:lnTo>
                    <a:pt x="1486" y="710"/>
                  </a:lnTo>
                  <a:lnTo>
                    <a:pt x="1472" y="705"/>
                  </a:lnTo>
                  <a:lnTo>
                    <a:pt x="1471" y="695"/>
                  </a:lnTo>
                  <a:lnTo>
                    <a:pt x="1470" y="687"/>
                  </a:lnTo>
                  <a:lnTo>
                    <a:pt x="1485" y="676"/>
                  </a:lnTo>
                  <a:lnTo>
                    <a:pt x="1500" y="667"/>
                  </a:lnTo>
                  <a:lnTo>
                    <a:pt x="1514" y="656"/>
                  </a:lnTo>
                  <a:lnTo>
                    <a:pt x="1528" y="647"/>
                  </a:lnTo>
                  <a:lnTo>
                    <a:pt x="1535" y="652"/>
                  </a:lnTo>
                  <a:lnTo>
                    <a:pt x="1542" y="657"/>
                  </a:lnTo>
                  <a:close/>
                  <a:moveTo>
                    <a:pt x="1486" y="636"/>
                  </a:moveTo>
                  <a:lnTo>
                    <a:pt x="1467" y="649"/>
                  </a:lnTo>
                  <a:lnTo>
                    <a:pt x="1440" y="665"/>
                  </a:lnTo>
                  <a:lnTo>
                    <a:pt x="1427" y="672"/>
                  </a:lnTo>
                  <a:lnTo>
                    <a:pt x="1417" y="677"/>
                  </a:lnTo>
                  <a:lnTo>
                    <a:pt x="1408" y="681"/>
                  </a:lnTo>
                  <a:lnTo>
                    <a:pt x="1404" y="682"/>
                  </a:lnTo>
                  <a:lnTo>
                    <a:pt x="1383" y="670"/>
                  </a:lnTo>
                  <a:lnTo>
                    <a:pt x="1361" y="657"/>
                  </a:lnTo>
                  <a:lnTo>
                    <a:pt x="1339" y="646"/>
                  </a:lnTo>
                  <a:lnTo>
                    <a:pt x="1318" y="633"/>
                  </a:lnTo>
                  <a:lnTo>
                    <a:pt x="1322" y="631"/>
                  </a:lnTo>
                  <a:lnTo>
                    <a:pt x="1328" y="629"/>
                  </a:lnTo>
                  <a:lnTo>
                    <a:pt x="1336" y="627"/>
                  </a:lnTo>
                  <a:lnTo>
                    <a:pt x="1346" y="626"/>
                  </a:lnTo>
                  <a:lnTo>
                    <a:pt x="1369" y="625"/>
                  </a:lnTo>
                  <a:lnTo>
                    <a:pt x="1395" y="625"/>
                  </a:lnTo>
                  <a:lnTo>
                    <a:pt x="1423" y="626"/>
                  </a:lnTo>
                  <a:lnTo>
                    <a:pt x="1448" y="627"/>
                  </a:lnTo>
                  <a:lnTo>
                    <a:pt x="1470" y="628"/>
                  </a:lnTo>
                  <a:lnTo>
                    <a:pt x="1486" y="628"/>
                  </a:lnTo>
                  <a:lnTo>
                    <a:pt x="1486" y="636"/>
                  </a:lnTo>
                  <a:close/>
                  <a:moveTo>
                    <a:pt x="1305" y="664"/>
                  </a:moveTo>
                  <a:lnTo>
                    <a:pt x="1318" y="673"/>
                  </a:lnTo>
                  <a:lnTo>
                    <a:pt x="1332" y="682"/>
                  </a:lnTo>
                  <a:lnTo>
                    <a:pt x="1345" y="691"/>
                  </a:lnTo>
                  <a:lnTo>
                    <a:pt x="1358" y="702"/>
                  </a:lnTo>
                  <a:lnTo>
                    <a:pt x="1358" y="721"/>
                  </a:lnTo>
                  <a:lnTo>
                    <a:pt x="1345" y="731"/>
                  </a:lnTo>
                  <a:lnTo>
                    <a:pt x="1332" y="742"/>
                  </a:lnTo>
                  <a:lnTo>
                    <a:pt x="1318" y="753"/>
                  </a:lnTo>
                  <a:lnTo>
                    <a:pt x="1305" y="763"/>
                  </a:lnTo>
                  <a:lnTo>
                    <a:pt x="1293" y="756"/>
                  </a:lnTo>
                  <a:lnTo>
                    <a:pt x="1291" y="731"/>
                  </a:lnTo>
                  <a:lnTo>
                    <a:pt x="1290" y="705"/>
                  </a:lnTo>
                  <a:lnTo>
                    <a:pt x="1291" y="692"/>
                  </a:lnTo>
                  <a:lnTo>
                    <a:pt x="1294" y="681"/>
                  </a:lnTo>
                  <a:lnTo>
                    <a:pt x="1295" y="675"/>
                  </a:lnTo>
                  <a:lnTo>
                    <a:pt x="1298" y="671"/>
                  </a:lnTo>
                  <a:lnTo>
                    <a:pt x="1301" y="667"/>
                  </a:lnTo>
                  <a:lnTo>
                    <a:pt x="1305" y="664"/>
                  </a:lnTo>
                  <a:close/>
                  <a:moveTo>
                    <a:pt x="1275" y="635"/>
                  </a:moveTo>
                  <a:lnTo>
                    <a:pt x="1270" y="645"/>
                  </a:lnTo>
                  <a:lnTo>
                    <a:pt x="1266" y="654"/>
                  </a:lnTo>
                  <a:lnTo>
                    <a:pt x="1208" y="657"/>
                  </a:lnTo>
                  <a:lnTo>
                    <a:pt x="1207" y="661"/>
                  </a:lnTo>
                  <a:lnTo>
                    <a:pt x="1204" y="665"/>
                  </a:lnTo>
                  <a:lnTo>
                    <a:pt x="1198" y="663"/>
                  </a:lnTo>
                  <a:lnTo>
                    <a:pt x="1191" y="662"/>
                  </a:lnTo>
                  <a:lnTo>
                    <a:pt x="1184" y="662"/>
                  </a:lnTo>
                  <a:lnTo>
                    <a:pt x="1178" y="663"/>
                  </a:lnTo>
                  <a:lnTo>
                    <a:pt x="1165" y="665"/>
                  </a:lnTo>
                  <a:lnTo>
                    <a:pt x="1154" y="670"/>
                  </a:lnTo>
                  <a:lnTo>
                    <a:pt x="1141" y="675"/>
                  </a:lnTo>
                  <a:lnTo>
                    <a:pt x="1129" y="680"/>
                  </a:lnTo>
                  <a:lnTo>
                    <a:pt x="1123" y="682"/>
                  </a:lnTo>
                  <a:lnTo>
                    <a:pt x="1117" y="684"/>
                  </a:lnTo>
                  <a:lnTo>
                    <a:pt x="1110" y="685"/>
                  </a:lnTo>
                  <a:lnTo>
                    <a:pt x="1104" y="685"/>
                  </a:lnTo>
                  <a:lnTo>
                    <a:pt x="1074" y="683"/>
                  </a:lnTo>
                  <a:lnTo>
                    <a:pt x="1057" y="682"/>
                  </a:lnTo>
                  <a:lnTo>
                    <a:pt x="1048" y="681"/>
                  </a:lnTo>
                  <a:lnTo>
                    <a:pt x="1043" y="680"/>
                  </a:lnTo>
                  <a:lnTo>
                    <a:pt x="1045" y="675"/>
                  </a:lnTo>
                  <a:lnTo>
                    <a:pt x="1048" y="671"/>
                  </a:lnTo>
                  <a:lnTo>
                    <a:pt x="1051" y="668"/>
                  </a:lnTo>
                  <a:lnTo>
                    <a:pt x="1056" y="664"/>
                  </a:lnTo>
                  <a:lnTo>
                    <a:pt x="1067" y="656"/>
                  </a:lnTo>
                  <a:lnTo>
                    <a:pt x="1080" y="650"/>
                  </a:lnTo>
                  <a:lnTo>
                    <a:pt x="1095" y="644"/>
                  </a:lnTo>
                  <a:lnTo>
                    <a:pt x="1112" y="638"/>
                  </a:lnTo>
                  <a:lnTo>
                    <a:pt x="1129" y="633"/>
                  </a:lnTo>
                  <a:lnTo>
                    <a:pt x="1147" y="629"/>
                  </a:lnTo>
                  <a:lnTo>
                    <a:pt x="1166" y="626"/>
                  </a:lnTo>
                  <a:lnTo>
                    <a:pt x="1185" y="624"/>
                  </a:lnTo>
                  <a:lnTo>
                    <a:pt x="1203" y="623"/>
                  </a:lnTo>
                  <a:lnTo>
                    <a:pt x="1221" y="623"/>
                  </a:lnTo>
                  <a:lnTo>
                    <a:pt x="1237" y="624"/>
                  </a:lnTo>
                  <a:lnTo>
                    <a:pt x="1252" y="626"/>
                  </a:lnTo>
                  <a:lnTo>
                    <a:pt x="1258" y="628"/>
                  </a:lnTo>
                  <a:lnTo>
                    <a:pt x="1265" y="630"/>
                  </a:lnTo>
                  <a:lnTo>
                    <a:pt x="1270" y="632"/>
                  </a:lnTo>
                  <a:lnTo>
                    <a:pt x="1275" y="635"/>
                  </a:lnTo>
                  <a:close/>
                  <a:moveTo>
                    <a:pt x="1042" y="742"/>
                  </a:moveTo>
                  <a:lnTo>
                    <a:pt x="1047" y="737"/>
                  </a:lnTo>
                  <a:lnTo>
                    <a:pt x="1056" y="731"/>
                  </a:lnTo>
                  <a:lnTo>
                    <a:pt x="1065" y="727"/>
                  </a:lnTo>
                  <a:lnTo>
                    <a:pt x="1077" y="723"/>
                  </a:lnTo>
                  <a:lnTo>
                    <a:pt x="1104" y="714"/>
                  </a:lnTo>
                  <a:lnTo>
                    <a:pt x="1135" y="707"/>
                  </a:lnTo>
                  <a:lnTo>
                    <a:pt x="1167" y="702"/>
                  </a:lnTo>
                  <a:lnTo>
                    <a:pt x="1198" y="697"/>
                  </a:lnTo>
                  <a:lnTo>
                    <a:pt x="1224" y="693"/>
                  </a:lnTo>
                  <a:lnTo>
                    <a:pt x="1246" y="691"/>
                  </a:lnTo>
                  <a:lnTo>
                    <a:pt x="1269" y="717"/>
                  </a:lnTo>
                  <a:lnTo>
                    <a:pt x="1255" y="722"/>
                  </a:lnTo>
                  <a:lnTo>
                    <a:pt x="1241" y="727"/>
                  </a:lnTo>
                  <a:lnTo>
                    <a:pt x="1228" y="731"/>
                  </a:lnTo>
                  <a:lnTo>
                    <a:pt x="1214" y="736"/>
                  </a:lnTo>
                  <a:lnTo>
                    <a:pt x="1186" y="742"/>
                  </a:lnTo>
                  <a:lnTo>
                    <a:pt x="1159" y="745"/>
                  </a:lnTo>
                  <a:lnTo>
                    <a:pt x="1132" y="748"/>
                  </a:lnTo>
                  <a:lnTo>
                    <a:pt x="1104" y="749"/>
                  </a:lnTo>
                  <a:lnTo>
                    <a:pt x="1077" y="751"/>
                  </a:lnTo>
                  <a:lnTo>
                    <a:pt x="1050" y="753"/>
                  </a:lnTo>
                  <a:lnTo>
                    <a:pt x="1046" y="747"/>
                  </a:lnTo>
                  <a:lnTo>
                    <a:pt x="1042" y="742"/>
                  </a:lnTo>
                  <a:close/>
                  <a:moveTo>
                    <a:pt x="1063" y="812"/>
                  </a:moveTo>
                  <a:lnTo>
                    <a:pt x="1069" y="809"/>
                  </a:lnTo>
                  <a:lnTo>
                    <a:pt x="1078" y="805"/>
                  </a:lnTo>
                  <a:lnTo>
                    <a:pt x="1089" y="802"/>
                  </a:lnTo>
                  <a:lnTo>
                    <a:pt x="1101" y="798"/>
                  </a:lnTo>
                  <a:lnTo>
                    <a:pt x="1131" y="792"/>
                  </a:lnTo>
                  <a:lnTo>
                    <a:pt x="1162" y="786"/>
                  </a:lnTo>
                  <a:lnTo>
                    <a:pt x="1178" y="784"/>
                  </a:lnTo>
                  <a:lnTo>
                    <a:pt x="1194" y="783"/>
                  </a:lnTo>
                  <a:lnTo>
                    <a:pt x="1209" y="782"/>
                  </a:lnTo>
                  <a:lnTo>
                    <a:pt x="1222" y="783"/>
                  </a:lnTo>
                  <a:lnTo>
                    <a:pt x="1234" y="784"/>
                  </a:lnTo>
                  <a:lnTo>
                    <a:pt x="1243" y="786"/>
                  </a:lnTo>
                  <a:lnTo>
                    <a:pt x="1248" y="788"/>
                  </a:lnTo>
                  <a:lnTo>
                    <a:pt x="1252" y="791"/>
                  </a:lnTo>
                  <a:lnTo>
                    <a:pt x="1254" y="793"/>
                  </a:lnTo>
                  <a:lnTo>
                    <a:pt x="1256" y="796"/>
                  </a:lnTo>
                  <a:lnTo>
                    <a:pt x="1232" y="800"/>
                  </a:lnTo>
                  <a:lnTo>
                    <a:pt x="1209" y="805"/>
                  </a:lnTo>
                  <a:lnTo>
                    <a:pt x="1185" y="810"/>
                  </a:lnTo>
                  <a:lnTo>
                    <a:pt x="1162" y="814"/>
                  </a:lnTo>
                  <a:lnTo>
                    <a:pt x="1139" y="818"/>
                  </a:lnTo>
                  <a:lnTo>
                    <a:pt x="1117" y="821"/>
                  </a:lnTo>
                  <a:lnTo>
                    <a:pt x="1094" y="824"/>
                  </a:lnTo>
                  <a:lnTo>
                    <a:pt x="1071" y="826"/>
                  </a:lnTo>
                  <a:lnTo>
                    <a:pt x="1067" y="819"/>
                  </a:lnTo>
                  <a:lnTo>
                    <a:pt x="1063" y="812"/>
                  </a:lnTo>
                  <a:close/>
                  <a:moveTo>
                    <a:pt x="1345" y="793"/>
                  </a:moveTo>
                  <a:lnTo>
                    <a:pt x="1351" y="785"/>
                  </a:lnTo>
                  <a:lnTo>
                    <a:pt x="1358" y="778"/>
                  </a:lnTo>
                  <a:lnTo>
                    <a:pt x="1367" y="772"/>
                  </a:lnTo>
                  <a:lnTo>
                    <a:pt x="1375" y="765"/>
                  </a:lnTo>
                  <a:lnTo>
                    <a:pt x="1385" y="760"/>
                  </a:lnTo>
                  <a:lnTo>
                    <a:pt x="1394" y="756"/>
                  </a:lnTo>
                  <a:lnTo>
                    <a:pt x="1405" y="753"/>
                  </a:lnTo>
                  <a:lnTo>
                    <a:pt x="1415" y="750"/>
                  </a:lnTo>
                  <a:lnTo>
                    <a:pt x="1426" y="748"/>
                  </a:lnTo>
                  <a:lnTo>
                    <a:pt x="1437" y="749"/>
                  </a:lnTo>
                  <a:lnTo>
                    <a:pt x="1446" y="750"/>
                  </a:lnTo>
                  <a:lnTo>
                    <a:pt x="1457" y="754"/>
                  </a:lnTo>
                  <a:lnTo>
                    <a:pt x="1466" y="758"/>
                  </a:lnTo>
                  <a:lnTo>
                    <a:pt x="1475" y="764"/>
                  </a:lnTo>
                  <a:lnTo>
                    <a:pt x="1483" y="773"/>
                  </a:lnTo>
                  <a:lnTo>
                    <a:pt x="1490" y="783"/>
                  </a:lnTo>
                  <a:lnTo>
                    <a:pt x="1415" y="790"/>
                  </a:lnTo>
                  <a:lnTo>
                    <a:pt x="1375" y="792"/>
                  </a:lnTo>
                  <a:lnTo>
                    <a:pt x="1356" y="793"/>
                  </a:lnTo>
                  <a:lnTo>
                    <a:pt x="1345" y="793"/>
                  </a:lnTo>
                  <a:close/>
                  <a:moveTo>
                    <a:pt x="1457" y="896"/>
                  </a:moveTo>
                  <a:lnTo>
                    <a:pt x="1462" y="909"/>
                  </a:lnTo>
                  <a:lnTo>
                    <a:pt x="1466" y="928"/>
                  </a:lnTo>
                  <a:lnTo>
                    <a:pt x="1463" y="929"/>
                  </a:lnTo>
                  <a:lnTo>
                    <a:pt x="1461" y="931"/>
                  </a:lnTo>
                  <a:lnTo>
                    <a:pt x="1456" y="926"/>
                  </a:lnTo>
                  <a:lnTo>
                    <a:pt x="1453" y="921"/>
                  </a:lnTo>
                  <a:lnTo>
                    <a:pt x="1452" y="915"/>
                  </a:lnTo>
                  <a:lnTo>
                    <a:pt x="1451" y="911"/>
                  </a:lnTo>
                  <a:lnTo>
                    <a:pt x="1453" y="904"/>
                  </a:lnTo>
                  <a:lnTo>
                    <a:pt x="1457" y="896"/>
                  </a:lnTo>
                  <a:close/>
                  <a:moveTo>
                    <a:pt x="1462" y="1061"/>
                  </a:moveTo>
                  <a:lnTo>
                    <a:pt x="1457" y="1064"/>
                  </a:lnTo>
                  <a:lnTo>
                    <a:pt x="1454" y="1066"/>
                  </a:lnTo>
                  <a:lnTo>
                    <a:pt x="1453" y="1066"/>
                  </a:lnTo>
                  <a:lnTo>
                    <a:pt x="1452" y="1065"/>
                  </a:lnTo>
                  <a:lnTo>
                    <a:pt x="1446" y="1057"/>
                  </a:lnTo>
                  <a:lnTo>
                    <a:pt x="1442" y="1052"/>
                  </a:lnTo>
                  <a:lnTo>
                    <a:pt x="1440" y="1046"/>
                  </a:lnTo>
                  <a:lnTo>
                    <a:pt x="1439" y="1042"/>
                  </a:lnTo>
                  <a:lnTo>
                    <a:pt x="1441" y="1035"/>
                  </a:lnTo>
                  <a:lnTo>
                    <a:pt x="1446" y="1022"/>
                  </a:lnTo>
                  <a:lnTo>
                    <a:pt x="1448" y="1023"/>
                  </a:lnTo>
                  <a:lnTo>
                    <a:pt x="1451" y="1025"/>
                  </a:lnTo>
                  <a:lnTo>
                    <a:pt x="1453" y="1030"/>
                  </a:lnTo>
                  <a:lnTo>
                    <a:pt x="1457" y="1036"/>
                  </a:lnTo>
                  <a:lnTo>
                    <a:pt x="1459" y="1042"/>
                  </a:lnTo>
                  <a:lnTo>
                    <a:pt x="1461" y="1048"/>
                  </a:lnTo>
                  <a:lnTo>
                    <a:pt x="1462" y="1056"/>
                  </a:lnTo>
                  <a:lnTo>
                    <a:pt x="1462" y="1061"/>
                  </a:lnTo>
                  <a:close/>
                  <a:moveTo>
                    <a:pt x="1432" y="983"/>
                  </a:moveTo>
                  <a:lnTo>
                    <a:pt x="1427" y="974"/>
                  </a:lnTo>
                  <a:lnTo>
                    <a:pt x="1422" y="966"/>
                  </a:lnTo>
                  <a:lnTo>
                    <a:pt x="1417" y="958"/>
                  </a:lnTo>
                  <a:lnTo>
                    <a:pt x="1412" y="949"/>
                  </a:lnTo>
                  <a:lnTo>
                    <a:pt x="1415" y="941"/>
                  </a:lnTo>
                  <a:lnTo>
                    <a:pt x="1420" y="935"/>
                  </a:lnTo>
                  <a:lnTo>
                    <a:pt x="1423" y="932"/>
                  </a:lnTo>
                  <a:lnTo>
                    <a:pt x="1426" y="931"/>
                  </a:lnTo>
                  <a:lnTo>
                    <a:pt x="1429" y="931"/>
                  </a:lnTo>
                  <a:lnTo>
                    <a:pt x="1431" y="934"/>
                  </a:lnTo>
                  <a:lnTo>
                    <a:pt x="1434" y="937"/>
                  </a:lnTo>
                  <a:lnTo>
                    <a:pt x="1437" y="943"/>
                  </a:lnTo>
                  <a:lnTo>
                    <a:pt x="1438" y="948"/>
                  </a:lnTo>
                  <a:lnTo>
                    <a:pt x="1439" y="954"/>
                  </a:lnTo>
                  <a:lnTo>
                    <a:pt x="1440" y="961"/>
                  </a:lnTo>
                  <a:lnTo>
                    <a:pt x="1440" y="966"/>
                  </a:lnTo>
                  <a:lnTo>
                    <a:pt x="1439" y="972"/>
                  </a:lnTo>
                  <a:lnTo>
                    <a:pt x="1438" y="977"/>
                  </a:lnTo>
                  <a:lnTo>
                    <a:pt x="1435" y="981"/>
                  </a:lnTo>
                  <a:lnTo>
                    <a:pt x="1432" y="983"/>
                  </a:lnTo>
                  <a:close/>
                  <a:moveTo>
                    <a:pt x="1410" y="1099"/>
                  </a:moveTo>
                  <a:lnTo>
                    <a:pt x="1413" y="1091"/>
                  </a:lnTo>
                  <a:lnTo>
                    <a:pt x="1417" y="1085"/>
                  </a:lnTo>
                  <a:lnTo>
                    <a:pt x="1419" y="1084"/>
                  </a:lnTo>
                  <a:lnTo>
                    <a:pt x="1420" y="1083"/>
                  </a:lnTo>
                  <a:lnTo>
                    <a:pt x="1422" y="1082"/>
                  </a:lnTo>
                  <a:lnTo>
                    <a:pt x="1424" y="1082"/>
                  </a:lnTo>
                  <a:lnTo>
                    <a:pt x="1427" y="1084"/>
                  </a:lnTo>
                  <a:lnTo>
                    <a:pt x="1432" y="1087"/>
                  </a:lnTo>
                  <a:lnTo>
                    <a:pt x="1439" y="1093"/>
                  </a:lnTo>
                  <a:lnTo>
                    <a:pt x="1446" y="1100"/>
                  </a:lnTo>
                  <a:lnTo>
                    <a:pt x="1446" y="1103"/>
                  </a:lnTo>
                  <a:lnTo>
                    <a:pt x="1445" y="1107"/>
                  </a:lnTo>
                  <a:lnTo>
                    <a:pt x="1443" y="1110"/>
                  </a:lnTo>
                  <a:lnTo>
                    <a:pt x="1439" y="1117"/>
                  </a:lnTo>
                  <a:lnTo>
                    <a:pt x="1435" y="1117"/>
                  </a:lnTo>
                  <a:lnTo>
                    <a:pt x="1422" y="1108"/>
                  </a:lnTo>
                  <a:lnTo>
                    <a:pt x="1410" y="1099"/>
                  </a:lnTo>
                  <a:close/>
                  <a:moveTo>
                    <a:pt x="1399" y="1041"/>
                  </a:moveTo>
                  <a:lnTo>
                    <a:pt x="1386" y="1030"/>
                  </a:lnTo>
                  <a:lnTo>
                    <a:pt x="1379" y="1021"/>
                  </a:lnTo>
                  <a:lnTo>
                    <a:pt x="1374" y="1012"/>
                  </a:lnTo>
                  <a:lnTo>
                    <a:pt x="1371" y="1001"/>
                  </a:lnTo>
                  <a:lnTo>
                    <a:pt x="1374" y="997"/>
                  </a:lnTo>
                  <a:lnTo>
                    <a:pt x="1377" y="992"/>
                  </a:lnTo>
                  <a:lnTo>
                    <a:pt x="1390" y="995"/>
                  </a:lnTo>
                  <a:lnTo>
                    <a:pt x="1403" y="997"/>
                  </a:lnTo>
                  <a:lnTo>
                    <a:pt x="1403" y="1008"/>
                  </a:lnTo>
                  <a:lnTo>
                    <a:pt x="1403" y="1023"/>
                  </a:lnTo>
                  <a:lnTo>
                    <a:pt x="1402" y="1030"/>
                  </a:lnTo>
                  <a:lnTo>
                    <a:pt x="1401" y="1037"/>
                  </a:lnTo>
                  <a:lnTo>
                    <a:pt x="1400" y="1041"/>
                  </a:lnTo>
                  <a:lnTo>
                    <a:pt x="1399" y="1041"/>
                  </a:lnTo>
                  <a:close/>
                  <a:moveTo>
                    <a:pt x="1355" y="1042"/>
                  </a:moveTo>
                  <a:lnTo>
                    <a:pt x="1366" y="1055"/>
                  </a:lnTo>
                  <a:lnTo>
                    <a:pt x="1376" y="1066"/>
                  </a:lnTo>
                  <a:lnTo>
                    <a:pt x="1375" y="1075"/>
                  </a:lnTo>
                  <a:lnTo>
                    <a:pt x="1374" y="1082"/>
                  </a:lnTo>
                  <a:lnTo>
                    <a:pt x="1374" y="1091"/>
                  </a:lnTo>
                  <a:lnTo>
                    <a:pt x="1373" y="1099"/>
                  </a:lnTo>
                  <a:lnTo>
                    <a:pt x="1368" y="1099"/>
                  </a:lnTo>
                  <a:lnTo>
                    <a:pt x="1363" y="1100"/>
                  </a:lnTo>
                  <a:lnTo>
                    <a:pt x="1358" y="1099"/>
                  </a:lnTo>
                  <a:lnTo>
                    <a:pt x="1354" y="1098"/>
                  </a:lnTo>
                  <a:lnTo>
                    <a:pt x="1352" y="1096"/>
                  </a:lnTo>
                  <a:lnTo>
                    <a:pt x="1350" y="1094"/>
                  </a:lnTo>
                  <a:lnTo>
                    <a:pt x="1347" y="1087"/>
                  </a:lnTo>
                  <a:lnTo>
                    <a:pt x="1345" y="1079"/>
                  </a:lnTo>
                  <a:lnTo>
                    <a:pt x="1345" y="1063"/>
                  </a:lnTo>
                  <a:lnTo>
                    <a:pt x="1345" y="1052"/>
                  </a:lnTo>
                  <a:lnTo>
                    <a:pt x="1350" y="1046"/>
                  </a:lnTo>
                  <a:lnTo>
                    <a:pt x="1355" y="1042"/>
                  </a:lnTo>
                  <a:close/>
                  <a:moveTo>
                    <a:pt x="1356" y="1294"/>
                  </a:moveTo>
                  <a:lnTo>
                    <a:pt x="1371" y="1302"/>
                  </a:lnTo>
                  <a:lnTo>
                    <a:pt x="1387" y="1310"/>
                  </a:lnTo>
                  <a:lnTo>
                    <a:pt x="1387" y="1318"/>
                  </a:lnTo>
                  <a:lnTo>
                    <a:pt x="1388" y="1325"/>
                  </a:lnTo>
                  <a:lnTo>
                    <a:pt x="1384" y="1324"/>
                  </a:lnTo>
                  <a:lnTo>
                    <a:pt x="1381" y="1324"/>
                  </a:lnTo>
                  <a:lnTo>
                    <a:pt x="1365" y="1315"/>
                  </a:lnTo>
                  <a:lnTo>
                    <a:pt x="1356" y="1309"/>
                  </a:lnTo>
                  <a:lnTo>
                    <a:pt x="1352" y="1306"/>
                  </a:lnTo>
                  <a:lnTo>
                    <a:pt x="1349" y="1302"/>
                  </a:lnTo>
                  <a:lnTo>
                    <a:pt x="1352" y="1298"/>
                  </a:lnTo>
                  <a:lnTo>
                    <a:pt x="1356" y="1294"/>
                  </a:lnTo>
                  <a:close/>
                  <a:moveTo>
                    <a:pt x="1344" y="1338"/>
                  </a:moveTo>
                  <a:lnTo>
                    <a:pt x="1354" y="1350"/>
                  </a:lnTo>
                  <a:lnTo>
                    <a:pt x="1366" y="1364"/>
                  </a:lnTo>
                  <a:lnTo>
                    <a:pt x="1371" y="1373"/>
                  </a:lnTo>
                  <a:lnTo>
                    <a:pt x="1375" y="1382"/>
                  </a:lnTo>
                  <a:lnTo>
                    <a:pt x="1377" y="1392"/>
                  </a:lnTo>
                  <a:lnTo>
                    <a:pt x="1380" y="1402"/>
                  </a:lnTo>
                  <a:lnTo>
                    <a:pt x="1374" y="1402"/>
                  </a:lnTo>
                  <a:lnTo>
                    <a:pt x="1369" y="1405"/>
                  </a:lnTo>
                  <a:lnTo>
                    <a:pt x="1362" y="1401"/>
                  </a:lnTo>
                  <a:lnTo>
                    <a:pt x="1355" y="1398"/>
                  </a:lnTo>
                  <a:lnTo>
                    <a:pt x="1349" y="1394"/>
                  </a:lnTo>
                  <a:lnTo>
                    <a:pt x="1344" y="1390"/>
                  </a:lnTo>
                  <a:lnTo>
                    <a:pt x="1333" y="1380"/>
                  </a:lnTo>
                  <a:lnTo>
                    <a:pt x="1325" y="1372"/>
                  </a:lnTo>
                  <a:lnTo>
                    <a:pt x="1329" y="1362"/>
                  </a:lnTo>
                  <a:lnTo>
                    <a:pt x="1332" y="1354"/>
                  </a:lnTo>
                  <a:lnTo>
                    <a:pt x="1336" y="1345"/>
                  </a:lnTo>
                  <a:lnTo>
                    <a:pt x="1339" y="1338"/>
                  </a:lnTo>
                  <a:lnTo>
                    <a:pt x="1344" y="1338"/>
                  </a:lnTo>
                  <a:close/>
                  <a:moveTo>
                    <a:pt x="1324" y="1406"/>
                  </a:moveTo>
                  <a:lnTo>
                    <a:pt x="1333" y="1407"/>
                  </a:lnTo>
                  <a:lnTo>
                    <a:pt x="1344" y="1409"/>
                  </a:lnTo>
                  <a:lnTo>
                    <a:pt x="1345" y="1413"/>
                  </a:lnTo>
                  <a:lnTo>
                    <a:pt x="1345" y="1419"/>
                  </a:lnTo>
                  <a:lnTo>
                    <a:pt x="1345" y="1427"/>
                  </a:lnTo>
                  <a:lnTo>
                    <a:pt x="1344" y="1434"/>
                  </a:lnTo>
                  <a:lnTo>
                    <a:pt x="1343" y="1440"/>
                  </a:lnTo>
                  <a:lnTo>
                    <a:pt x="1341" y="1445"/>
                  </a:lnTo>
                  <a:lnTo>
                    <a:pt x="1338" y="1447"/>
                  </a:lnTo>
                  <a:lnTo>
                    <a:pt x="1337" y="1447"/>
                  </a:lnTo>
                  <a:lnTo>
                    <a:pt x="1335" y="1447"/>
                  </a:lnTo>
                  <a:lnTo>
                    <a:pt x="1334" y="1446"/>
                  </a:lnTo>
                  <a:lnTo>
                    <a:pt x="1322" y="1428"/>
                  </a:lnTo>
                  <a:lnTo>
                    <a:pt x="1315" y="1416"/>
                  </a:lnTo>
                  <a:lnTo>
                    <a:pt x="1319" y="1411"/>
                  </a:lnTo>
                  <a:lnTo>
                    <a:pt x="1324" y="1406"/>
                  </a:lnTo>
                  <a:close/>
                  <a:moveTo>
                    <a:pt x="1332" y="1524"/>
                  </a:moveTo>
                  <a:lnTo>
                    <a:pt x="1322" y="1515"/>
                  </a:lnTo>
                  <a:lnTo>
                    <a:pt x="1311" y="1507"/>
                  </a:lnTo>
                  <a:lnTo>
                    <a:pt x="1300" y="1499"/>
                  </a:lnTo>
                  <a:lnTo>
                    <a:pt x="1290" y="1490"/>
                  </a:lnTo>
                  <a:lnTo>
                    <a:pt x="1299" y="1478"/>
                  </a:lnTo>
                  <a:lnTo>
                    <a:pt x="1309" y="1470"/>
                  </a:lnTo>
                  <a:lnTo>
                    <a:pt x="1313" y="1468"/>
                  </a:lnTo>
                  <a:lnTo>
                    <a:pt x="1317" y="1466"/>
                  </a:lnTo>
                  <a:lnTo>
                    <a:pt x="1320" y="1464"/>
                  </a:lnTo>
                  <a:lnTo>
                    <a:pt x="1325" y="1464"/>
                  </a:lnTo>
                  <a:lnTo>
                    <a:pt x="1328" y="1464"/>
                  </a:lnTo>
                  <a:lnTo>
                    <a:pt x="1331" y="1464"/>
                  </a:lnTo>
                  <a:lnTo>
                    <a:pt x="1334" y="1465"/>
                  </a:lnTo>
                  <a:lnTo>
                    <a:pt x="1336" y="1466"/>
                  </a:lnTo>
                  <a:lnTo>
                    <a:pt x="1341" y="1470"/>
                  </a:lnTo>
                  <a:lnTo>
                    <a:pt x="1344" y="1475"/>
                  </a:lnTo>
                  <a:lnTo>
                    <a:pt x="1347" y="1483"/>
                  </a:lnTo>
                  <a:lnTo>
                    <a:pt x="1348" y="1489"/>
                  </a:lnTo>
                  <a:lnTo>
                    <a:pt x="1348" y="1496"/>
                  </a:lnTo>
                  <a:lnTo>
                    <a:pt x="1347" y="1504"/>
                  </a:lnTo>
                  <a:lnTo>
                    <a:pt x="1346" y="1510"/>
                  </a:lnTo>
                  <a:lnTo>
                    <a:pt x="1343" y="1517"/>
                  </a:lnTo>
                  <a:lnTo>
                    <a:pt x="1338" y="1521"/>
                  </a:lnTo>
                  <a:lnTo>
                    <a:pt x="1332" y="1524"/>
                  </a:lnTo>
                  <a:close/>
                  <a:moveTo>
                    <a:pt x="1284" y="1541"/>
                  </a:moveTo>
                  <a:lnTo>
                    <a:pt x="1289" y="1528"/>
                  </a:lnTo>
                  <a:lnTo>
                    <a:pt x="1294" y="1518"/>
                  </a:lnTo>
                  <a:lnTo>
                    <a:pt x="1299" y="1519"/>
                  </a:lnTo>
                  <a:lnTo>
                    <a:pt x="1306" y="1522"/>
                  </a:lnTo>
                  <a:lnTo>
                    <a:pt x="1312" y="1527"/>
                  </a:lnTo>
                  <a:lnTo>
                    <a:pt x="1318" y="1534"/>
                  </a:lnTo>
                  <a:lnTo>
                    <a:pt x="1322" y="1538"/>
                  </a:lnTo>
                  <a:lnTo>
                    <a:pt x="1324" y="1542"/>
                  </a:lnTo>
                  <a:lnTo>
                    <a:pt x="1326" y="1546"/>
                  </a:lnTo>
                  <a:lnTo>
                    <a:pt x="1327" y="1550"/>
                  </a:lnTo>
                  <a:lnTo>
                    <a:pt x="1327" y="1555"/>
                  </a:lnTo>
                  <a:lnTo>
                    <a:pt x="1326" y="1559"/>
                  </a:lnTo>
                  <a:lnTo>
                    <a:pt x="1324" y="1563"/>
                  </a:lnTo>
                  <a:lnTo>
                    <a:pt x="1320" y="1567"/>
                  </a:lnTo>
                  <a:lnTo>
                    <a:pt x="1311" y="1560"/>
                  </a:lnTo>
                  <a:lnTo>
                    <a:pt x="1301" y="1554"/>
                  </a:lnTo>
                  <a:lnTo>
                    <a:pt x="1292" y="1547"/>
                  </a:lnTo>
                  <a:lnTo>
                    <a:pt x="1284" y="1541"/>
                  </a:lnTo>
                  <a:close/>
                  <a:moveTo>
                    <a:pt x="1261" y="1573"/>
                  </a:moveTo>
                  <a:lnTo>
                    <a:pt x="1275" y="1570"/>
                  </a:lnTo>
                  <a:lnTo>
                    <a:pt x="1290" y="1569"/>
                  </a:lnTo>
                  <a:lnTo>
                    <a:pt x="1298" y="1579"/>
                  </a:lnTo>
                  <a:lnTo>
                    <a:pt x="1311" y="1595"/>
                  </a:lnTo>
                  <a:lnTo>
                    <a:pt x="1314" y="1600"/>
                  </a:lnTo>
                  <a:lnTo>
                    <a:pt x="1315" y="1604"/>
                  </a:lnTo>
                  <a:lnTo>
                    <a:pt x="1316" y="1610"/>
                  </a:lnTo>
                  <a:lnTo>
                    <a:pt x="1316" y="1614"/>
                  </a:lnTo>
                  <a:lnTo>
                    <a:pt x="1315" y="1618"/>
                  </a:lnTo>
                  <a:lnTo>
                    <a:pt x="1313" y="1622"/>
                  </a:lnTo>
                  <a:lnTo>
                    <a:pt x="1310" y="1626"/>
                  </a:lnTo>
                  <a:lnTo>
                    <a:pt x="1304" y="1631"/>
                  </a:lnTo>
                  <a:lnTo>
                    <a:pt x="1292" y="1622"/>
                  </a:lnTo>
                  <a:lnTo>
                    <a:pt x="1284" y="1615"/>
                  </a:lnTo>
                  <a:lnTo>
                    <a:pt x="1277" y="1608"/>
                  </a:lnTo>
                  <a:lnTo>
                    <a:pt x="1273" y="1602"/>
                  </a:lnTo>
                  <a:lnTo>
                    <a:pt x="1268" y="1588"/>
                  </a:lnTo>
                  <a:lnTo>
                    <a:pt x="1261" y="1573"/>
                  </a:lnTo>
                  <a:close/>
                  <a:moveTo>
                    <a:pt x="1280" y="1685"/>
                  </a:moveTo>
                  <a:lnTo>
                    <a:pt x="1244" y="1639"/>
                  </a:lnTo>
                  <a:lnTo>
                    <a:pt x="1250" y="1630"/>
                  </a:lnTo>
                  <a:lnTo>
                    <a:pt x="1255" y="1624"/>
                  </a:lnTo>
                  <a:lnTo>
                    <a:pt x="1258" y="1623"/>
                  </a:lnTo>
                  <a:lnTo>
                    <a:pt x="1260" y="1622"/>
                  </a:lnTo>
                  <a:lnTo>
                    <a:pt x="1262" y="1622"/>
                  </a:lnTo>
                  <a:lnTo>
                    <a:pt x="1265" y="1622"/>
                  </a:lnTo>
                  <a:lnTo>
                    <a:pt x="1269" y="1625"/>
                  </a:lnTo>
                  <a:lnTo>
                    <a:pt x="1272" y="1630"/>
                  </a:lnTo>
                  <a:lnTo>
                    <a:pt x="1275" y="1636"/>
                  </a:lnTo>
                  <a:lnTo>
                    <a:pt x="1277" y="1643"/>
                  </a:lnTo>
                  <a:lnTo>
                    <a:pt x="1281" y="1658"/>
                  </a:lnTo>
                  <a:lnTo>
                    <a:pt x="1284" y="1673"/>
                  </a:lnTo>
                  <a:lnTo>
                    <a:pt x="1284" y="1678"/>
                  </a:lnTo>
                  <a:lnTo>
                    <a:pt x="1282" y="1682"/>
                  </a:lnTo>
                  <a:lnTo>
                    <a:pt x="1282" y="1685"/>
                  </a:lnTo>
                  <a:lnTo>
                    <a:pt x="1281" y="1686"/>
                  </a:lnTo>
                  <a:lnTo>
                    <a:pt x="1280" y="1685"/>
                  </a:lnTo>
                  <a:close/>
                  <a:moveTo>
                    <a:pt x="1243" y="1690"/>
                  </a:moveTo>
                  <a:lnTo>
                    <a:pt x="1287" y="1720"/>
                  </a:lnTo>
                  <a:lnTo>
                    <a:pt x="1286" y="1724"/>
                  </a:lnTo>
                  <a:lnTo>
                    <a:pt x="1286" y="1729"/>
                  </a:lnTo>
                  <a:lnTo>
                    <a:pt x="1285" y="1731"/>
                  </a:lnTo>
                  <a:lnTo>
                    <a:pt x="1285" y="1733"/>
                  </a:lnTo>
                  <a:lnTo>
                    <a:pt x="1284" y="1734"/>
                  </a:lnTo>
                  <a:lnTo>
                    <a:pt x="1282" y="1734"/>
                  </a:lnTo>
                  <a:lnTo>
                    <a:pt x="1270" y="1729"/>
                  </a:lnTo>
                  <a:lnTo>
                    <a:pt x="1257" y="1724"/>
                  </a:lnTo>
                  <a:lnTo>
                    <a:pt x="1246" y="1717"/>
                  </a:lnTo>
                  <a:lnTo>
                    <a:pt x="1233" y="1712"/>
                  </a:lnTo>
                  <a:lnTo>
                    <a:pt x="1232" y="1707"/>
                  </a:lnTo>
                  <a:lnTo>
                    <a:pt x="1232" y="1700"/>
                  </a:lnTo>
                  <a:lnTo>
                    <a:pt x="1238" y="1695"/>
                  </a:lnTo>
                  <a:lnTo>
                    <a:pt x="1243" y="1690"/>
                  </a:lnTo>
                  <a:close/>
                  <a:moveTo>
                    <a:pt x="1237" y="1741"/>
                  </a:moveTo>
                  <a:lnTo>
                    <a:pt x="1246" y="1744"/>
                  </a:lnTo>
                  <a:lnTo>
                    <a:pt x="1252" y="1749"/>
                  </a:lnTo>
                  <a:lnTo>
                    <a:pt x="1255" y="1752"/>
                  </a:lnTo>
                  <a:lnTo>
                    <a:pt x="1257" y="1757"/>
                  </a:lnTo>
                  <a:lnTo>
                    <a:pt x="1260" y="1765"/>
                  </a:lnTo>
                  <a:lnTo>
                    <a:pt x="1262" y="1774"/>
                  </a:lnTo>
                  <a:lnTo>
                    <a:pt x="1256" y="1784"/>
                  </a:lnTo>
                  <a:lnTo>
                    <a:pt x="1253" y="1788"/>
                  </a:lnTo>
                  <a:lnTo>
                    <a:pt x="1252" y="1790"/>
                  </a:lnTo>
                  <a:lnTo>
                    <a:pt x="1250" y="1789"/>
                  </a:lnTo>
                  <a:lnTo>
                    <a:pt x="1237" y="1780"/>
                  </a:lnTo>
                  <a:lnTo>
                    <a:pt x="1224" y="1769"/>
                  </a:lnTo>
                  <a:lnTo>
                    <a:pt x="1224" y="1756"/>
                  </a:lnTo>
                  <a:lnTo>
                    <a:pt x="1227" y="1751"/>
                  </a:lnTo>
                  <a:lnTo>
                    <a:pt x="1230" y="1747"/>
                  </a:lnTo>
                  <a:lnTo>
                    <a:pt x="1237" y="1741"/>
                  </a:lnTo>
                  <a:close/>
                  <a:moveTo>
                    <a:pt x="1209" y="1806"/>
                  </a:moveTo>
                  <a:lnTo>
                    <a:pt x="1215" y="1809"/>
                  </a:lnTo>
                  <a:lnTo>
                    <a:pt x="1220" y="1811"/>
                  </a:lnTo>
                  <a:lnTo>
                    <a:pt x="1225" y="1815"/>
                  </a:lnTo>
                  <a:lnTo>
                    <a:pt x="1230" y="1819"/>
                  </a:lnTo>
                  <a:lnTo>
                    <a:pt x="1235" y="1823"/>
                  </a:lnTo>
                  <a:lnTo>
                    <a:pt x="1240" y="1829"/>
                  </a:lnTo>
                  <a:lnTo>
                    <a:pt x="1246" y="1836"/>
                  </a:lnTo>
                  <a:lnTo>
                    <a:pt x="1251" y="1845"/>
                  </a:lnTo>
                  <a:lnTo>
                    <a:pt x="1249" y="1847"/>
                  </a:lnTo>
                  <a:lnTo>
                    <a:pt x="1247" y="1849"/>
                  </a:lnTo>
                  <a:lnTo>
                    <a:pt x="1243" y="1851"/>
                  </a:lnTo>
                  <a:lnTo>
                    <a:pt x="1241" y="1853"/>
                  </a:lnTo>
                  <a:lnTo>
                    <a:pt x="1229" y="1841"/>
                  </a:lnTo>
                  <a:lnTo>
                    <a:pt x="1217" y="1829"/>
                  </a:lnTo>
                  <a:lnTo>
                    <a:pt x="1212" y="1823"/>
                  </a:lnTo>
                  <a:lnTo>
                    <a:pt x="1209" y="1818"/>
                  </a:lnTo>
                  <a:lnTo>
                    <a:pt x="1209" y="1815"/>
                  </a:lnTo>
                  <a:lnTo>
                    <a:pt x="1208" y="1812"/>
                  </a:lnTo>
                  <a:lnTo>
                    <a:pt x="1208" y="1809"/>
                  </a:lnTo>
                  <a:lnTo>
                    <a:pt x="1209" y="1806"/>
                  </a:lnTo>
                  <a:close/>
                  <a:moveTo>
                    <a:pt x="1203" y="1860"/>
                  </a:moveTo>
                  <a:lnTo>
                    <a:pt x="1212" y="1866"/>
                  </a:lnTo>
                  <a:lnTo>
                    <a:pt x="1225" y="1877"/>
                  </a:lnTo>
                  <a:lnTo>
                    <a:pt x="1231" y="1884"/>
                  </a:lnTo>
                  <a:lnTo>
                    <a:pt x="1234" y="1892"/>
                  </a:lnTo>
                  <a:lnTo>
                    <a:pt x="1234" y="1896"/>
                  </a:lnTo>
                  <a:lnTo>
                    <a:pt x="1234" y="1900"/>
                  </a:lnTo>
                  <a:lnTo>
                    <a:pt x="1233" y="1904"/>
                  </a:lnTo>
                  <a:lnTo>
                    <a:pt x="1231" y="1909"/>
                  </a:lnTo>
                  <a:lnTo>
                    <a:pt x="1215" y="1897"/>
                  </a:lnTo>
                  <a:lnTo>
                    <a:pt x="1204" y="1887"/>
                  </a:lnTo>
                  <a:lnTo>
                    <a:pt x="1201" y="1881"/>
                  </a:lnTo>
                  <a:lnTo>
                    <a:pt x="1200" y="1876"/>
                  </a:lnTo>
                  <a:lnTo>
                    <a:pt x="1200" y="1868"/>
                  </a:lnTo>
                  <a:lnTo>
                    <a:pt x="1203" y="1860"/>
                  </a:lnTo>
                  <a:close/>
                  <a:moveTo>
                    <a:pt x="1186" y="1921"/>
                  </a:moveTo>
                  <a:lnTo>
                    <a:pt x="1194" y="1923"/>
                  </a:lnTo>
                  <a:lnTo>
                    <a:pt x="1201" y="1927"/>
                  </a:lnTo>
                  <a:lnTo>
                    <a:pt x="1204" y="1929"/>
                  </a:lnTo>
                  <a:lnTo>
                    <a:pt x="1209" y="1933"/>
                  </a:lnTo>
                  <a:lnTo>
                    <a:pt x="1212" y="1938"/>
                  </a:lnTo>
                  <a:lnTo>
                    <a:pt x="1216" y="1944"/>
                  </a:lnTo>
                  <a:lnTo>
                    <a:pt x="1211" y="1952"/>
                  </a:lnTo>
                  <a:lnTo>
                    <a:pt x="1207" y="1959"/>
                  </a:lnTo>
                  <a:lnTo>
                    <a:pt x="1196" y="1959"/>
                  </a:lnTo>
                  <a:lnTo>
                    <a:pt x="1188" y="1951"/>
                  </a:lnTo>
                  <a:lnTo>
                    <a:pt x="1180" y="1943"/>
                  </a:lnTo>
                  <a:lnTo>
                    <a:pt x="1182" y="1932"/>
                  </a:lnTo>
                  <a:lnTo>
                    <a:pt x="1186" y="1921"/>
                  </a:lnTo>
                  <a:close/>
                  <a:moveTo>
                    <a:pt x="1177" y="2028"/>
                  </a:moveTo>
                  <a:lnTo>
                    <a:pt x="1171" y="2020"/>
                  </a:lnTo>
                  <a:lnTo>
                    <a:pt x="1164" y="2011"/>
                  </a:lnTo>
                  <a:lnTo>
                    <a:pt x="1158" y="2004"/>
                  </a:lnTo>
                  <a:lnTo>
                    <a:pt x="1152" y="1995"/>
                  </a:lnTo>
                  <a:lnTo>
                    <a:pt x="1156" y="1987"/>
                  </a:lnTo>
                  <a:lnTo>
                    <a:pt x="1160" y="1980"/>
                  </a:lnTo>
                  <a:lnTo>
                    <a:pt x="1162" y="1979"/>
                  </a:lnTo>
                  <a:lnTo>
                    <a:pt x="1164" y="1978"/>
                  </a:lnTo>
                  <a:lnTo>
                    <a:pt x="1166" y="1977"/>
                  </a:lnTo>
                  <a:lnTo>
                    <a:pt x="1169" y="1978"/>
                  </a:lnTo>
                  <a:lnTo>
                    <a:pt x="1172" y="1979"/>
                  </a:lnTo>
                  <a:lnTo>
                    <a:pt x="1175" y="1983"/>
                  </a:lnTo>
                  <a:lnTo>
                    <a:pt x="1178" y="1988"/>
                  </a:lnTo>
                  <a:lnTo>
                    <a:pt x="1180" y="1993"/>
                  </a:lnTo>
                  <a:lnTo>
                    <a:pt x="1182" y="1999"/>
                  </a:lnTo>
                  <a:lnTo>
                    <a:pt x="1184" y="2006"/>
                  </a:lnTo>
                  <a:lnTo>
                    <a:pt x="1184" y="2012"/>
                  </a:lnTo>
                  <a:lnTo>
                    <a:pt x="1184" y="2018"/>
                  </a:lnTo>
                  <a:lnTo>
                    <a:pt x="1184" y="2023"/>
                  </a:lnTo>
                  <a:lnTo>
                    <a:pt x="1182" y="2027"/>
                  </a:lnTo>
                  <a:lnTo>
                    <a:pt x="1181" y="2028"/>
                  </a:lnTo>
                  <a:lnTo>
                    <a:pt x="1180" y="2028"/>
                  </a:lnTo>
                  <a:lnTo>
                    <a:pt x="1178" y="2029"/>
                  </a:lnTo>
                  <a:lnTo>
                    <a:pt x="1177" y="2028"/>
                  </a:lnTo>
                  <a:close/>
                  <a:moveTo>
                    <a:pt x="1153" y="1901"/>
                  </a:moveTo>
                  <a:lnTo>
                    <a:pt x="1142" y="1912"/>
                  </a:lnTo>
                  <a:lnTo>
                    <a:pt x="1129" y="1923"/>
                  </a:lnTo>
                  <a:lnTo>
                    <a:pt x="1117" y="1934"/>
                  </a:lnTo>
                  <a:lnTo>
                    <a:pt x="1102" y="1943"/>
                  </a:lnTo>
                  <a:lnTo>
                    <a:pt x="1095" y="1948"/>
                  </a:lnTo>
                  <a:lnTo>
                    <a:pt x="1087" y="1952"/>
                  </a:lnTo>
                  <a:lnTo>
                    <a:pt x="1080" y="1955"/>
                  </a:lnTo>
                  <a:lnTo>
                    <a:pt x="1072" y="1957"/>
                  </a:lnTo>
                  <a:lnTo>
                    <a:pt x="1064" y="1958"/>
                  </a:lnTo>
                  <a:lnTo>
                    <a:pt x="1057" y="1959"/>
                  </a:lnTo>
                  <a:lnTo>
                    <a:pt x="1048" y="1958"/>
                  </a:lnTo>
                  <a:lnTo>
                    <a:pt x="1041" y="1957"/>
                  </a:lnTo>
                  <a:lnTo>
                    <a:pt x="1021" y="1943"/>
                  </a:lnTo>
                  <a:lnTo>
                    <a:pt x="1010" y="1936"/>
                  </a:lnTo>
                  <a:lnTo>
                    <a:pt x="1006" y="1934"/>
                  </a:lnTo>
                  <a:lnTo>
                    <a:pt x="1004" y="1933"/>
                  </a:lnTo>
                  <a:lnTo>
                    <a:pt x="1013" y="1950"/>
                  </a:lnTo>
                  <a:lnTo>
                    <a:pt x="1024" y="1968"/>
                  </a:lnTo>
                  <a:lnTo>
                    <a:pt x="1028" y="1977"/>
                  </a:lnTo>
                  <a:lnTo>
                    <a:pt x="1032" y="1987"/>
                  </a:lnTo>
                  <a:lnTo>
                    <a:pt x="1036" y="1995"/>
                  </a:lnTo>
                  <a:lnTo>
                    <a:pt x="1038" y="2004"/>
                  </a:lnTo>
                  <a:lnTo>
                    <a:pt x="1038" y="2012"/>
                  </a:lnTo>
                  <a:lnTo>
                    <a:pt x="1038" y="2021"/>
                  </a:lnTo>
                  <a:lnTo>
                    <a:pt x="1036" y="2028"/>
                  </a:lnTo>
                  <a:lnTo>
                    <a:pt x="1031" y="2034"/>
                  </a:lnTo>
                  <a:lnTo>
                    <a:pt x="1024" y="2041"/>
                  </a:lnTo>
                  <a:lnTo>
                    <a:pt x="1016" y="2046"/>
                  </a:lnTo>
                  <a:lnTo>
                    <a:pt x="1004" y="2050"/>
                  </a:lnTo>
                  <a:lnTo>
                    <a:pt x="990" y="2053"/>
                  </a:lnTo>
                  <a:lnTo>
                    <a:pt x="984" y="2051"/>
                  </a:lnTo>
                  <a:lnTo>
                    <a:pt x="979" y="2049"/>
                  </a:lnTo>
                  <a:lnTo>
                    <a:pt x="973" y="2046"/>
                  </a:lnTo>
                  <a:lnTo>
                    <a:pt x="969" y="2043"/>
                  </a:lnTo>
                  <a:lnTo>
                    <a:pt x="962" y="2035"/>
                  </a:lnTo>
                  <a:lnTo>
                    <a:pt x="955" y="2027"/>
                  </a:lnTo>
                  <a:lnTo>
                    <a:pt x="951" y="2017"/>
                  </a:lnTo>
                  <a:lnTo>
                    <a:pt x="947" y="2007"/>
                  </a:lnTo>
                  <a:lnTo>
                    <a:pt x="945" y="1996"/>
                  </a:lnTo>
                  <a:lnTo>
                    <a:pt x="943" y="1985"/>
                  </a:lnTo>
                  <a:lnTo>
                    <a:pt x="940" y="1960"/>
                  </a:lnTo>
                  <a:lnTo>
                    <a:pt x="937" y="1937"/>
                  </a:lnTo>
                  <a:lnTo>
                    <a:pt x="935" y="1927"/>
                  </a:lnTo>
                  <a:lnTo>
                    <a:pt x="933" y="1916"/>
                  </a:lnTo>
                  <a:lnTo>
                    <a:pt x="931" y="1906"/>
                  </a:lnTo>
                  <a:lnTo>
                    <a:pt x="927" y="1898"/>
                  </a:lnTo>
                  <a:lnTo>
                    <a:pt x="908" y="1867"/>
                  </a:lnTo>
                  <a:lnTo>
                    <a:pt x="891" y="1839"/>
                  </a:lnTo>
                  <a:lnTo>
                    <a:pt x="877" y="1811"/>
                  </a:lnTo>
                  <a:lnTo>
                    <a:pt x="866" y="1784"/>
                  </a:lnTo>
                  <a:lnTo>
                    <a:pt x="856" y="1759"/>
                  </a:lnTo>
                  <a:lnTo>
                    <a:pt x="850" y="1734"/>
                  </a:lnTo>
                  <a:lnTo>
                    <a:pt x="845" y="1712"/>
                  </a:lnTo>
                  <a:lnTo>
                    <a:pt x="841" y="1690"/>
                  </a:lnTo>
                  <a:lnTo>
                    <a:pt x="841" y="1670"/>
                  </a:lnTo>
                  <a:lnTo>
                    <a:pt x="841" y="1651"/>
                  </a:lnTo>
                  <a:lnTo>
                    <a:pt x="845" y="1633"/>
                  </a:lnTo>
                  <a:lnTo>
                    <a:pt x="849" y="1617"/>
                  </a:lnTo>
                  <a:lnTo>
                    <a:pt x="855" y="1602"/>
                  </a:lnTo>
                  <a:lnTo>
                    <a:pt x="864" y="1589"/>
                  </a:lnTo>
                  <a:lnTo>
                    <a:pt x="872" y="1578"/>
                  </a:lnTo>
                  <a:lnTo>
                    <a:pt x="883" y="1568"/>
                  </a:lnTo>
                  <a:lnTo>
                    <a:pt x="894" y="1560"/>
                  </a:lnTo>
                  <a:lnTo>
                    <a:pt x="908" y="1554"/>
                  </a:lnTo>
                  <a:lnTo>
                    <a:pt x="922" y="1549"/>
                  </a:lnTo>
                  <a:lnTo>
                    <a:pt x="936" y="1546"/>
                  </a:lnTo>
                  <a:lnTo>
                    <a:pt x="952" y="1545"/>
                  </a:lnTo>
                  <a:lnTo>
                    <a:pt x="969" y="1546"/>
                  </a:lnTo>
                  <a:lnTo>
                    <a:pt x="987" y="1549"/>
                  </a:lnTo>
                  <a:lnTo>
                    <a:pt x="1005" y="1554"/>
                  </a:lnTo>
                  <a:lnTo>
                    <a:pt x="1024" y="1561"/>
                  </a:lnTo>
                  <a:lnTo>
                    <a:pt x="1043" y="1569"/>
                  </a:lnTo>
                  <a:lnTo>
                    <a:pt x="1063" y="1581"/>
                  </a:lnTo>
                  <a:lnTo>
                    <a:pt x="1083" y="1594"/>
                  </a:lnTo>
                  <a:lnTo>
                    <a:pt x="1103" y="1610"/>
                  </a:lnTo>
                  <a:lnTo>
                    <a:pt x="1123" y="1626"/>
                  </a:lnTo>
                  <a:lnTo>
                    <a:pt x="1144" y="1646"/>
                  </a:lnTo>
                  <a:lnTo>
                    <a:pt x="1164" y="1669"/>
                  </a:lnTo>
                  <a:lnTo>
                    <a:pt x="1160" y="1676"/>
                  </a:lnTo>
                  <a:lnTo>
                    <a:pt x="1155" y="1681"/>
                  </a:lnTo>
                  <a:lnTo>
                    <a:pt x="1150" y="1688"/>
                  </a:lnTo>
                  <a:lnTo>
                    <a:pt x="1142" y="1693"/>
                  </a:lnTo>
                  <a:lnTo>
                    <a:pt x="1126" y="1701"/>
                  </a:lnTo>
                  <a:lnTo>
                    <a:pt x="1109" y="1710"/>
                  </a:lnTo>
                  <a:lnTo>
                    <a:pt x="1093" y="1716"/>
                  </a:lnTo>
                  <a:lnTo>
                    <a:pt x="1078" y="1723"/>
                  </a:lnTo>
                  <a:lnTo>
                    <a:pt x="1071" y="1726"/>
                  </a:lnTo>
                  <a:lnTo>
                    <a:pt x="1066" y="1728"/>
                  </a:lnTo>
                  <a:lnTo>
                    <a:pt x="1062" y="1731"/>
                  </a:lnTo>
                  <a:lnTo>
                    <a:pt x="1060" y="1734"/>
                  </a:lnTo>
                  <a:lnTo>
                    <a:pt x="1074" y="1744"/>
                  </a:lnTo>
                  <a:lnTo>
                    <a:pt x="1087" y="1753"/>
                  </a:lnTo>
                  <a:lnTo>
                    <a:pt x="1101" y="1763"/>
                  </a:lnTo>
                  <a:lnTo>
                    <a:pt x="1115" y="1772"/>
                  </a:lnTo>
                  <a:lnTo>
                    <a:pt x="1113" y="1778"/>
                  </a:lnTo>
                  <a:lnTo>
                    <a:pt x="1107" y="1787"/>
                  </a:lnTo>
                  <a:lnTo>
                    <a:pt x="1099" y="1799"/>
                  </a:lnTo>
                  <a:lnTo>
                    <a:pt x="1090" y="1811"/>
                  </a:lnTo>
                  <a:lnTo>
                    <a:pt x="1071" y="1837"/>
                  </a:lnTo>
                  <a:lnTo>
                    <a:pt x="1060" y="1851"/>
                  </a:lnTo>
                  <a:lnTo>
                    <a:pt x="1067" y="1855"/>
                  </a:lnTo>
                  <a:lnTo>
                    <a:pt x="1075" y="1857"/>
                  </a:lnTo>
                  <a:lnTo>
                    <a:pt x="1080" y="1857"/>
                  </a:lnTo>
                  <a:lnTo>
                    <a:pt x="1084" y="1855"/>
                  </a:lnTo>
                  <a:lnTo>
                    <a:pt x="1087" y="1853"/>
                  </a:lnTo>
                  <a:lnTo>
                    <a:pt x="1090" y="1849"/>
                  </a:lnTo>
                  <a:lnTo>
                    <a:pt x="1093" y="1846"/>
                  </a:lnTo>
                  <a:lnTo>
                    <a:pt x="1095" y="1842"/>
                  </a:lnTo>
                  <a:lnTo>
                    <a:pt x="1098" y="1838"/>
                  </a:lnTo>
                  <a:lnTo>
                    <a:pt x="1100" y="1834"/>
                  </a:lnTo>
                  <a:lnTo>
                    <a:pt x="1103" y="1830"/>
                  </a:lnTo>
                  <a:lnTo>
                    <a:pt x="1107" y="1827"/>
                  </a:lnTo>
                  <a:lnTo>
                    <a:pt x="1113" y="1826"/>
                  </a:lnTo>
                  <a:lnTo>
                    <a:pt x="1119" y="1825"/>
                  </a:lnTo>
                  <a:lnTo>
                    <a:pt x="1126" y="1826"/>
                  </a:lnTo>
                  <a:lnTo>
                    <a:pt x="1136" y="1828"/>
                  </a:lnTo>
                  <a:lnTo>
                    <a:pt x="1131" y="1839"/>
                  </a:lnTo>
                  <a:lnTo>
                    <a:pt x="1127" y="1848"/>
                  </a:lnTo>
                  <a:lnTo>
                    <a:pt x="1125" y="1855"/>
                  </a:lnTo>
                  <a:lnTo>
                    <a:pt x="1125" y="1861"/>
                  </a:lnTo>
                  <a:lnTo>
                    <a:pt x="1125" y="1865"/>
                  </a:lnTo>
                  <a:lnTo>
                    <a:pt x="1127" y="1869"/>
                  </a:lnTo>
                  <a:lnTo>
                    <a:pt x="1129" y="1873"/>
                  </a:lnTo>
                  <a:lnTo>
                    <a:pt x="1133" y="1875"/>
                  </a:lnTo>
                  <a:lnTo>
                    <a:pt x="1139" y="1879"/>
                  </a:lnTo>
                  <a:lnTo>
                    <a:pt x="1145" y="1883"/>
                  </a:lnTo>
                  <a:lnTo>
                    <a:pt x="1148" y="1886"/>
                  </a:lnTo>
                  <a:lnTo>
                    <a:pt x="1151" y="1891"/>
                  </a:lnTo>
                  <a:lnTo>
                    <a:pt x="1153" y="1895"/>
                  </a:lnTo>
                  <a:lnTo>
                    <a:pt x="1153" y="1901"/>
                  </a:lnTo>
                  <a:close/>
                  <a:moveTo>
                    <a:pt x="961" y="1484"/>
                  </a:moveTo>
                  <a:lnTo>
                    <a:pt x="929" y="1506"/>
                  </a:lnTo>
                  <a:lnTo>
                    <a:pt x="900" y="1527"/>
                  </a:lnTo>
                  <a:lnTo>
                    <a:pt x="876" y="1545"/>
                  </a:lnTo>
                  <a:lnTo>
                    <a:pt x="855" y="1562"/>
                  </a:lnTo>
                  <a:lnTo>
                    <a:pt x="838" y="1577"/>
                  </a:lnTo>
                  <a:lnTo>
                    <a:pt x="825" y="1592"/>
                  </a:lnTo>
                  <a:lnTo>
                    <a:pt x="819" y="1599"/>
                  </a:lnTo>
                  <a:lnTo>
                    <a:pt x="814" y="1606"/>
                  </a:lnTo>
                  <a:lnTo>
                    <a:pt x="811" y="1615"/>
                  </a:lnTo>
                  <a:lnTo>
                    <a:pt x="807" y="1622"/>
                  </a:lnTo>
                  <a:lnTo>
                    <a:pt x="804" y="1631"/>
                  </a:lnTo>
                  <a:lnTo>
                    <a:pt x="802" y="1638"/>
                  </a:lnTo>
                  <a:lnTo>
                    <a:pt x="800" y="1648"/>
                  </a:lnTo>
                  <a:lnTo>
                    <a:pt x="800" y="1656"/>
                  </a:lnTo>
                  <a:lnTo>
                    <a:pt x="800" y="1676"/>
                  </a:lnTo>
                  <a:lnTo>
                    <a:pt x="802" y="1699"/>
                  </a:lnTo>
                  <a:lnTo>
                    <a:pt x="807" y="1725"/>
                  </a:lnTo>
                  <a:lnTo>
                    <a:pt x="813" y="1754"/>
                  </a:lnTo>
                  <a:lnTo>
                    <a:pt x="820" y="1787"/>
                  </a:lnTo>
                  <a:lnTo>
                    <a:pt x="829" y="1825"/>
                  </a:lnTo>
                  <a:lnTo>
                    <a:pt x="851" y="1849"/>
                  </a:lnTo>
                  <a:lnTo>
                    <a:pt x="869" y="1869"/>
                  </a:lnTo>
                  <a:lnTo>
                    <a:pt x="875" y="1878"/>
                  </a:lnTo>
                  <a:lnTo>
                    <a:pt x="881" y="1885"/>
                  </a:lnTo>
                  <a:lnTo>
                    <a:pt x="886" y="1894"/>
                  </a:lnTo>
                  <a:lnTo>
                    <a:pt x="890" y="1902"/>
                  </a:lnTo>
                  <a:lnTo>
                    <a:pt x="893" y="1911"/>
                  </a:lnTo>
                  <a:lnTo>
                    <a:pt x="894" y="1920"/>
                  </a:lnTo>
                  <a:lnTo>
                    <a:pt x="895" y="1930"/>
                  </a:lnTo>
                  <a:lnTo>
                    <a:pt x="895" y="1941"/>
                  </a:lnTo>
                  <a:lnTo>
                    <a:pt x="894" y="1954"/>
                  </a:lnTo>
                  <a:lnTo>
                    <a:pt x="892" y="1970"/>
                  </a:lnTo>
                  <a:lnTo>
                    <a:pt x="889" y="1987"/>
                  </a:lnTo>
                  <a:lnTo>
                    <a:pt x="885" y="2006"/>
                  </a:lnTo>
                  <a:lnTo>
                    <a:pt x="867" y="2012"/>
                  </a:lnTo>
                  <a:lnTo>
                    <a:pt x="849" y="2018"/>
                  </a:lnTo>
                  <a:lnTo>
                    <a:pt x="833" y="2025"/>
                  </a:lnTo>
                  <a:lnTo>
                    <a:pt x="817" y="2029"/>
                  </a:lnTo>
                  <a:lnTo>
                    <a:pt x="807" y="2022"/>
                  </a:lnTo>
                  <a:lnTo>
                    <a:pt x="797" y="2013"/>
                  </a:lnTo>
                  <a:lnTo>
                    <a:pt x="788" y="2006"/>
                  </a:lnTo>
                  <a:lnTo>
                    <a:pt x="777" y="1997"/>
                  </a:lnTo>
                  <a:lnTo>
                    <a:pt x="774" y="1973"/>
                  </a:lnTo>
                  <a:lnTo>
                    <a:pt x="769" y="1951"/>
                  </a:lnTo>
                  <a:lnTo>
                    <a:pt x="762" y="1930"/>
                  </a:lnTo>
                  <a:lnTo>
                    <a:pt x="755" y="1909"/>
                  </a:lnTo>
                  <a:lnTo>
                    <a:pt x="746" y="1888"/>
                  </a:lnTo>
                  <a:lnTo>
                    <a:pt x="738" y="1869"/>
                  </a:lnTo>
                  <a:lnTo>
                    <a:pt x="728" y="1849"/>
                  </a:lnTo>
                  <a:lnTo>
                    <a:pt x="719" y="1829"/>
                  </a:lnTo>
                  <a:lnTo>
                    <a:pt x="715" y="1828"/>
                  </a:lnTo>
                  <a:lnTo>
                    <a:pt x="712" y="1828"/>
                  </a:lnTo>
                  <a:lnTo>
                    <a:pt x="709" y="1805"/>
                  </a:lnTo>
                  <a:lnTo>
                    <a:pt x="708" y="1783"/>
                  </a:lnTo>
                  <a:lnTo>
                    <a:pt x="707" y="1761"/>
                  </a:lnTo>
                  <a:lnTo>
                    <a:pt x="705" y="1739"/>
                  </a:lnTo>
                  <a:lnTo>
                    <a:pt x="703" y="1719"/>
                  </a:lnTo>
                  <a:lnTo>
                    <a:pt x="701" y="1698"/>
                  </a:lnTo>
                  <a:lnTo>
                    <a:pt x="698" y="1678"/>
                  </a:lnTo>
                  <a:lnTo>
                    <a:pt x="695" y="1658"/>
                  </a:lnTo>
                  <a:lnTo>
                    <a:pt x="722" y="1635"/>
                  </a:lnTo>
                  <a:lnTo>
                    <a:pt x="755" y="1608"/>
                  </a:lnTo>
                  <a:lnTo>
                    <a:pt x="792" y="1579"/>
                  </a:lnTo>
                  <a:lnTo>
                    <a:pt x="828" y="1547"/>
                  </a:lnTo>
                  <a:lnTo>
                    <a:pt x="845" y="1531"/>
                  </a:lnTo>
                  <a:lnTo>
                    <a:pt x="860" y="1514"/>
                  </a:lnTo>
                  <a:lnTo>
                    <a:pt x="874" y="1498"/>
                  </a:lnTo>
                  <a:lnTo>
                    <a:pt x="886" y="1482"/>
                  </a:lnTo>
                  <a:lnTo>
                    <a:pt x="891" y="1473"/>
                  </a:lnTo>
                  <a:lnTo>
                    <a:pt x="895" y="1465"/>
                  </a:lnTo>
                  <a:lnTo>
                    <a:pt x="899" y="1456"/>
                  </a:lnTo>
                  <a:lnTo>
                    <a:pt x="902" y="1448"/>
                  </a:lnTo>
                  <a:lnTo>
                    <a:pt x="904" y="1439"/>
                  </a:lnTo>
                  <a:lnTo>
                    <a:pt x="905" y="1431"/>
                  </a:lnTo>
                  <a:lnTo>
                    <a:pt x="905" y="1422"/>
                  </a:lnTo>
                  <a:lnTo>
                    <a:pt x="905" y="1415"/>
                  </a:lnTo>
                  <a:lnTo>
                    <a:pt x="909" y="1411"/>
                  </a:lnTo>
                  <a:lnTo>
                    <a:pt x="914" y="1409"/>
                  </a:lnTo>
                  <a:lnTo>
                    <a:pt x="919" y="1408"/>
                  </a:lnTo>
                  <a:lnTo>
                    <a:pt x="925" y="1409"/>
                  </a:lnTo>
                  <a:lnTo>
                    <a:pt x="931" y="1411"/>
                  </a:lnTo>
                  <a:lnTo>
                    <a:pt x="936" y="1414"/>
                  </a:lnTo>
                  <a:lnTo>
                    <a:pt x="942" y="1418"/>
                  </a:lnTo>
                  <a:lnTo>
                    <a:pt x="947" y="1424"/>
                  </a:lnTo>
                  <a:lnTo>
                    <a:pt x="951" y="1430"/>
                  </a:lnTo>
                  <a:lnTo>
                    <a:pt x="955" y="1436"/>
                  </a:lnTo>
                  <a:lnTo>
                    <a:pt x="959" y="1444"/>
                  </a:lnTo>
                  <a:lnTo>
                    <a:pt x="961" y="1451"/>
                  </a:lnTo>
                  <a:lnTo>
                    <a:pt x="963" y="1459"/>
                  </a:lnTo>
                  <a:lnTo>
                    <a:pt x="963" y="1467"/>
                  </a:lnTo>
                  <a:lnTo>
                    <a:pt x="963" y="1475"/>
                  </a:lnTo>
                  <a:lnTo>
                    <a:pt x="961" y="1484"/>
                  </a:lnTo>
                  <a:close/>
                  <a:moveTo>
                    <a:pt x="897" y="2125"/>
                  </a:moveTo>
                  <a:lnTo>
                    <a:pt x="887" y="2191"/>
                  </a:lnTo>
                  <a:lnTo>
                    <a:pt x="860" y="2177"/>
                  </a:lnTo>
                  <a:lnTo>
                    <a:pt x="835" y="2163"/>
                  </a:lnTo>
                  <a:lnTo>
                    <a:pt x="809" y="2151"/>
                  </a:lnTo>
                  <a:lnTo>
                    <a:pt x="782" y="2137"/>
                  </a:lnTo>
                  <a:lnTo>
                    <a:pt x="784" y="2143"/>
                  </a:lnTo>
                  <a:lnTo>
                    <a:pt x="789" y="2155"/>
                  </a:lnTo>
                  <a:lnTo>
                    <a:pt x="794" y="2169"/>
                  </a:lnTo>
                  <a:lnTo>
                    <a:pt x="796" y="2176"/>
                  </a:lnTo>
                  <a:lnTo>
                    <a:pt x="803" y="2186"/>
                  </a:lnTo>
                  <a:lnTo>
                    <a:pt x="814" y="2197"/>
                  </a:lnTo>
                  <a:lnTo>
                    <a:pt x="826" y="2208"/>
                  </a:lnTo>
                  <a:lnTo>
                    <a:pt x="839" y="2218"/>
                  </a:lnTo>
                  <a:lnTo>
                    <a:pt x="855" y="2229"/>
                  </a:lnTo>
                  <a:lnTo>
                    <a:pt x="872" y="2237"/>
                  </a:lnTo>
                  <a:lnTo>
                    <a:pt x="890" y="2247"/>
                  </a:lnTo>
                  <a:lnTo>
                    <a:pt x="908" y="2254"/>
                  </a:lnTo>
                  <a:lnTo>
                    <a:pt x="927" y="2260"/>
                  </a:lnTo>
                  <a:lnTo>
                    <a:pt x="946" y="2267"/>
                  </a:lnTo>
                  <a:lnTo>
                    <a:pt x="965" y="2271"/>
                  </a:lnTo>
                  <a:lnTo>
                    <a:pt x="984" y="2274"/>
                  </a:lnTo>
                  <a:lnTo>
                    <a:pt x="1001" y="2275"/>
                  </a:lnTo>
                  <a:lnTo>
                    <a:pt x="1018" y="2275"/>
                  </a:lnTo>
                  <a:lnTo>
                    <a:pt x="1026" y="2274"/>
                  </a:lnTo>
                  <a:lnTo>
                    <a:pt x="1033" y="2273"/>
                  </a:lnTo>
                  <a:lnTo>
                    <a:pt x="1041" y="2271"/>
                  </a:lnTo>
                  <a:lnTo>
                    <a:pt x="1047" y="2269"/>
                  </a:lnTo>
                  <a:lnTo>
                    <a:pt x="1053" y="2274"/>
                  </a:lnTo>
                  <a:lnTo>
                    <a:pt x="1060" y="2281"/>
                  </a:lnTo>
                  <a:lnTo>
                    <a:pt x="1065" y="2287"/>
                  </a:lnTo>
                  <a:lnTo>
                    <a:pt x="1071" y="2295"/>
                  </a:lnTo>
                  <a:lnTo>
                    <a:pt x="1083" y="2312"/>
                  </a:lnTo>
                  <a:lnTo>
                    <a:pt x="1096" y="2330"/>
                  </a:lnTo>
                  <a:lnTo>
                    <a:pt x="1103" y="2324"/>
                  </a:lnTo>
                  <a:lnTo>
                    <a:pt x="1112" y="2319"/>
                  </a:lnTo>
                  <a:lnTo>
                    <a:pt x="1115" y="2324"/>
                  </a:lnTo>
                  <a:lnTo>
                    <a:pt x="1117" y="2330"/>
                  </a:lnTo>
                  <a:lnTo>
                    <a:pt x="1120" y="2338"/>
                  </a:lnTo>
                  <a:lnTo>
                    <a:pt x="1121" y="2347"/>
                  </a:lnTo>
                  <a:lnTo>
                    <a:pt x="1125" y="2369"/>
                  </a:lnTo>
                  <a:lnTo>
                    <a:pt x="1127" y="2395"/>
                  </a:lnTo>
                  <a:lnTo>
                    <a:pt x="1131" y="2456"/>
                  </a:lnTo>
                  <a:lnTo>
                    <a:pt x="1134" y="2528"/>
                  </a:lnTo>
                  <a:lnTo>
                    <a:pt x="1136" y="2565"/>
                  </a:lnTo>
                  <a:lnTo>
                    <a:pt x="1138" y="2602"/>
                  </a:lnTo>
                  <a:lnTo>
                    <a:pt x="1141" y="2640"/>
                  </a:lnTo>
                  <a:lnTo>
                    <a:pt x="1145" y="2676"/>
                  </a:lnTo>
                  <a:lnTo>
                    <a:pt x="1151" y="2712"/>
                  </a:lnTo>
                  <a:lnTo>
                    <a:pt x="1157" y="2744"/>
                  </a:lnTo>
                  <a:lnTo>
                    <a:pt x="1161" y="2759"/>
                  </a:lnTo>
                  <a:lnTo>
                    <a:pt x="1166" y="2774"/>
                  </a:lnTo>
                  <a:lnTo>
                    <a:pt x="1171" y="2788"/>
                  </a:lnTo>
                  <a:lnTo>
                    <a:pt x="1177" y="2800"/>
                  </a:lnTo>
                  <a:lnTo>
                    <a:pt x="1188" y="2799"/>
                  </a:lnTo>
                  <a:lnTo>
                    <a:pt x="1199" y="2796"/>
                  </a:lnTo>
                  <a:lnTo>
                    <a:pt x="1212" y="2792"/>
                  </a:lnTo>
                  <a:lnTo>
                    <a:pt x="1224" y="2788"/>
                  </a:lnTo>
                  <a:lnTo>
                    <a:pt x="1212" y="2735"/>
                  </a:lnTo>
                  <a:lnTo>
                    <a:pt x="1202" y="2696"/>
                  </a:lnTo>
                  <a:lnTo>
                    <a:pt x="1199" y="2680"/>
                  </a:lnTo>
                  <a:lnTo>
                    <a:pt x="1198" y="2666"/>
                  </a:lnTo>
                  <a:lnTo>
                    <a:pt x="1197" y="2655"/>
                  </a:lnTo>
                  <a:lnTo>
                    <a:pt x="1198" y="2644"/>
                  </a:lnTo>
                  <a:lnTo>
                    <a:pt x="1201" y="2635"/>
                  </a:lnTo>
                  <a:lnTo>
                    <a:pt x="1205" y="2626"/>
                  </a:lnTo>
                  <a:lnTo>
                    <a:pt x="1213" y="2618"/>
                  </a:lnTo>
                  <a:lnTo>
                    <a:pt x="1222" y="2609"/>
                  </a:lnTo>
                  <a:lnTo>
                    <a:pt x="1234" y="2601"/>
                  </a:lnTo>
                  <a:lnTo>
                    <a:pt x="1248" y="2591"/>
                  </a:lnTo>
                  <a:lnTo>
                    <a:pt x="1265" y="2581"/>
                  </a:lnTo>
                  <a:lnTo>
                    <a:pt x="1285" y="2568"/>
                  </a:lnTo>
                  <a:lnTo>
                    <a:pt x="1288" y="2571"/>
                  </a:lnTo>
                  <a:lnTo>
                    <a:pt x="1290" y="2574"/>
                  </a:lnTo>
                  <a:lnTo>
                    <a:pt x="1292" y="2579"/>
                  </a:lnTo>
                  <a:lnTo>
                    <a:pt x="1294" y="2584"/>
                  </a:lnTo>
                  <a:lnTo>
                    <a:pt x="1296" y="2594"/>
                  </a:lnTo>
                  <a:lnTo>
                    <a:pt x="1297" y="2607"/>
                  </a:lnTo>
                  <a:lnTo>
                    <a:pt x="1297" y="2621"/>
                  </a:lnTo>
                  <a:lnTo>
                    <a:pt x="1296" y="2637"/>
                  </a:lnTo>
                  <a:lnTo>
                    <a:pt x="1294" y="2652"/>
                  </a:lnTo>
                  <a:lnTo>
                    <a:pt x="1292" y="2668"/>
                  </a:lnTo>
                  <a:lnTo>
                    <a:pt x="1285" y="2702"/>
                  </a:lnTo>
                  <a:lnTo>
                    <a:pt x="1277" y="2735"/>
                  </a:lnTo>
                  <a:lnTo>
                    <a:pt x="1271" y="2763"/>
                  </a:lnTo>
                  <a:lnTo>
                    <a:pt x="1266" y="2788"/>
                  </a:lnTo>
                  <a:lnTo>
                    <a:pt x="1269" y="2789"/>
                  </a:lnTo>
                  <a:lnTo>
                    <a:pt x="1271" y="2791"/>
                  </a:lnTo>
                  <a:lnTo>
                    <a:pt x="1273" y="2794"/>
                  </a:lnTo>
                  <a:lnTo>
                    <a:pt x="1275" y="2800"/>
                  </a:lnTo>
                  <a:lnTo>
                    <a:pt x="1281" y="2800"/>
                  </a:lnTo>
                  <a:lnTo>
                    <a:pt x="1289" y="2800"/>
                  </a:lnTo>
                  <a:lnTo>
                    <a:pt x="1297" y="2786"/>
                  </a:lnTo>
                  <a:lnTo>
                    <a:pt x="1307" y="2771"/>
                  </a:lnTo>
                  <a:lnTo>
                    <a:pt x="1311" y="2771"/>
                  </a:lnTo>
                  <a:lnTo>
                    <a:pt x="1316" y="2774"/>
                  </a:lnTo>
                  <a:lnTo>
                    <a:pt x="1326" y="2778"/>
                  </a:lnTo>
                  <a:lnTo>
                    <a:pt x="1344" y="2789"/>
                  </a:lnTo>
                  <a:lnTo>
                    <a:pt x="1346" y="2831"/>
                  </a:lnTo>
                  <a:lnTo>
                    <a:pt x="1349" y="2828"/>
                  </a:lnTo>
                  <a:lnTo>
                    <a:pt x="1352" y="2824"/>
                  </a:lnTo>
                  <a:lnTo>
                    <a:pt x="1355" y="2818"/>
                  </a:lnTo>
                  <a:lnTo>
                    <a:pt x="1358" y="2812"/>
                  </a:lnTo>
                  <a:lnTo>
                    <a:pt x="1364" y="2796"/>
                  </a:lnTo>
                  <a:lnTo>
                    <a:pt x="1369" y="2777"/>
                  </a:lnTo>
                  <a:lnTo>
                    <a:pt x="1373" y="2755"/>
                  </a:lnTo>
                  <a:lnTo>
                    <a:pt x="1377" y="2732"/>
                  </a:lnTo>
                  <a:lnTo>
                    <a:pt x="1381" y="2706"/>
                  </a:lnTo>
                  <a:lnTo>
                    <a:pt x="1383" y="2680"/>
                  </a:lnTo>
                  <a:lnTo>
                    <a:pt x="1387" y="2628"/>
                  </a:lnTo>
                  <a:lnTo>
                    <a:pt x="1389" y="2582"/>
                  </a:lnTo>
                  <a:lnTo>
                    <a:pt x="1390" y="2544"/>
                  </a:lnTo>
                  <a:lnTo>
                    <a:pt x="1389" y="2521"/>
                  </a:lnTo>
                  <a:lnTo>
                    <a:pt x="1377" y="2516"/>
                  </a:lnTo>
                  <a:lnTo>
                    <a:pt x="1366" y="2511"/>
                  </a:lnTo>
                  <a:lnTo>
                    <a:pt x="1354" y="2507"/>
                  </a:lnTo>
                  <a:lnTo>
                    <a:pt x="1344" y="2501"/>
                  </a:lnTo>
                  <a:lnTo>
                    <a:pt x="1346" y="2487"/>
                  </a:lnTo>
                  <a:lnTo>
                    <a:pt x="1348" y="2472"/>
                  </a:lnTo>
                  <a:lnTo>
                    <a:pt x="1353" y="2473"/>
                  </a:lnTo>
                  <a:lnTo>
                    <a:pt x="1358" y="2475"/>
                  </a:lnTo>
                  <a:lnTo>
                    <a:pt x="1363" y="2478"/>
                  </a:lnTo>
                  <a:lnTo>
                    <a:pt x="1368" y="2482"/>
                  </a:lnTo>
                  <a:lnTo>
                    <a:pt x="1376" y="2495"/>
                  </a:lnTo>
                  <a:lnTo>
                    <a:pt x="1386" y="2510"/>
                  </a:lnTo>
                  <a:lnTo>
                    <a:pt x="1394" y="2507"/>
                  </a:lnTo>
                  <a:lnTo>
                    <a:pt x="1403" y="2505"/>
                  </a:lnTo>
                  <a:lnTo>
                    <a:pt x="1408" y="2487"/>
                  </a:lnTo>
                  <a:lnTo>
                    <a:pt x="1412" y="2468"/>
                  </a:lnTo>
                  <a:lnTo>
                    <a:pt x="1417" y="2449"/>
                  </a:lnTo>
                  <a:lnTo>
                    <a:pt x="1420" y="2427"/>
                  </a:lnTo>
                  <a:lnTo>
                    <a:pt x="1423" y="2386"/>
                  </a:lnTo>
                  <a:lnTo>
                    <a:pt x="1425" y="2344"/>
                  </a:lnTo>
                  <a:lnTo>
                    <a:pt x="1426" y="2302"/>
                  </a:lnTo>
                  <a:lnTo>
                    <a:pt x="1427" y="2260"/>
                  </a:lnTo>
                  <a:lnTo>
                    <a:pt x="1428" y="2240"/>
                  </a:lnTo>
                  <a:lnTo>
                    <a:pt x="1429" y="2221"/>
                  </a:lnTo>
                  <a:lnTo>
                    <a:pt x="1431" y="2202"/>
                  </a:lnTo>
                  <a:lnTo>
                    <a:pt x="1434" y="2184"/>
                  </a:lnTo>
                  <a:lnTo>
                    <a:pt x="1444" y="2173"/>
                  </a:lnTo>
                  <a:lnTo>
                    <a:pt x="1453" y="2161"/>
                  </a:lnTo>
                  <a:lnTo>
                    <a:pt x="1461" y="2151"/>
                  </a:lnTo>
                  <a:lnTo>
                    <a:pt x="1468" y="2141"/>
                  </a:lnTo>
                  <a:lnTo>
                    <a:pt x="1481" y="2119"/>
                  </a:lnTo>
                  <a:lnTo>
                    <a:pt x="1492" y="2093"/>
                  </a:lnTo>
                  <a:lnTo>
                    <a:pt x="1494" y="2095"/>
                  </a:lnTo>
                  <a:lnTo>
                    <a:pt x="1496" y="2096"/>
                  </a:lnTo>
                  <a:lnTo>
                    <a:pt x="1491" y="2142"/>
                  </a:lnTo>
                  <a:lnTo>
                    <a:pt x="1488" y="2189"/>
                  </a:lnTo>
                  <a:lnTo>
                    <a:pt x="1484" y="2235"/>
                  </a:lnTo>
                  <a:lnTo>
                    <a:pt x="1482" y="2282"/>
                  </a:lnTo>
                  <a:lnTo>
                    <a:pt x="1479" y="2329"/>
                  </a:lnTo>
                  <a:lnTo>
                    <a:pt x="1476" y="2377"/>
                  </a:lnTo>
                  <a:lnTo>
                    <a:pt x="1473" y="2423"/>
                  </a:lnTo>
                  <a:lnTo>
                    <a:pt x="1471" y="2471"/>
                  </a:lnTo>
                  <a:lnTo>
                    <a:pt x="1469" y="2518"/>
                  </a:lnTo>
                  <a:lnTo>
                    <a:pt x="1467" y="2566"/>
                  </a:lnTo>
                  <a:lnTo>
                    <a:pt x="1465" y="2613"/>
                  </a:lnTo>
                  <a:lnTo>
                    <a:pt x="1463" y="2661"/>
                  </a:lnTo>
                  <a:lnTo>
                    <a:pt x="1461" y="2708"/>
                  </a:lnTo>
                  <a:lnTo>
                    <a:pt x="1459" y="2756"/>
                  </a:lnTo>
                  <a:lnTo>
                    <a:pt x="1457" y="2804"/>
                  </a:lnTo>
                  <a:lnTo>
                    <a:pt x="1454" y="2850"/>
                  </a:lnTo>
                  <a:lnTo>
                    <a:pt x="1495" y="2850"/>
                  </a:lnTo>
                  <a:lnTo>
                    <a:pt x="1506" y="2770"/>
                  </a:lnTo>
                  <a:lnTo>
                    <a:pt x="1527" y="2770"/>
                  </a:lnTo>
                  <a:lnTo>
                    <a:pt x="1548" y="2770"/>
                  </a:lnTo>
                  <a:lnTo>
                    <a:pt x="1570" y="2771"/>
                  </a:lnTo>
                  <a:lnTo>
                    <a:pt x="1591" y="2771"/>
                  </a:lnTo>
                  <a:lnTo>
                    <a:pt x="1612" y="2773"/>
                  </a:lnTo>
                  <a:lnTo>
                    <a:pt x="1634" y="2774"/>
                  </a:lnTo>
                  <a:lnTo>
                    <a:pt x="1656" y="2777"/>
                  </a:lnTo>
                  <a:lnTo>
                    <a:pt x="1678" y="2780"/>
                  </a:lnTo>
                  <a:lnTo>
                    <a:pt x="1681" y="2879"/>
                  </a:lnTo>
                  <a:lnTo>
                    <a:pt x="1675" y="2878"/>
                  </a:lnTo>
                  <a:lnTo>
                    <a:pt x="1669" y="2878"/>
                  </a:lnTo>
                  <a:lnTo>
                    <a:pt x="1619" y="2875"/>
                  </a:lnTo>
                  <a:lnTo>
                    <a:pt x="1567" y="2872"/>
                  </a:lnTo>
                  <a:lnTo>
                    <a:pt x="1516" y="2869"/>
                  </a:lnTo>
                  <a:lnTo>
                    <a:pt x="1463" y="2865"/>
                  </a:lnTo>
                  <a:lnTo>
                    <a:pt x="1409" y="2860"/>
                  </a:lnTo>
                  <a:lnTo>
                    <a:pt x="1356" y="2854"/>
                  </a:lnTo>
                  <a:lnTo>
                    <a:pt x="1304" y="2847"/>
                  </a:lnTo>
                  <a:lnTo>
                    <a:pt x="1251" y="2838"/>
                  </a:lnTo>
                  <a:lnTo>
                    <a:pt x="1198" y="2828"/>
                  </a:lnTo>
                  <a:lnTo>
                    <a:pt x="1146" y="2816"/>
                  </a:lnTo>
                  <a:lnTo>
                    <a:pt x="1121" y="2809"/>
                  </a:lnTo>
                  <a:lnTo>
                    <a:pt x="1096" y="2801"/>
                  </a:lnTo>
                  <a:lnTo>
                    <a:pt x="1071" y="2794"/>
                  </a:lnTo>
                  <a:lnTo>
                    <a:pt x="1047" y="2786"/>
                  </a:lnTo>
                  <a:lnTo>
                    <a:pt x="1023" y="2776"/>
                  </a:lnTo>
                  <a:lnTo>
                    <a:pt x="999" y="2767"/>
                  </a:lnTo>
                  <a:lnTo>
                    <a:pt x="975" y="2756"/>
                  </a:lnTo>
                  <a:lnTo>
                    <a:pt x="952" y="2744"/>
                  </a:lnTo>
                  <a:lnTo>
                    <a:pt x="929" y="2733"/>
                  </a:lnTo>
                  <a:lnTo>
                    <a:pt x="907" y="2720"/>
                  </a:lnTo>
                  <a:lnTo>
                    <a:pt x="885" y="2707"/>
                  </a:lnTo>
                  <a:lnTo>
                    <a:pt x="864" y="2693"/>
                  </a:lnTo>
                  <a:lnTo>
                    <a:pt x="865" y="2667"/>
                  </a:lnTo>
                  <a:lnTo>
                    <a:pt x="868" y="2643"/>
                  </a:lnTo>
                  <a:lnTo>
                    <a:pt x="872" y="2619"/>
                  </a:lnTo>
                  <a:lnTo>
                    <a:pt x="877" y="2593"/>
                  </a:lnTo>
                  <a:lnTo>
                    <a:pt x="890" y="2545"/>
                  </a:lnTo>
                  <a:lnTo>
                    <a:pt x="904" y="2495"/>
                  </a:lnTo>
                  <a:lnTo>
                    <a:pt x="910" y="2470"/>
                  </a:lnTo>
                  <a:lnTo>
                    <a:pt x="916" y="2444"/>
                  </a:lnTo>
                  <a:lnTo>
                    <a:pt x="922" y="2419"/>
                  </a:lnTo>
                  <a:lnTo>
                    <a:pt x="925" y="2394"/>
                  </a:lnTo>
                  <a:lnTo>
                    <a:pt x="928" y="2367"/>
                  </a:lnTo>
                  <a:lnTo>
                    <a:pt x="928" y="2341"/>
                  </a:lnTo>
                  <a:lnTo>
                    <a:pt x="928" y="2327"/>
                  </a:lnTo>
                  <a:lnTo>
                    <a:pt x="927" y="2313"/>
                  </a:lnTo>
                  <a:lnTo>
                    <a:pt x="925" y="2300"/>
                  </a:lnTo>
                  <a:lnTo>
                    <a:pt x="923" y="2285"/>
                  </a:lnTo>
                  <a:lnTo>
                    <a:pt x="910" y="2285"/>
                  </a:lnTo>
                  <a:lnTo>
                    <a:pt x="897" y="2285"/>
                  </a:lnTo>
                  <a:lnTo>
                    <a:pt x="891" y="2321"/>
                  </a:lnTo>
                  <a:lnTo>
                    <a:pt x="885" y="2369"/>
                  </a:lnTo>
                  <a:lnTo>
                    <a:pt x="877" y="2425"/>
                  </a:lnTo>
                  <a:lnTo>
                    <a:pt x="869" y="2487"/>
                  </a:lnTo>
                  <a:lnTo>
                    <a:pt x="860" y="2546"/>
                  </a:lnTo>
                  <a:lnTo>
                    <a:pt x="850" y="2600"/>
                  </a:lnTo>
                  <a:lnTo>
                    <a:pt x="846" y="2623"/>
                  </a:lnTo>
                  <a:lnTo>
                    <a:pt x="840" y="2643"/>
                  </a:lnTo>
                  <a:lnTo>
                    <a:pt x="835" y="2660"/>
                  </a:lnTo>
                  <a:lnTo>
                    <a:pt x="829" y="2673"/>
                  </a:lnTo>
                  <a:lnTo>
                    <a:pt x="821" y="2670"/>
                  </a:lnTo>
                  <a:lnTo>
                    <a:pt x="813" y="2668"/>
                  </a:lnTo>
                  <a:lnTo>
                    <a:pt x="804" y="2666"/>
                  </a:lnTo>
                  <a:lnTo>
                    <a:pt x="797" y="2664"/>
                  </a:lnTo>
                  <a:lnTo>
                    <a:pt x="794" y="2622"/>
                  </a:lnTo>
                  <a:lnTo>
                    <a:pt x="794" y="2580"/>
                  </a:lnTo>
                  <a:lnTo>
                    <a:pt x="794" y="2538"/>
                  </a:lnTo>
                  <a:lnTo>
                    <a:pt x="794" y="2496"/>
                  </a:lnTo>
                  <a:lnTo>
                    <a:pt x="794" y="2455"/>
                  </a:lnTo>
                  <a:lnTo>
                    <a:pt x="793" y="2415"/>
                  </a:lnTo>
                  <a:lnTo>
                    <a:pt x="791" y="2395"/>
                  </a:lnTo>
                  <a:lnTo>
                    <a:pt x="790" y="2376"/>
                  </a:lnTo>
                  <a:lnTo>
                    <a:pt x="787" y="2357"/>
                  </a:lnTo>
                  <a:lnTo>
                    <a:pt x="783" y="2338"/>
                  </a:lnTo>
                  <a:lnTo>
                    <a:pt x="757" y="2282"/>
                  </a:lnTo>
                  <a:lnTo>
                    <a:pt x="731" y="2226"/>
                  </a:lnTo>
                  <a:lnTo>
                    <a:pt x="704" y="2170"/>
                  </a:lnTo>
                  <a:lnTo>
                    <a:pt x="678" y="2115"/>
                  </a:lnTo>
                  <a:lnTo>
                    <a:pt x="652" y="2059"/>
                  </a:lnTo>
                  <a:lnTo>
                    <a:pt x="627" y="2004"/>
                  </a:lnTo>
                  <a:lnTo>
                    <a:pt x="603" y="1949"/>
                  </a:lnTo>
                  <a:lnTo>
                    <a:pt x="580" y="1895"/>
                  </a:lnTo>
                  <a:lnTo>
                    <a:pt x="575" y="1860"/>
                  </a:lnTo>
                  <a:lnTo>
                    <a:pt x="573" y="1826"/>
                  </a:lnTo>
                  <a:lnTo>
                    <a:pt x="571" y="1792"/>
                  </a:lnTo>
                  <a:lnTo>
                    <a:pt x="570" y="1757"/>
                  </a:lnTo>
                  <a:lnTo>
                    <a:pt x="569" y="1725"/>
                  </a:lnTo>
                  <a:lnTo>
                    <a:pt x="569" y="1691"/>
                  </a:lnTo>
                  <a:lnTo>
                    <a:pt x="570" y="1658"/>
                  </a:lnTo>
                  <a:lnTo>
                    <a:pt x="571" y="1625"/>
                  </a:lnTo>
                  <a:lnTo>
                    <a:pt x="585" y="1617"/>
                  </a:lnTo>
                  <a:lnTo>
                    <a:pt x="597" y="1611"/>
                  </a:lnTo>
                  <a:lnTo>
                    <a:pt x="602" y="1608"/>
                  </a:lnTo>
                  <a:lnTo>
                    <a:pt x="608" y="1608"/>
                  </a:lnTo>
                  <a:lnTo>
                    <a:pt x="617" y="1608"/>
                  </a:lnTo>
                  <a:lnTo>
                    <a:pt x="627" y="1611"/>
                  </a:lnTo>
                  <a:lnTo>
                    <a:pt x="635" y="1625"/>
                  </a:lnTo>
                  <a:lnTo>
                    <a:pt x="643" y="1640"/>
                  </a:lnTo>
                  <a:lnTo>
                    <a:pt x="650" y="1657"/>
                  </a:lnTo>
                  <a:lnTo>
                    <a:pt x="659" y="1677"/>
                  </a:lnTo>
                  <a:lnTo>
                    <a:pt x="665" y="1720"/>
                  </a:lnTo>
                  <a:lnTo>
                    <a:pt x="670" y="1759"/>
                  </a:lnTo>
                  <a:lnTo>
                    <a:pt x="677" y="1794"/>
                  </a:lnTo>
                  <a:lnTo>
                    <a:pt x="683" y="1826"/>
                  </a:lnTo>
                  <a:lnTo>
                    <a:pt x="690" y="1856"/>
                  </a:lnTo>
                  <a:lnTo>
                    <a:pt x="699" y="1882"/>
                  </a:lnTo>
                  <a:lnTo>
                    <a:pt x="707" y="1908"/>
                  </a:lnTo>
                  <a:lnTo>
                    <a:pt x="719" y="1932"/>
                  </a:lnTo>
                  <a:lnTo>
                    <a:pt x="732" y="1955"/>
                  </a:lnTo>
                  <a:lnTo>
                    <a:pt x="746" y="1977"/>
                  </a:lnTo>
                  <a:lnTo>
                    <a:pt x="763" y="1999"/>
                  </a:lnTo>
                  <a:lnTo>
                    <a:pt x="783" y="2023"/>
                  </a:lnTo>
                  <a:lnTo>
                    <a:pt x="807" y="2046"/>
                  </a:lnTo>
                  <a:lnTo>
                    <a:pt x="833" y="2070"/>
                  </a:lnTo>
                  <a:lnTo>
                    <a:pt x="862" y="2097"/>
                  </a:lnTo>
                  <a:lnTo>
                    <a:pt x="897" y="2125"/>
                  </a:lnTo>
                  <a:close/>
                  <a:moveTo>
                    <a:pt x="643" y="1487"/>
                  </a:moveTo>
                  <a:lnTo>
                    <a:pt x="629" y="1484"/>
                  </a:lnTo>
                  <a:lnTo>
                    <a:pt x="616" y="1481"/>
                  </a:lnTo>
                  <a:lnTo>
                    <a:pt x="602" y="1477"/>
                  </a:lnTo>
                  <a:lnTo>
                    <a:pt x="588" y="1474"/>
                  </a:lnTo>
                  <a:lnTo>
                    <a:pt x="573" y="1443"/>
                  </a:lnTo>
                  <a:lnTo>
                    <a:pt x="560" y="1409"/>
                  </a:lnTo>
                  <a:lnTo>
                    <a:pt x="554" y="1392"/>
                  </a:lnTo>
                  <a:lnTo>
                    <a:pt x="550" y="1375"/>
                  </a:lnTo>
                  <a:lnTo>
                    <a:pt x="547" y="1359"/>
                  </a:lnTo>
                  <a:lnTo>
                    <a:pt x="546" y="1345"/>
                  </a:lnTo>
                  <a:lnTo>
                    <a:pt x="560" y="1333"/>
                  </a:lnTo>
                  <a:lnTo>
                    <a:pt x="589" y="1309"/>
                  </a:lnTo>
                  <a:lnTo>
                    <a:pt x="597" y="1304"/>
                  </a:lnTo>
                  <a:lnTo>
                    <a:pt x="604" y="1299"/>
                  </a:lnTo>
                  <a:lnTo>
                    <a:pt x="611" y="1295"/>
                  </a:lnTo>
                  <a:lnTo>
                    <a:pt x="618" y="1293"/>
                  </a:lnTo>
                  <a:lnTo>
                    <a:pt x="623" y="1291"/>
                  </a:lnTo>
                  <a:lnTo>
                    <a:pt x="627" y="1293"/>
                  </a:lnTo>
                  <a:lnTo>
                    <a:pt x="628" y="1294"/>
                  </a:lnTo>
                  <a:lnTo>
                    <a:pt x="629" y="1295"/>
                  </a:lnTo>
                  <a:lnTo>
                    <a:pt x="630" y="1297"/>
                  </a:lnTo>
                  <a:lnTo>
                    <a:pt x="630" y="1300"/>
                  </a:lnTo>
                  <a:lnTo>
                    <a:pt x="624" y="1306"/>
                  </a:lnTo>
                  <a:lnTo>
                    <a:pt x="619" y="1314"/>
                  </a:lnTo>
                  <a:lnTo>
                    <a:pt x="612" y="1321"/>
                  </a:lnTo>
                  <a:lnTo>
                    <a:pt x="608" y="1329"/>
                  </a:lnTo>
                  <a:lnTo>
                    <a:pt x="604" y="1338"/>
                  </a:lnTo>
                  <a:lnTo>
                    <a:pt x="601" y="1346"/>
                  </a:lnTo>
                  <a:lnTo>
                    <a:pt x="598" y="1356"/>
                  </a:lnTo>
                  <a:lnTo>
                    <a:pt x="596" y="1365"/>
                  </a:lnTo>
                  <a:lnTo>
                    <a:pt x="594" y="1375"/>
                  </a:lnTo>
                  <a:lnTo>
                    <a:pt x="594" y="1384"/>
                  </a:lnTo>
                  <a:lnTo>
                    <a:pt x="596" y="1394"/>
                  </a:lnTo>
                  <a:lnTo>
                    <a:pt x="598" y="1403"/>
                  </a:lnTo>
                  <a:lnTo>
                    <a:pt x="601" y="1414"/>
                  </a:lnTo>
                  <a:lnTo>
                    <a:pt x="604" y="1425"/>
                  </a:lnTo>
                  <a:lnTo>
                    <a:pt x="609" y="1434"/>
                  </a:lnTo>
                  <a:lnTo>
                    <a:pt x="616" y="1445"/>
                  </a:lnTo>
                  <a:lnTo>
                    <a:pt x="627" y="1436"/>
                  </a:lnTo>
                  <a:lnTo>
                    <a:pt x="639" y="1430"/>
                  </a:lnTo>
                  <a:lnTo>
                    <a:pt x="639" y="1410"/>
                  </a:lnTo>
                  <a:lnTo>
                    <a:pt x="639" y="1392"/>
                  </a:lnTo>
                  <a:lnTo>
                    <a:pt x="641" y="1375"/>
                  </a:lnTo>
                  <a:lnTo>
                    <a:pt x="643" y="1359"/>
                  </a:lnTo>
                  <a:lnTo>
                    <a:pt x="649" y="1327"/>
                  </a:lnTo>
                  <a:lnTo>
                    <a:pt x="658" y="1295"/>
                  </a:lnTo>
                  <a:lnTo>
                    <a:pt x="658" y="1283"/>
                  </a:lnTo>
                  <a:lnTo>
                    <a:pt x="656" y="1272"/>
                  </a:lnTo>
                  <a:lnTo>
                    <a:pt x="652" y="1262"/>
                  </a:lnTo>
                  <a:lnTo>
                    <a:pt x="649" y="1251"/>
                  </a:lnTo>
                  <a:lnTo>
                    <a:pt x="645" y="1242"/>
                  </a:lnTo>
                  <a:lnTo>
                    <a:pt x="640" y="1232"/>
                  </a:lnTo>
                  <a:lnTo>
                    <a:pt x="635" y="1223"/>
                  </a:lnTo>
                  <a:lnTo>
                    <a:pt x="628" y="1213"/>
                  </a:lnTo>
                  <a:lnTo>
                    <a:pt x="616" y="1195"/>
                  </a:lnTo>
                  <a:lnTo>
                    <a:pt x="604" y="1178"/>
                  </a:lnTo>
                  <a:lnTo>
                    <a:pt x="598" y="1169"/>
                  </a:lnTo>
                  <a:lnTo>
                    <a:pt x="592" y="1160"/>
                  </a:lnTo>
                  <a:lnTo>
                    <a:pt x="588" y="1152"/>
                  </a:lnTo>
                  <a:lnTo>
                    <a:pt x="584" y="1142"/>
                  </a:lnTo>
                  <a:lnTo>
                    <a:pt x="590" y="1138"/>
                  </a:lnTo>
                  <a:lnTo>
                    <a:pt x="596" y="1134"/>
                  </a:lnTo>
                  <a:lnTo>
                    <a:pt x="603" y="1137"/>
                  </a:lnTo>
                  <a:lnTo>
                    <a:pt x="610" y="1141"/>
                  </a:lnTo>
                  <a:lnTo>
                    <a:pt x="618" y="1148"/>
                  </a:lnTo>
                  <a:lnTo>
                    <a:pt x="626" y="1156"/>
                  </a:lnTo>
                  <a:lnTo>
                    <a:pt x="643" y="1173"/>
                  </a:lnTo>
                  <a:lnTo>
                    <a:pt x="660" y="1192"/>
                  </a:lnTo>
                  <a:lnTo>
                    <a:pt x="675" y="1211"/>
                  </a:lnTo>
                  <a:lnTo>
                    <a:pt x="688" y="1227"/>
                  </a:lnTo>
                  <a:lnTo>
                    <a:pt x="698" y="1238"/>
                  </a:lnTo>
                  <a:lnTo>
                    <a:pt x="703" y="1242"/>
                  </a:lnTo>
                  <a:lnTo>
                    <a:pt x="708" y="1235"/>
                  </a:lnTo>
                  <a:lnTo>
                    <a:pt x="714" y="1229"/>
                  </a:lnTo>
                  <a:lnTo>
                    <a:pt x="704" y="1194"/>
                  </a:lnTo>
                  <a:lnTo>
                    <a:pt x="696" y="1160"/>
                  </a:lnTo>
                  <a:lnTo>
                    <a:pt x="688" y="1128"/>
                  </a:lnTo>
                  <a:lnTo>
                    <a:pt x="681" y="1095"/>
                  </a:lnTo>
                  <a:lnTo>
                    <a:pt x="675" y="1063"/>
                  </a:lnTo>
                  <a:lnTo>
                    <a:pt x="669" y="1031"/>
                  </a:lnTo>
                  <a:lnTo>
                    <a:pt x="664" y="999"/>
                  </a:lnTo>
                  <a:lnTo>
                    <a:pt x="660" y="967"/>
                  </a:lnTo>
                  <a:lnTo>
                    <a:pt x="670" y="953"/>
                  </a:lnTo>
                  <a:lnTo>
                    <a:pt x="674" y="953"/>
                  </a:lnTo>
                  <a:lnTo>
                    <a:pt x="681" y="967"/>
                  </a:lnTo>
                  <a:lnTo>
                    <a:pt x="687" y="982"/>
                  </a:lnTo>
                  <a:lnTo>
                    <a:pt x="693" y="997"/>
                  </a:lnTo>
                  <a:lnTo>
                    <a:pt x="698" y="1011"/>
                  </a:lnTo>
                  <a:lnTo>
                    <a:pt x="703" y="1027"/>
                  </a:lnTo>
                  <a:lnTo>
                    <a:pt x="707" y="1043"/>
                  </a:lnTo>
                  <a:lnTo>
                    <a:pt x="711" y="1060"/>
                  </a:lnTo>
                  <a:lnTo>
                    <a:pt x="715" y="1077"/>
                  </a:lnTo>
                  <a:lnTo>
                    <a:pt x="720" y="1113"/>
                  </a:lnTo>
                  <a:lnTo>
                    <a:pt x="723" y="1149"/>
                  </a:lnTo>
                  <a:lnTo>
                    <a:pt x="725" y="1186"/>
                  </a:lnTo>
                  <a:lnTo>
                    <a:pt x="724" y="1223"/>
                  </a:lnTo>
                  <a:lnTo>
                    <a:pt x="723" y="1241"/>
                  </a:lnTo>
                  <a:lnTo>
                    <a:pt x="722" y="1260"/>
                  </a:lnTo>
                  <a:lnTo>
                    <a:pt x="720" y="1278"/>
                  </a:lnTo>
                  <a:lnTo>
                    <a:pt x="717" y="1296"/>
                  </a:lnTo>
                  <a:lnTo>
                    <a:pt x="714" y="1314"/>
                  </a:lnTo>
                  <a:lnTo>
                    <a:pt x="711" y="1332"/>
                  </a:lnTo>
                  <a:lnTo>
                    <a:pt x="706" y="1350"/>
                  </a:lnTo>
                  <a:lnTo>
                    <a:pt x="701" y="1366"/>
                  </a:lnTo>
                  <a:lnTo>
                    <a:pt x="696" y="1383"/>
                  </a:lnTo>
                  <a:lnTo>
                    <a:pt x="690" y="1400"/>
                  </a:lnTo>
                  <a:lnTo>
                    <a:pt x="684" y="1416"/>
                  </a:lnTo>
                  <a:lnTo>
                    <a:pt x="677" y="1431"/>
                  </a:lnTo>
                  <a:lnTo>
                    <a:pt x="669" y="1446"/>
                  </a:lnTo>
                  <a:lnTo>
                    <a:pt x="661" y="1461"/>
                  </a:lnTo>
                  <a:lnTo>
                    <a:pt x="652" y="1474"/>
                  </a:lnTo>
                  <a:lnTo>
                    <a:pt x="643" y="1487"/>
                  </a:lnTo>
                  <a:close/>
                  <a:moveTo>
                    <a:pt x="665" y="1124"/>
                  </a:moveTo>
                  <a:lnTo>
                    <a:pt x="661" y="1122"/>
                  </a:lnTo>
                  <a:lnTo>
                    <a:pt x="658" y="1120"/>
                  </a:lnTo>
                  <a:lnTo>
                    <a:pt x="654" y="1118"/>
                  </a:lnTo>
                  <a:lnTo>
                    <a:pt x="650" y="1114"/>
                  </a:lnTo>
                  <a:lnTo>
                    <a:pt x="644" y="1104"/>
                  </a:lnTo>
                  <a:lnTo>
                    <a:pt x="638" y="1094"/>
                  </a:lnTo>
                  <a:lnTo>
                    <a:pt x="631" y="1080"/>
                  </a:lnTo>
                  <a:lnTo>
                    <a:pt x="626" y="1065"/>
                  </a:lnTo>
                  <a:lnTo>
                    <a:pt x="621" y="1051"/>
                  </a:lnTo>
                  <a:lnTo>
                    <a:pt x="617" y="1034"/>
                  </a:lnTo>
                  <a:lnTo>
                    <a:pt x="608" y="1001"/>
                  </a:lnTo>
                  <a:lnTo>
                    <a:pt x="602" y="970"/>
                  </a:lnTo>
                  <a:lnTo>
                    <a:pt x="597" y="944"/>
                  </a:lnTo>
                  <a:lnTo>
                    <a:pt x="593" y="927"/>
                  </a:lnTo>
                  <a:lnTo>
                    <a:pt x="599" y="921"/>
                  </a:lnTo>
                  <a:lnTo>
                    <a:pt x="603" y="914"/>
                  </a:lnTo>
                  <a:lnTo>
                    <a:pt x="610" y="922"/>
                  </a:lnTo>
                  <a:lnTo>
                    <a:pt x="618" y="930"/>
                  </a:lnTo>
                  <a:lnTo>
                    <a:pt x="624" y="942"/>
                  </a:lnTo>
                  <a:lnTo>
                    <a:pt x="630" y="953"/>
                  </a:lnTo>
                  <a:lnTo>
                    <a:pt x="637" y="967"/>
                  </a:lnTo>
                  <a:lnTo>
                    <a:pt x="643" y="982"/>
                  </a:lnTo>
                  <a:lnTo>
                    <a:pt x="648" y="998"/>
                  </a:lnTo>
                  <a:lnTo>
                    <a:pt x="652" y="1014"/>
                  </a:lnTo>
                  <a:lnTo>
                    <a:pt x="657" y="1029"/>
                  </a:lnTo>
                  <a:lnTo>
                    <a:pt x="660" y="1045"/>
                  </a:lnTo>
                  <a:lnTo>
                    <a:pt x="663" y="1061"/>
                  </a:lnTo>
                  <a:lnTo>
                    <a:pt x="665" y="1076"/>
                  </a:lnTo>
                  <a:lnTo>
                    <a:pt x="666" y="1090"/>
                  </a:lnTo>
                  <a:lnTo>
                    <a:pt x="667" y="1102"/>
                  </a:lnTo>
                  <a:lnTo>
                    <a:pt x="666" y="1114"/>
                  </a:lnTo>
                  <a:lnTo>
                    <a:pt x="665" y="1124"/>
                  </a:lnTo>
                  <a:close/>
                  <a:moveTo>
                    <a:pt x="571" y="1191"/>
                  </a:moveTo>
                  <a:lnTo>
                    <a:pt x="563" y="1207"/>
                  </a:lnTo>
                  <a:lnTo>
                    <a:pt x="555" y="1222"/>
                  </a:lnTo>
                  <a:lnTo>
                    <a:pt x="547" y="1234"/>
                  </a:lnTo>
                  <a:lnTo>
                    <a:pt x="537" y="1247"/>
                  </a:lnTo>
                  <a:lnTo>
                    <a:pt x="528" y="1259"/>
                  </a:lnTo>
                  <a:lnTo>
                    <a:pt x="516" y="1268"/>
                  </a:lnTo>
                  <a:lnTo>
                    <a:pt x="503" y="1278"/>
                  </a:lnTo>
                  <a:lnTo>
                    <a:pt x="488" y="1286"/>
                  </a:lnTo>
                  <a:lnTo>
                    <a:pt x="488" y="1279"/>
                  </a:lnTo>
                  <a:lnTo>
                    <a:pt x="489" y="1270"/>
                  </a:lnTo>
                  <a:lnTo>
                    <a:pt x="491" y="1262"/>
                  </a:lnTo>
                  <a:lnTo>
                    <a:pt x="494" y="1253"/>
                  </a:lnTo>
                  <a:lnTo>
                    <a:pt x="498" y="1245"/>
                  </a:lnTo>
                  <a:lnTo>
                    <a:pt x="503" y="1236"/>
                  </a:lnTo>
                  <a:lnTo>
                    <a:pt x="507" y="1228"/>
                  </a:lnTo>
                  <a:lnTo>
                    <a:pt x="513" y="1221"/>
                  </a:lnTo>
                  <a:lnTo>
                    <a:pt x="518" y="1213"/>
                  </a:lnTo>
                  <a:lnTo>
                    <a:pt x="525" y="1207"/>
                  </a:lnTo>
                  <a:lnTo>
                    <a:pt x="532" y="1201"/>
                  </a:lnTo>
                  <a:lnTo>
                    <a:pt x="540" y="1196"/>
                  </a:lnTo>
                  <a:lnTo>
                    <a:pt x="547" y="1193"/>
                  </a:lnTo>
                  <a:lnTo>
                    <a:pt x="554" y="1191"/>
                  </a:lnTo>
                  <a:lnTo>
                    <a:pt x="563" y="1190"/>
                  </a:lnTo>
                  <a:lnTo>
                    <a:pt x="571" y="1191"/>
                  </a:lnTo>
                  <a:close/>
                  <a:moveTo>
                    <a:pt x="527" y="1307"/>
                  </a:moveTo>
                  <a:lnTo>
                    <a:pt x="544" y="1286"/>
                  </a:lnTo>
                  <a:lnTo>
                    <a:pt x="566" y="1260"/>
                  </a:lnTo>
                  <a:lnTo>
                    <a:pt x="579" y="1247"/>
                  </a:lnTo>
                  <a:lnTo>
                    <a:pt x="589" y="1235"/>
                  </a:lnTo>
                  <a:lnTo>
                    <a:pt x="594" y="1231"/>
                  </a:lnTo>
                  <a:lnTo>
                    <a:pt x="600" y="1227"/>
                  </a:lnTo>
                  <a:lnTo>
                    <a:pt x="605" y="1224"/>
                  </a:lnTo>
                  <a:lnTo>
                    <a:pt x="609" y="1223"/>
                  </a:lnTo>
                  <a:lnTo>
                    <a:pt x="615" y="1228"/>
                  </a:lnTo>
                  <a:lnTo>
                    <a:pt x="621" y="1233"/>
                  </a:lnTo>
                  <a:lnTo>
                    <a:pt x="605" y="1250"/>
                  </a:lnTo>
                  <a:lnTo>
                    <a:pt x="578" y="1279"/>
                  </a:lnTo>
                  <a:lnTo>
                    <a:pt x="564" y="1293"/>
                  </a:lnTo>
                  <a:lnTo>
                    <a:pt x="551" y="1304"/>
                  </a:lnTo>
                  <a:lnTo>
                    <a:pt x="542" y="1313"/>
                  </a:lnTo>
                  <a:lnTo>
                    <a:pt x="536" y="1316"/>
                  </a:lnTo>
                  <a:lnTo>
                    <a:pt x="531" y="1310"/>
                  </a:lnTo>
                  <a:lnTo>
                    <a:pt x="527" y="1307"/>
                  </a:lnTo>
                  <a:close/>
                  <a:moveTo>
                    <a:pt x="570" y="2089"/>
                  </a:moveTo>
                  <a:lnTo>
                    <a:pt x="569" y="2097"/>
                  </a:lnTo>
                  <a:lnTo>
                    <a:pt x="565" y="2107"/>
                  </a:lnTo>
                  <a:lnTo>
                    <a:pt x="561" y="2121"/>
                  </a:lnTo>
                  <a:lnTo>
                    <a:pt x="554" y="2135"/>
                  </a:lnTo>
                  <a:lnTo>
                    <a:pt x="547" y="2146"/>
                  </a:lnTo>
                  <a:lnTo>
                    <a:pt x="540" y="2156"/>
                  </a:lnTo>
                  <a:lnTo>
                    <a:pt x="536" y="2159"/>
                  </a:lnTo>
                  <a:lnTo>
                    <a:pt x="532" y="2160"/>
                  </a:lnTo>
                  <a:lnTo>
                    <a:pt x="529" y="2160"/>
                  </a:lnTo>
                  <a:lnTo>
                    <a:pt x="527" y="2158"/>
                  </a:lnTo>
                  <a:lnTo>
                    <a:pt x="520" y="2149"/>
                  </a:lnTo>
                  <a:lnTo>
                    <a:pt x="514" y="2139"/>
                  </a:lnTo>
                  <a:lnTo>
                    <a:pt x="510" y="2127"/>
                  </a:lnTo>
                  <a:lnTo>
                    <a:pt x="507" y="2115"/>
                  </a:lnTo>
                  <a:lnTo>
                    <a:pt x="505" y="2101"/>
                  </a:lnTo>
                  <a:lnTo>
                    <a:pt x="504" y="2087"/>
                  </a:lnTo>
                  <a:lnTo>
                    <a:pt x="504" y="2072"/>
                  </a:lnTo>
                  <a:lnTo>
                    <a:pt x="504" y="2059"/>
                  </a:lnTo>
                  <a:lnTo>
                    <a:pt x="506" y="2044"/>
                  </a:lnTo>
                  <a:lnTo>
                    <a:pt x="508" y="2029"/>
                  </a:lnTo>
                  <a:lnTo>
                    <a:pt x="512" y="2015"/>
                  </a:lnTo>
                  <a:lnTo>
                    <a:pt x="516" y="2003"/>
                  </a:lnTo>
                  <a:lnTo>
                    <a:pt x="521" y="1990"/>
                  </a:lnTo>
                  <a:lnTo>
                    <a:pt x="527" y="1978"/>
                  </a:lnTo>
                  <a:lnTo>
                    <a:pt x="532" y="1969"/>
                  </a:lnTo>
                  <a:lnTo>
                    <a:pt x="540" y="1960"/>
                  </a:lnTo>
                  <a:lnTo>
                    <a:pt x="549" y="1972"/>
                  </a:lnTo>
                  <a:lnTo>
                    <a:pt x="561" y="1988"/>
                  </a:lnTo>
                  <a:lnTo>
                    <a:pt x="573" y="2005"/>
                  </a:lnTo>
                  <a:lnTo>
                    <a:pt x="584" y="2024"/>
                  </a:lnTo>
                  <a:lnTo>
                    <a:pt x="588" y="2033"/>
                  </a:lnTo>
                  <a:lnTo>
                    <a:pt x="591" y="2043"/>
                  </a:lnTo>
                  <a:lnTo>
                    <a:pt x="593" y="2052"/>
                  </a:lnTo>
                  <a:lnTo>
                    <a:pt x="592" y="2061"/>
                  </a:lnTo>
                  <a:lnTo>
                    <a:pt x="592" y="2065"/>
                  </a:lnTo>
                  <a:lnTo>
                    <a:pt x="590" y="2069"/>
                  </a:lnTo>
                  <a:lnTo>
                    <a:pt x="589" y="2073"/>
                  </a:lnTo>
                  <a:lnTo>
                    <a:pt x="586" y="2077"/>
                  </a:lnTo>
                  <a:lnTo>
                    <a:pt x="583" y="2080"/>
                  </a:lnTo>
                  <a:lnTo>
                    <a:pt x="580" y="2083"/>
                  </a:lnTo>
                  <a:lnTo>
                    <a:pt x="575" y="2086"/>
                  </a:lnTo>
                  <a:lnTo>
                    <a:pt x="570" y="2089"/>
                  </a:lnTo>
                  <a:close/>
                  <a:moveTo>
                    <a:pt x="541" y="2251"/>
                  </a:moveTo>
                  <a:lnTo>
                    <a:pt x="534" y="2251"/>
                  </a:lnTo>
                  <a:lnTo>
                    <a:pt x="527" y="2247"/>
                  </a:lnTo>
                  <a:lnTo>
                    <a:pt x="521" y="2244"/>
                  </a:lnTo>
                  <a:lnTo>
                    <a:pt x="522" y="2235"/>
                  </a:lnTo>
                  <a:lnTo>
                    <a:pt x="523" y="2229"/>
                  </a:lnTo>
                  <a:lnTo>
                    <a:pt x="525" y="2222"/>
                  </a:lnTo>
                  <a:lnTo>
                    <a:pt x="527" y="2216"/>
                  </a:lnTo>
                  <a:lnTo>
                    <a:pt x="533" y="2204"/>
                  </a:lnTo>
                  <a:lnTo>
                    <a:pt x="541" y="2194"/>
                  </a:lnTo>
                  <a:lnTo>
                    <a:pt x="554" y="2194"/>
                  </a:lnTo>
                  <a:lnTo>
                    <a:pt x="553" y="2208"/>
                  </a:lnTo>
                  <a:lnTo>
                    <a:pt x="552" y="2221"/>
                  </a:lnTo>
                  <a:lnTo>
                    <a:pt x="551" y="2229"/>
                  </a:lnTo>
                  <a:lnTo>
                    <a:pt x="548" y="2235"/>
                  </a:lnTo>
                  <a:lnTo>
                    <a:pt x="545" y="2242"/>
                  </a:lnTo>
                  <a:lnTo>
                    <a:pt x="541" y="2251"/>
                  </a:lnTo>
                  <a:close/>
                  <a:moveTo>
                    <a:pt x="532" y="1843"/>
                  </a:moveTo>
                  <a:lnTo>
                    <a:pt x="530" y="1860"/>
                  </a:lnTo>
                  <a:lnTo>
                    <a:pt x="527" y="1876"/>
                  </a:lnTo>
                  <a:lnTo>
                    <a:pt x="524" y="1891"/>
                  </a:lnTo>
                  <a:lnTo>
                    <a:pt x="520" y="1906"/>
                  </a:lnTo>
                  <a:lnTo>
                    <a:pt x="510" y="1936"/>
                  </a:lnTo>
                  <a:lnTo>
                    <a:pt x="498" y="1965"/>
                  </a:lnTo>
                  <a:lnTo>
                    <a:pt x="486" y="1993"/>
                  </a:lnTo>
                  <a:lnTo>
                    <a:pt x="471" y="2022"/>
                  </a:lnTo>
                  <a:lnTo>
                    <a:pt x="456" y="2051"/>
                  </a:lnTo>
                  <a:lnTo>
                    <a:pt x="440" y="2082"/>
                  </a:lnTo>
                  <a:lnTo>
                    <a:pt x="459" y="2085"/>
                  </a:lnTo>
                  <a:lnTo>
                    <a:pt x="466" y="2109"/>
                  </a:lnTo>
                  <a:lnTo>
                    <a:pt x="477" y="2155"/>
                  </a:lnTo>
                  <a:lnTo>
                    <a:pt x="492" y="2214"/>
                  </a:lnTo>
                  <a:lnTo>
                    <a:pt x="507" y="2282"/>
                  </a:lnTo>
                  <a:lnTo>
                    <a:pt x="514" y="2315"/>
                  </a:lnTo>
                  <a:lnTo>
                    <a:pt x="522" y="2349"/>
                  </a:lnTo>
                  <a:lnTo>
                    <a:pt x="528" y="2381"/>
                  </a:lnTo>
                  <a:lnTo>
                    <a:pt x="532" y="2410"/>
                  </a:lnTo>
                  <a:lnTo>
                    <a:pt x="535" y="2437"/>
                  </a:lnTo>
                  <a:lnTo>
                    <a:pt x="537" y="2460"/>
                  </a:lnTo>
                  <a:lnTo>
                    <a:pt x="537" y="2470"/>
                  </a:lnTo>
                  <a:lnTo>
                    <a:pt x="536" y="2477"/>
                  </a:lnTo>
                  <a:lnTo>
                    <a:pt x="535" y="2484"/>
                  </a:lnTo>
                  <a:lnTo>
                    <a:pt x="533" y="2490"/>
                  </a:lnTo>
                  <a:lnTo>
                    <a:pt x="516" y="2481"/>
                  </a:lnTo>
                  <a:lnTo>
                    <a:pt x="501" y="2473"/>
                  </a:lnTo>
                  <a:lnTo>
                    <a:pt x="487" y="2464"/>
                  </a:lnTo>
                  <a:lnTo>
                    <a:pt x="473" y="2456"/>
                  </a:lnTo>
                  <a:lnTo>
                    <a:pt x="459" y="2450"/>
                  </a:lnTo>
                  <a:lnTo>
                    <a:pt x="446" y="2443"/>
                  </a:lnTo>
                  <a:lnTo>
                    <a:pt x="439" y="2441"/>
                  </a:lnTo>
                  <a:lnTo>
                    <a:pt x="432" y="2439"/>
                  </a:lnTo>
                  <a:lnTo>
                    <a:pt x="425" y="2437"/>
                  </a:lnTo>
                  <a:lnTo>
                    <a:pt x="417" y="2436"/>
                  </a:lnTo>
                  <a:lnTo>
                    <a:pt x="417" y="2446"/>
                  </a:lnTo>
                  <a:lnTo>
                    <a:pt x="418" y="2456"/>
                  </a:lnTo>
                  <a:lnTo>
                    <a:pt x="421" y="2464"/>
                  </a:lnTo>
                  <a:lnTo>
                    <a:pt x="425" y="2473"/>
                  </a:lnTo>
                  <a:lnTo>
                    <a:pt x="429" y="2481"/>
                  </a:lnTo>
                  <a:lnTo>
                    <a:pt x="433" y="2489"/>
                  </a:lnTo>
                  <a:lnTo>
                    <a:pt x="438" y="2496"/>
                  </a:lnTo>
                  <a:lnTo>
                    <a:pt x="445" y="2502"/>
                  </a:lnTo>
                  <a:lnTo>
                    <a:pt x="459" y="2516"/>
                  </a:lnTo>
                  <a:lnTo>
                    <a:pt x="475" y="2528"/>
                  </a:lnTo>
                  <a:lnTo>
                    <a:pt x="492" y="2538"/>
                  </a:lnTo>
                  <a:lnTo>
                    <a:pt x="510" y="2549"/>
                  </a:lnTo>
                  <a:lnTo>
                    <a:pt x="547" y="2569"/>
                  </a:lnTo>
                  <a:lnTo>
                    <a:pt x="582" y="2590"/>
                  </a:lnTo>
                  <a:lnTo>
                    <a:pt x="598" y="2601"/>
                  </a:lnTo>
                  <a:lnTo>
                    <a:pt x="611" y="2612"/>
                  </a:lnTo>
                  <a:lnTo>
                    <a:pt x="617" y="2619"/>
                  </a:lnTo>
                  <a:lnTo>
                    <a:pt x="622" y="2625"/>
                  </a:lnTo>
                  <a:lnTo>
                    <a:pt x="627" y="2632"/>
                  </a:lnTo>
                  <a:lnTo>
                    <a:pt x="630" y="2639"/>
                  </a:lnTo>
                  <a:lnTo>
                    <a:pt x="610" y="2668"/>
                  </a:lnTo>
                  <a:lnTo>
                    <a:pt x="587" y="2702"/>
                  </a:lnTo>
                  <a:lnTo>
                    <a:pt x="575" y="2717"/>
                  </a:lnTo>
                  <a:lnTo>
                    <a:pt x="562" y="2731"/>
                  </a:lnTo>
                  <a:lnTo>
                    <a:pt x="555" y="2737"/>
                  </a:lnTo>
                  <a:lnTo>
                    <a:pt x="548" y="2741"/>
                  </a:lnTo>
                  <a:lnTo>
                    <a:pt x="542" y="2745"/>
                  </a:lnTo>
                  <a:lnTo>
                    <a:pt x="534" y="2749"/>
                  </a:lnTo>
                  <a:lnTo>
                    <a:pt x="487" y="2723"/>
                  </a:lnTo>
                  <a:lnTo>
                    <a:pt x="447" y="2699"/>
                  </a:lnTo>
                  <a:lnTo>
                    <a:pt x="429" y="2688"/>
                  </a:lnTo>
                  <a:lnTo>
                    <a:pt x="412" y="2678"/>
                  </a:lnTo>
                  <a:lnTo>
                    <a:pt x="397" y="2667"/>
                  </a:lnTo>
                  <a:lnTo>
                    <a:pt x="383" y="2657"/>
                  </a:lnTo>
                  <a:lnTo>
                    <a:pt x="371" y="2647"/>
                  </a:lnTo>
                  <a:lnTo>
                    <a:pt x="360" y="2637"/>
                  </a:lnTo>
                  <a:lnTo>
                    <a:pt x="351" y="2627"/>
                  </a:lnTo>
                  <a:lnTo>
                    <a:pt x="341" y="2617"/>
                  </a:lnTo>
                  <a:lnTo>
                    <a:pt x="334" y="2606"/>
                  </a:lnTo>
                  <a:lnTo>
                    <a:pt x="327" y="2596"/>
                  </a:lnTo>
                  <a:lnTo>
                    <a:pt x="322" y="2585"/>
                  </a:lnTo>
                  <a:lnTo>
                    <a:pt x="317" y="2574"/>
                  </a:lnTo>
                  <a:lnTo>
                    <a:pt x="314" y="2563"/>
                  </a:lnTo>
                  <a:lnTo>
                    <a:pt x="311" y="2551"/>
                  </a:lnTo>
                  <a:lnTo>
                    <a:pt x="308" y="2538"/>
                  </a:lnTo>
                  <a:lnTo>
                    <a:pt x="307" y="2526"/>
                  </a:lnTo>
                  <a:lnTo>
                    <a:pt x="306" y="2512"/>
                  </a:lnTo>
                  <a:lnTo>
                    <a:pt x="306" y="2498"/>
                  </a:lnTo>
                  <a:lnTo>
                    <a:pt x="307" y="2482"/>
                  </a:lnTo>
                  <a:lnTo>
                    <a:pt x="308" y="2467"/>
                  </a:lnTo>
                  <a:lnTo>
                    <a:pt x="318" y="2391"/>
                  </a:lnTo>
                  <a:lnTo>
                    <a:pt x="332" y="2298"/>
                  </a:lnTo>
                  <a:lnTo>
                    <a:pt x="341" y="2291"/>
                  </a:lnTo>
                  <a:lnTo>
                    <a:pt x="350" y="2286"/>
                  </a:lnTo>
                  <a:lnTo>
                    <a:pt x="358" y="2282"/>
                  </a:lnTo>
                  <a:lnTo>
                    <a:pt x="367" y="2278"/>
                  </a:lnTo>
                  <a:lnTo>
                    <a:pt x="384" y="2275"/>
                  </a:lnTo>
                  <a:lnTo>
                    <a:pt x="410" y="2271"/>
                  </a:lnTo>
                  <a:lnTo>
                    <a:pt x="417" y="2287"/>
                  </a:lnTo>
                  <a:lnTo>
                    <a:pt x="426" y="2303"/>
                  </a:lnTo>
                  <a:lnTo>
                    <a:pt x="433" y="2319"/>
                  </a:lnTo>
                  <a:lnTo>
                    <a:pt x="441" y="2334"/>
                  </a:lnTo>
                  <a:lnTo>
                    <a:pt x="443" y="2334"/>
                  </a:lnTo>
                  <a:lnTo>
                    <a:pt x="445" y="2335"/>
                  </a:lnTo>
                  <a:lnTo>
                    <a:pt x="449" y="2330"/>
                  </a:lnTo>
                  <a:lnTo>
                    <a:pt x="451" y="2325"/>
                  </a:lnTo>
                  <a:lnTo>
                    <a:pt x="452" y="2319"/>
                  </a:lnTo>
                  <a:lnTo>
                    <a:pt x="453" y="2312"/>
                  </a:lnTo>
                  <a:lnTo>
                    <a:pt x="452" y="2306"/>
                  </a:lnTo>
                  <a:lnTo>
                    <a:pt x="450" y="2298"/>
                  </a:lnTo>
                  <a:lnTo>
                    <a:pt x="448" y="2292"/>
                  </a:lnTo>
                  <a:lnTo>
                    <a:pt x="446" y="2286"/>
                  </a:lnTo>
                  <a:lnTo>
                    <a:pt x="432" y="2259"/>
                  </a:lnTo>
                  <a:lnTo>
                    <a:pt x="421" y="2239"/>
                  </a:lnTo>
                  <a:lnTo>
                    <a:pt x="399" y="2237"/>
                  </a:lnTo>
                  <a:lnTo>
                    <a:pt x="379" y="2233"/>
                  </a:lnTo>
                  <a:lnTo>
                    <a:pt x="360" y="2228"/>
                  </a:lnTo>
                  <a:lnTo>
                    <a:pt x="342" y="2221"/>
                  </a:lnTo>
                  <a:lnTo>
                    <a:pt x="324" y="2215"/>
                  </a:lnTo>
                  <a:lnTo>
                    <a:pt x="307" y="2207"/>
                  </a:lnTo>
                  <a:lnTo>
                    <a:pt x="292" y="2198"/>
                  </a:lnTo>
                  <a:lnTo>
                    <a:pt x="276" y="2190"/>
                  </a:lnTo>
                  <a:lnTo>
                    <a:pt x="245" y="2170"/>
                  </a:lnTo>
                  <a:lnTo>
                    <a:pt x="216" y="2146"/>
                  </a:lnTo>
                  <a:lnTo>
                    <a:pt x="185" y="2123"/>
                  </a:lnTo>
                  <a:lnTo>
                    <a:pt x="152" y="2098"/>
                  </a:lnTo>
                  <a:lnTo>
                    <a:pt x="151" y="2090"/>
                  </a:lnTo>
                  <a:lnTo>
                    <a:pt x="151" y="2084"/>
                  </a:lnTo>
                  <a:lnTo>
                    <a:pt x="78" y="2071"/>
                  </a:lnTo>
                  <a:lnTo>
                    <a:pt x="78" y="2061"/>
                  </a:lnTo>
                  <a:lnTo>
                    <a:pt x="79" y="2052"/>
                  </a:lnTo>
                  <a:lnTo>
                    <a:pt x="112" y="2061"/>
                  </a:lnTo>
                  <a:lnTo>
                    <a:pt x="145" y="2070"/>
                  </a:lnTo>
                  <a:lnTo>
                    <a:pt x="178" y="2079"/>
                  </a:lnTo>
                  <a:lnTo>
                    <a:pt x="211" y="2088"/>
                  </a:lnTo>
                  <a:lnTo>
                    <a:pt x="212" y="2095"/>
                  </a:lnTo>
                  <a:lnTo>
                    <a:pt x="214" y="2102"/>
                  </a:lnTo>
                  <a:lnTo>
                    <a:pt x="233" y="2108"/>
                  </a:lnTo>
                  <a:lnTo>
                    <a:pt x="261" y="2118"/>
                  </a:lnTo>
                  <a:lnTo>
                    <a:pt x="277" y="2122"/>
                  </a:lnTo>
                  <a:lnTo>
                    <a:pt x="292" y="2125"/>
                  </a:lnTo>
                  <a:lnTo>
                    <a:pt x="298" y="2126"/>
                  </a:lnTo>
                  <a:lnTo>
                    <a:pt x="304" y="2127"/>
                  </a:lnTo>
                  <a:lnTo>
                    <a:pt x="310" y="2127"/>
                  </a:lnTo>
                  <a:lnTo>
                    <a:pt x="314" y="2126"/>
                  </a:lnTo>
                  <a:lnTo>
                    <a:pt x="304" y="2116"/>
                  </a:lnTo>
                  <a:lnTo>
                    <a:pt x="295" y="2104"/>
                  </a:lnTo>
                  <a:lnTo>
                    <a:pt x="284" y="2095"/>
                  </a:lnTo>
                  <a:lnTo>
                    <a:pt x="273" y="2084"/>
                  </a:lnTo>
                  <a:lnTo>
                    <a:pt x="248" y="2066"/>
                  </a:lnTo>
                  <a:lnTo>
                    <a:pt x="223" y="2049"/>
                  </a:lnTo>
                  <a:lnTo>
                    <a:pt x="171" y="2016"/>
                  </a:lnTo>
                  <a:lnTo>
                    <a:pt x="123" y="1985"/>
                  </a:lnTo>
                  <a:lnTo>
                    <a:pt x="111" y="1976"/>
                  </a:lnTo>
                  <a:lnTo>
                    <a:pt x="101" y="1968"/>
                  </a:lnTo>
                  <a:lnTo>
                    <a:pt x="91" y="1959"/>
                  </a:lnTo>
                  <a:lnTo>
                    <a:pt x="82" y="1950"/>
                  </a:lnTo>
                  <a:lnTo>
                    <a:pt x="74" y="1940"/>
                  </a:lnTo>
                  <a:lnTo>
                    <a:pt x="67" y="1931"/>
                  </a:lnTo>
                  <a:lnTo>
                    <a:pt x="61" y="1920"/>
                  </a:lnTo>
                  <a:lnTo>
                    <a:pt x="55" y="1910"/>
                  </a:lnTo>
                  <a:lnTo>
                    <a:pt x="51" y="1899"/>
                  </a:lnTo>
                  <a:lnTo>
                    <a:pt x="49" y="1886"/>
                  </a:lnTo>
                  <a:lnTo>
                    <a:pt x="48" y="1875"/>
                  </a:lnTo>
                  <a:lnTo>
                    <a:pt x="48" y="1861"/>
                  </a:lnTo>
                  <a:lnTo>
                    <a:pt x="49" y="1847"/>
                  </a:lnTo>
                  <a:lnTo>
                    <a:pt x="53" y="1832"/>
                  </a:lnTo>
                  <a:lnTo>
                    <a:pt x="57" y="1818"/>
                  </a:lnTo>
                  <a:lnTo>
                    <a:pt x="65" y="1801"/>
                  </a:lnTo>
                  <a:lnTo>
                    <a:pt x="70" y="1799"/>
                  </a:lnTo>
                  <a:lnTo>
                    <a:pt x="74" y="1799"/>
                  </a:lnTo>
                  <a:lnTo>
                    <a:pt x="78" y="1800"/>
                  </a:lnTo>
                  <a:lnTo>
                    <a:pt x="82" y="1802"/>
                  </a:lnTo>
                  <a:lnTo>
                    <a:pt x="85" y="1804"/>
                  </a:lnTo>
                  <a:lnTo>
                    <a:pt x="87" y="1808"/>
                  </a:lnTo>
                  <a:lnTo>
                    <a:pt x="89" y="1812"/>
                  </a:lnTo>
                  <a:lnTo>
                    <a:pt x="91" y="1818"/>
                  </a:lnTo>
                  <a:lnTo>
                    <a:pt x="94" y="1828"/>
                  </a:lnTo>
                  <a:lnTo>
                    <a:pt x="97" y="1841"/>
                  </a:lnTo>
                  <a:lnTo>
                    <a:pt x="102" y="1853"/>
                  </a:lnTo>
                  <a:lnTo>
                    <a:pt x="107" y="1863"/>
                  </a:lnTo>
                  <a:lnTo>
                    <a:pt x="116" y="1851"/>
                  </a:lnTo>
                  <a:lnTo>
                    <a:pt x="127" y="1841"/>
                  </a:lnTo>
                  <a:lnTo>
                    <a:pt x="139" y="1830"/>
                  </a:lnTo>
                  <a:lnTo>
                    <a:pt x="149" y="1820"/>
                  </a:lnTo>
                  <a:lnTo>
                    <a:pt x="162" y="1826"/>
                  </a:lnTo>
                  <a:lnTo>
                    <a:pt x="173" y="1835"/>
                  </a:lnTo>
                  <a:lnTo>
                    <a:pt x="174" y="1844"/>
                  </a:lnTo>
                  <a:lnTo>
                    <a:pt x="174" y="1854"/>
                  </a:lnTo>
                  <a:lnTo>
                    <a:pt x="176" y="1863"/>
                  </a:lnTo>
                  <a:lnTo>
                    <a:pt x="177" y="1874"/>
                  </a:lnTo>
                  <a:lnTo>
                    <a:pt x="169" y="1878"/>
                  </a:lnTo>
                  <a:lnTo>
                    <a:pt x="162" y="1882"/>
                  </a:lnTo>
                  <a:lnTo>
                    <a:pt x="162" y="1899"/>
                  </a:lnTo>
                  <a:lnTo>
                    <a:pt x="172" y="1899"/>
                  </a:lnTo>
                  <a:lnTo>
                    <a:pt x="182" y="1897"/>
                  </a:lnTo>
                  <a:lnTo>
                    <a:pt x="189" y="1895"/>
                  </a:lnTo>
                  <a:lnTo>
                    <a:pt x="196" y="1893"/>
                  </a:lnTo>
                  <a:lnTo>
                    <a:pt x="207" y="1887"/>
                  </a:lnTo>
                  <a:lnTo>
                    <a:pt x="216" y="1885"/>
                  </a:lnTo>
                  <a:lnTo>
                    <a:pt x="219" y="1885"/>
                  </a:lnTo>
                  <a:lnTo>
                    <a:pt x="222" y="1886"/>
                  </a:lnTo>
                  <a:lnTo>
                    <a:pt x="225" y="1890"/>
                  </a:lnTo>
                  <a:lnTo>
                    <a:pt x="228" y="1894"/>
                  </a:lnTo>
                  <a:lnTo>
                    <a:pt x="231" y="1901"/>
                  </a:lnTo>
                  <a:lnTo>
                    <a:pt x="236" y="1911"/>
                  </a:lnTo>
                  <a:lnTo>
                    <a:pt x="239" y="1923"/>
                  </a:lnTo>
                  <a:lnTo>
                    <a:pt x="243" y="1939"/>
                  </a:lnTo>
                  <a:lnTo>
                    <a:pt x="247" y="1947"/>
                  </a:lnTo>
                  <a:lnTo>
                    <a:pt x="253" y="1955"/>
                  </a:lnTo>
                  <a:lnTo>
                    <a:pt x="259" y="1962"/>
                  </a:lnTo>
                  <a:lnTo>
                    <a:pt x="265" y="1970"/>
                  </a:lnTo>
                  <a:lnTo>
                    <a:pt x="278" y="1983"/>
                  </a:lnTo>
                  <a:lnTo>
                    <a:pt x="294" y="1995"/>
                  </a:lnTo>
                  <a:lnTo>
                    <a:pt x="326" y="2018"/>
                  </a:lnTo>
                  <a:lnTo>
                    <a:pt x="361" y="2042"/>
                  </a:lnTo>
                  <a:lnTo>
                    <a:pt x="363" y="2041"/>
                  </a:lnTo>
                  <a:lnTo>
                    <a:pt x="365" y="2039"/>
                  </a:lnTo>
                  <a:lnTo>
                    <a:pt x="367" y="2035"/>
                  </a:lnTo>
                  <a:lnTo>
                    <a:pt x="368" y="2032"/>
                  </a:lnTo>
                  <a:lnTo>
                    <a:pt x="369" y="2025"/>
                  </a:lnTo>
                  <a:lnTo>
                    <a:pt x="369" y="2014"/>
                  </a:lnTo>
                  <a:lnTo>
                    <a:pt x="368" y="1990"/>
                  </a:lnTo>
                  <a:lnTo>
                    <a:pt x="363" y="1961"/>
                  </a:lnTo>
                  <a:lnTo>
                    <a:pt x="359" y="1933"/>
                  </a:lnTo>
                  <a:lnTo>
                    <a:pt x="354" y="1906"/>
                  </a:lnTo>
                  <a:lnTo>
                    <a:pt x="349" y="1887"/>
                  </a:lnTo>
                  <a:lnTo>
                    <a:pt x="346" y="1876"/>
                  </a:lnTo>
                  <a:lnTo>
                    <a:pt x="329" y="1867"/>
                  </a:lnTo>
                  <a:lnTo>
                    <a:pt x="310" y="1858"/>
                  </a:lnTo>
                  <a:lnTo>
                    <a:pt x="292" y="1849"/>
                  </a:lnTo>
                  <a:lnTo>
                    <a:pt x="275" y="1841"/>
                  </a:lnTo>
                  <a:lnTo>
                    <a:pt x="275" y="1837"/>
                  </a:lnTo>
                  <a:lnTo>
                    <a:pt x="277" y="1832"/>
                  </a:lnTo>
                  <a:lnTo>
                    <a:pt x="280" y="1829"/>
                  </a:lnTo>
                  <a:lnTo>
                    <a:pt x="283" y="1825"/>
                  </a:lnTo>
                  <a:lnTo>
                    <a:pt x="291" y="1818"/>
                  </a:lnTo>
                  <a:lnTo>
                    <a:pt x="296" y="1811"/>
                  </a:lnTo>
                  <a:lnTo>
                    <a:pt x="305" y="1815"/>
                  </a:lnTo>
                  <a:lnTo>
                    <a:pt x="315" y="1820"/>
                  </a:lnTo>
                  <a:lnTo>
                    <a:pt x="323" y="1825"/>
                  </a:lnTo>
                  <a:lnTo>
                    <a:pt x="332" y="1830"/>
                  </a:lnTo>
                  <a:lnTo>
                    <a:pt x="348" y="1844"/>
                  </a:lnTo>
                  <a:lnTo>
                    <a:pt x="362" y="1861"/>
                  </a:lnTo>
                  <a:lnTo>
                    <a:pt x="393" y="1897"/>
                  </a:lnTo>
                  <a:lnTo>
                    <a:pt x="426" y="1933"/>
                  </a:lnTo>
                  <a:lnTo>
                    <a:pt x="434" y="1931"/>
                  </a:lnTo>
                  <a:lnTo>
                    <a:pt x="441" y="1928"/>
                  </a:lnTo>
                  <a:lnTo>
                    <a:pt x="449" y="1923"/>
                  </a:lnTo>
                  <a:lnTo>
                    <a:pt x="455" y="1919"/>
                  </a:lnTo>
                  <a:lnTo>
                    <a:pt x="468" y="1909"/>
                  </a:lnTo>
                  <a:lnTo>
                    <a:pt x="479" y="1896"/>
                  </a:lnTo>
                  <a:lnTo>
                    <a:pt x="501" y="1868"/>
                  </a:lnTo>
                  <a:lnTo>
                    <a:pt x="522" y="1839"/>
                  </a:lnTo>
                  <a:lnTo>
                    <a:pt x="527" y="1841"/>
                  </a:lnTo>
                  <a:lnTo>
                    <a:pt x="532" y="1843"/>
                  </a:lnTo>
                  <a:close/>
                  <a:moveTo>
                    <a:pt x="409" y="1854"/>
                  </a:moveTo>
                  <a:lnTo>
                    <a:pt x="403" y="1850"/>
                  </a:lnTo>
                  <a:lnTo>
                    <a:pt x="399" y="1848"/>
                  </a:lnTo>
                  <a:lnTo>
                    <a:pt x="395" y="1845"/>
                  </a:lnTo>
                  <a:lnTo>
                    <a:pt x="393" y="1842"/>
                  </a:lnTo>
                  <a:lnTo>
                    <a:pt x="391" y="1839"/>
                  </a:lnTo>
                  <a:lnTo>
                    <a:pt x="389" y="1836"/>
                  </a:lnTo>
                  <a:lnTo>
                    <a:pt x="388" y="1832"/>
                  </a:lnTo>
                  <a:lnTo>
                    <a:pt x="388" y="1829"/>
                  </a:lnTo>
                  <a:lnTo>
                    <a:pt x="388" y="1822"/>
                  </a:lnTo>
                  <a:lnTo>
                    <a:pt x="390" y="1816"/>
                  </a:lnTo>
                  <a:lnTo>
                    <a:pt x="394" y="1809"/>
                  </a:lnTo>
                  <a:lnTo>
                    <a:pt x="399" y="1803"/>
                  </a:lnTo>
                  <a:lnTo>
                    <a:pt x="406" y="1797"/>
                  </a:lnTo>
                  <a:lnTo>
                    <a:pt x="412" y="1791"/>
                  </a:lnTo>
                  <a:lnTo>
                    <a:pt x="418" y="1787"/>
                  </a:lnTo>
                  <a:lnTo>
                    <a:pt x="426" y="1783"/>
                  </a:lnTo>
                  <a:lnTo>
                    <a:pt x="432" y="1781"/>
                  </a:lnTo>
                  <a:lnTo>
                    <a:pt x="438" y="1779"/>
                  </a:lnTo>
                  <a:lnTo>
                    <a:pt x="444" y="1779"/>
                  </a:lnTo>
                  <a:lnTo>
                    <a:pt x="447" y="1780"/>
                  </a:lnTo>
                  <a:lnTo>
                    <a:pt x="440" y="1798"/>
                  </a:lnTo>
                  <a:lnTo>
                    <a:pt x="432" y="1818"/>
                  </a:lnTo>
                  <a:lnTo>
                    <a:pt x="428" y="1827"/>
                  </a:lnTo>
                  <a:lnTo>
                    <a:pt x="421" y="1837"/>
                  </a:lnTo>
                  <a:lnTo>
                    <a:pt x="415" y="1845"/>
                  </a:lnTo>
                  <a:lnTo>
                    <a:pt x="409" y="1854"/>
                  </a:lnTo>
                  <a:close/>
                  <a:moveTo>
                    <a:pt x="310" y="1902"/>
                  </a:moveTo>
                  <a:lnTo>
                    <a:pt x="310" y="1944"/>
                  </a:lnTo>
                  <a:lnTo>
                    <a:pt x="308" y="1966"/>
                  </a:lnTo>
                  <a:lnTo>
                    <a:pt x="308" y="1974"/>
                  </a:lnTo>
                  <a:lnTo>
                    <a:pt x="307" y="1974"/>
                  </a:lnTo>
                  <a:lnTo>
                    <a:pt x="296" y="1967"/>
                  </a:lnTo>
                  <a:lnTo>
                    <a:pt x="284" y="1958"/>
                  </a:lnTo>
                  <a:lnTo>
                    <a:pt x="273" y="1950"/>
                  </a:lnTo>
                  <a:lnTo>
                    <a:pt x="263" y="1939"/>
                  </a:lnTo>
                  <a:lnTo>
                    <a:pt x="255" y="1929"/>
                  </a:lnTo>
                  <a:lnTo>
                    <a:pt x="248" y="1918"/>
                  </a:lnTo>
                  <a:lnTo>
                    <a:pt x="245" y="1912"/>
                  </a:lnTo>
                  <a:lnTo>
                    <a:pt x="244" y="1905"/>
                  </a:lnTo>
                  <a:lnTo>
                    <a:pt x="243" y="1899"/>
                  </a:lnTo>
                  <a:lnTo>
                    <a:pt x="242" y="1893"/>
                  </a:lnTo>
                  <a:lnTo>
                    <a:pt x="253" y="1887"/>
                  </a:lnTo>
                  <a:lnTo>
                    <a:pt x="260" y="1883"/>
                  </a:lnTo>
                  <a:lnTo>
                    <a:pt x="266" y="1881"/>
                  </a:lnTo>
                  <a:lnTo>
                    <a:pt x="270" y="1881"/>
                  </a:lnTo>
                  <a:lnTo>
                    <a:pt x="284" y="1887"/>
                  </a:lnTo>
                  <a:lnTo>
                    <a:pt x="310" y="1902"/>
                  </a:lnTo>
                  <a:close/>
                  <a:moveTo>
                    <a:pt x="296" y="2867"/>
                  </a:moveTo>
                  <a:lnTo>
                    <a:pt x="310" y="2878"/>
                  </a:lnTo>
                  <a:lnTo>
                    <a:pt x="325" y="2889"/>
                  </a:lnTo>
                  <a:lnTo>
                    <a:pt x="343" y="2902"/>
                  </a:lnTo>
                  <a:lnTo>
                    <a:pt x="362" y="2915"/>
                  </a:lnTo>
                  <a:lnTo>
                    <a:pt x="406" y="2942"/>
                  </a:lnTo>
                  <a:lnTo>
                    <a:pt x="451" y="2969"/>
                  </a:lnTo>
                  <a:lnTo>
                    <a:pt x="473" y="2984"/>
                  </a:lnTo>
                  <a:lnTo>
                    <a:pt x="494" y="2998"/>
                  </a:lnTo>
                  <a:lnTo>
                    <a:pt x="514" y="3013"/>
                  </a:lnTo>
                  <a:lnTo>
                    <a:pt x="533" y="3027"/>
                  </a:lnTo>
                  <a:lnTo>
                    <a:pt x="550" y="3040"/>
                  </a:lnTo>
                  <a:lnTo>
                    <a:pt x="564" y="3054"/>
                  </a:lnTo>
                  <a:lnTo>
                    <a:pt x="569" y="3061"/>
                  </a:lnTo>
                  <a:lnTo>
                    <a:pt x="574" y="3068"/>
                  </a:lnTo>
                  <a:lnTo>
                    <a:pt x="579" y="3074"/>
                  </a:lnTo>
                  <a:lnTo>
                    <a:pt x="582" y="3080"/>
                  </a:lnTo>
                  <a:lnTo>
                    <a:pt x="567" y="3098"/>
                  </a:lnTo>
                  <a:lnTo>
                    <a:pt x="556" y="3110"/>
                  </a:lnTo>
                  <a:lnTo>
                    <a:pt x="550" y="3113"/>
                  </a:lnTo>
                  <a:lnTo>
                    <a:pt x="544" y="3115"/>
                  </a:lnTo>
                  <a:lnTo>
                    <a:pt x="536" y="3117"/>
                  </a:lnTo>
                  <a:lnTo>
                    <a:pt x="526" y="3120"/>
                  </a:lnTo>
                  <a:lnTo>
                    <a:pt x="493" y="3103"/>
                  </a:lnTo>
                  <a:lnTo>
                    <a:pt x="451" y="3078"/>
                  </a:lnTo>
                  <a:lnTo>
                    <a:pt x="429" y="3064"/>
                  </a:lnTo>
                  <a:lnTo>
                    <a:pt x="405" y="3048"/>
                  </a:lnTo>
                  <a:lnTo>
                    <a:pt x="381" y="3031"/>
                  </a:lnTo>
                  <a:lnTo>
                    <a:pt x="359" y="3014"/>
                  </a:lnTo>
                  <a:lnTo>
                    <a:pt x="339" y="2995"/>
                  </a:lnTo>
                  <a:lnTo>
                    <a:pt x="320" y="2976"/>
                  </a:lnTo>
                  <a:lnTo>
                    <a:pt x="313" y="2966"/>
                  </a:lnTo>
                  <a:lnTo>
                    <a:pt x="305" y="2957"/>
                  </a:lnTo>
                  <a:lnTo>
                    <a:pt x="299" y="2947"/>
                  </a:lnTo>
                  <a:lnTo>
                    <a:pt x="294" y="2938"/>
                  </a:lnTo>
                  <a:lnTo>
                    <a:pt x="289" y="2929"/>
                  </a:lnTo>
                  <a:lnTo>
                    <a:pt x="286" y="2920"/>
                  </a:lnTo>
                  <a:lnTo>
                    <a:pt x="284" y="2910"/>
                  </a:lnTo>
                  <a:lnTo>
                    <a:pt x="283" y="2901"/>
                  </a:lnTo>
                  <a:lnTo>
                    <a:pt x="284" y="2892"/>
                  </a:lnTo>
                  <a:lnTo>
                    <a:pt x="286" y="2884"/>
                  </a:lnTo>
                  <a:lnTo>
                    <a:pt x="291" y="2875"/>
                  </a:lnTo>
                  <a:lnTo>
                    <a:pt x="296" y="2867"/>
                  </a:lnTo>
                  <a:close/>
                  <a:moveTo>
                    <a:pt x="323" y="3058"/>
                  </a:moveTo>
                  <a:lnTo>
                    <a:pt x="329" y="3054"/>
                  </a:lnTo>
                  <a:lnTo>
                    <a:pt x="333" y="3050"/>
                  </a:lnTo>
                  <a:lnTo>
                    <a:pt x="353" y="3068"/>
                  </a:lnTo>
                  <a:lnTo>
                    <a:pt x="373" y="3085"/>
                  </a:lnTo>
                  <a:lnTo>
                    <a:pt x="392" y="3099"/>
                  </a:lnTo>
                  <a:lnTo>
                    <a:pt x="411" y="3114"/>
                  </a:lnTo>
                  <a:lnTo>
                    <a:pt x="431" y="3127"/>
                  </a:lnTo>
                  <a:lnTo>
                    <a:pt x="452" y="3141"/>
                  </a:lnTo>
                  <a:lnTo>
                    <a:pt x="475" y="3153"/>
                  </a:lnTo>
                  <a:lnTo>
                    <a:pt x="501" y="3167"/>
                  </a:lnTo>
                  <a:lnTo>
                    <a:pt x="494" y="3189"/>
                  </a:lnTo>
                  <a:lnTo>
                    <a:pt x="488" y="3211"/>
                  </a:lnTo>
                  <a:lnTo>
                    <a:pt x="483" y="3235"/>
                  </a:lnTo>
                  <a:lnTo>
                    <a:pt x="476" y="3257"/>
                  </a:lnTo>
                  <a:lnTo>
                    <a:pt x="474" y="3257"/>
                  </a:lnTo>
                  <a:lnTo>
                    <a:pt x="473" y="3258"/>
                  </a:lnTo>
                  <a:lnTo>
                    <a:pt x="435" y="3238"/>
                  </a:lnTo>
                  <a:lnTo>
                    <a:pt x="405" y="3219"/>
                  </a:lnTo>
                  <a:lnTo>
                    <a:pt x="391" y="3210"/>
                  </a:lnTo>
                  <a:lnTo>
                    <a:pt x="379" y="3201"/>
                  </a:lnTo>
                  <a:lnTo>
                    <a:pt x="369" y="3191"/>
                  </a:lnTo>
                  <a:lnTo>
                    <a:pt x="359" y="3182"/>
                  </a:lnTo>
                  <a:lnTo>
                    <a:pt x="351" y="3171"/>
                  </a:lnTo>
                  <a:lnTo>
                    <a:pt x="344" y="3160"/>
                  </a:lnTo>
                  <a:lnTo>
                    <a:pt x="338" y="3147"/>
                  </a:lnTo>
                  <a:lnTo>
                    <a:pt x="334" y="3133"/>
                  </a:lnTo>
                  <a:lnTo>
                    <a:pt x="330" y="3117"/>
                  </a:lnTo>
                  <a:lnTo>
                    <a:pt x="326" y="3099"/>
                  </a:lnTo>
                  <a:lnTo>
                    <a:pt x="324" y="3080"/>
                  </a:lnTo>
                  <a:lnTo>
                    <a:pt x="323" y="3058"/>
                  </a:lnTo>
                  <a:close/>
                  <a:moveTo>
                    <a:pt x="364" y="3242"/>
                  </a:moveTo>
                  <a:lnTo>
                    <a:pt x="370" y="3243"/>
                  </a:lnTo>
                  <a:lnTo>
                    <a:pt x="378" y="3246"/>
                  </a:lnTo>
                  <a:lnTo>
                    <a:pt x="390" y="3252"/>
                  </a:lnTo>
                  <a:lnTo>
                    <a:pt x="403" y="3258"/>
                  </a:lnTo>
                  <a:lnTo>
                    <a:pt x="436" y="3275"/>
                  </a:lnTo>
                  <a:lnTo>
                    <a:pt x="474" y="3296"/>
                  </a:lnTo>
                  <a:lnTo>
                    <a:pt x="511" y="3318"/>
                  </a:lnTo>
                  <a:lnTo>
                    <a:pt x="545" y="3339"/>
                  </a:lnTo>
                  <a:lnTo>
                    <a:pt x="560" y="3349"/>
                  </a:lnTo>
                  <a:lnTo>
                    <a:pt x="572" y="3357"/>
                  </a:lnTo>
                  <a:lnTo>
                    <a:pt x="583" y="3366"/>
                  </a:lnTo>
                  <a:lnTo>
                    <a:pt x="589" y="3372"/>
                  </a:lnTo>
                  <a:lnTo>
                    <a:pt x="579" y="3395"/>
                  </a:lnTo>
                  <a:lnTo>
                    <a:pt x="562" y="3428"/>
                  </a:lnTo>
                  <a:lnTo>
                    <a:pt x="546" y="3457"/>
                  </a:lnTo>
                  <a:lnTo>
                    <a:pt x="539" y="3469"/>
                  </a:lnTo>
                  <a:lnTo>
                    <a:pt x="508" y="3447"/>
                  </a:lnTo>
                  <a:lnTo>
                    <a:pt x="472" y="3425"/>
                  </a:lnTo>
                  <a:lnTo>
                    <a:pt x="454" y="3412"/>
                  </a:lnTo>
                  <a:lnTo>
                    <a:pt x="436" y="3401"/>
                  </a:lnTo>
                  <a:lnTo>
                    <a:pt x="419" y="3388"/>
                  </a:lnTo>
                  <a:lnTo>
                    <a:pt x="403" y="3374"/>
                  </a:lnTo>
                  <a:lnTo>
                    <a:pt x="389" y="3360"/>
                  </a:lnTo>
                  <a:lnTo>
                    <a:pt x="376" y="3346"/>
                  </a:lnTo>
                  <a:lnTo>
                    <a:pt x="371" y="3338"/>
                  </a:lnTo>
                  <a:lnTo>
                    <a:pt x="365" y="3331"/>
                  </a:lnTo>
                  <a:lnTo>
                    <a:pt x="361" y="3322"/>
                  </a:lnTo>
                  <a:lnTo>
                    <a:pt x="358" y="3315"/>
                  </a:lnTo>
                  <a:lnTo>
                    <a:pt x="356" y="3307"/>
                  </a:lnTo>
                  <a:lnTo>
                    <a:pt x="354" y="3298"/>
                  </a:lnTo>
                  <a:lnTo>
                    <a:pt x="353" y="3290"/>
                  </a:lnTo>
                  <a:lnTo>
                    <a:pt x="353" y="3280"/>
                  </a:lnTo>
                  <a:lnTo>
                    <a:pt x="354" y="3271"/>
                  </a:lnTo>
                  <a:lnTo>
                    <a:pt x="356" y="3261"/>
                  </a:lnTo>
                  <a:lnTo>
                    <a:pt x="359" y="3252"/>
                  </a:lnTo>
                  <a:lnTo>
                    <a:pt x="364" y="3242"/>
                  </a:lnTo>
                  <a:close/>
                  <a:moveTo>
                    <a:pt x="400" y="3436"/>
                  </a:moveTo>
                  <a:lnTo>
                    <a:pt x="409" y="3436"/>
                  </a:lnTo>
                  <a:lnTo>
                    <a:pt x="417" y="3438"/>
                  </a:lnTo>
                  <a:lnTo>
                    <a:pt x="427" y="3441"/>
                  </a:lnTo>
                  <a:lnTo>
                    <a:pt x="436" y="3445"/>
                  </a:lnTo>
                  <a:lnTo>
                    <a:pt x="455" y="3456"/>
                  </a:lnTo>
                  <a:lnTo>
                    <a:pt x="475" y="3468"/>
                  </a:lnTo>
                  <a:lnTo>
                    <a:pt x="515" y="3497"/>
                  </a:lnTo>
                  <a:lnTo>
                    <a:pt x="550" y="3522"/>
                  </a:lnTo>
                  <a:lnTo>
                    <a:pt x="542" y="3531"/>
                  </a:lnTo>
                  <a:lnTo>
                    <a:pt x="531" y="3540"/>
                  </a:lnTo>
                  <a:lnTo>
                    <a:pt x="518" y="3549"/>
                  </a:lnTo>
                  <a:lnTo>
                    <a:pt x="505" y="3557"/>
                  </a:lnTo>
                  <a:lnTo>
                    <a:pt x="491" y="3564"/>
                  </a:lnTo>
                  <a:lnTo>
                    <a:pt x="477" y="3572"/>
                  </a:lnTo>
                  <a:lnTo>
                    <a:pt x="465" y="3577"/>
                  </a:lnTo>
                  <a:lnTo>
                    <a:pt x="455" y="3580"/>
                  </a:lnTo>
                  <a:lnTo>
                    <a:pt x="446" y="3573"/>
                  </a:lnTo>
                  <a:lnTo>
                    <a:pt x="436" y="3565"/>
                  </a:lnTo>
                  <a:lnTo>
                    <a:pt x="429" y="3558"/>
                  </a:lnTo>
                  <a:lnTo>
                    <a:pt x="424" y="3551"/>
                  </a:lnTo>
                  <a:lnTo>
                    <a:pt x="418" y="3542"/>
                  </a:lnTo>
                  <a:lnTo>
                    <a:pt x="414" y="3535"/>
                  </a:lnTo>
                  <a:lnTo>
                    <a:pt x="411" y="3526"/>
                  </a:lnTo>
                  <a:lnTo>
                    <a:pt x="408" y="3518"/>
                  </a:lnTo>
                  <a:lnTo>
                    <a:pt x="405" y="3499"/>
                  </a:lnTo>
                  <a:lnTo>
                    <a:pt x="402" y="3480"/>
                  </a:lnTo>
                  <a:lnTo>
                    <a:pt x="401" y="3458"/>
                  </a:lnTo>
                  <a:lnTo>
                    <a:pt x="400" y="3436"/>
                  </a:lnTo>
                  <a:close/>
                  <a:moveTo>
                    <a:pt x="590" y="3511"/>
                  </a:moveTo>
                  <a:lnTo>
                    <a:pt x="599" y="3479"/>
                  </a:lnTo>
                  <a:lnTo>
                    <a:pt x="607" y="3450"/>
                  </a:lnTo>
                  <a:lnTo>
                    <a:pt x="618" y="3423"/>
                  </a:lnTo>
                  <a:lnTo>
                    <a:pt x="630" y="3396"/>
                  </a:lnTo>
                  <a:lnTo>
                    <a:pt x="668" y="3409"/>
                  </a:lnTo>
                  <a:lnTo>
                    <a:pt x="708" y="3423"/>
                  </a:lnTo>
                  <a:lnTo>
                    <a:pt x="750" y="3437"/>
                  </a:lnTo>
                  <a:lnTo>
                    <a:pt x="790" y="3452"/>
                  </a:lnTo>
                  <a:lnTo>
                    <a:pt x="830" y="3468"/>
                  </a:lnTo>
                  <a:lnTo>
                    <a:pt x="870" y="3487"/>
                  </a:lnTo>
                  <a:lnTo>
                    <a:pt x="890" y="3497"/>
                  </a:lnTo>
                  <a:lnTo>
                    <a:pt x="910" y="3507"/>
                  </a:lnTo>
                  <a:lnTo>
                    <a:pt x="929" y="3519"/>
                  </a:lnTo>
                  <a:lnTo>
                    <a:pt x="948" y="3531"/>
                  </a:lnTo>
                  <a:lnTo>
                    <a:pt x="949" y="3556"/>
                  </a:lnTo>
                  <a:lnTo>
                    <a:pt x="948" y="3586"/>
                  </a:lnTo>
                  <a:lnTo>
                    <a:pt x="946" y="3600"/>
                  </a:lnTo>
                  <a:lnTo>
                    <a:pt x="943" y="3614"/>
                  </a:lnTo>
                  <a:lnTo>
                    <a:pt x="941" y="3620"/>
                  </a:lnTo>
                  <a:lnTo>
                    <a:pt x="938" y="3627"/>
                  </a:lnTo>
                  <a:lnTo>
                    <a:pt x="935" y="3632"/>
                  </a:lnTo>
                  <a:lnTo>
                    <a:pt x="932" y="3636"/>
                  </a:lnTo>
                  <a:lnTo>
                    <a:pt x="893" y="3619"/>
                  </a:lnTo>
                  <a:lnTo>
                    <a:pt x="850" y="3600"/>
                  </a:lnTo>
                  <a:lnTo>
                    <a:pt x="803" y="3579"/>
                  </a:lnTo>
                  <a:lnTo>
                    <a:pt x="757" y="3559"/>
                  </a:lnTo>
                  <a:lnTo>
                    <a:pt x="733" y="3550"/>
                  </a:lnTo>
                  <a:lnTo>
                    <a:pt x="711" y="3540"/>
                  </a:lnTo>
                  <a:lnTo>
                    <a:pt x="687" y="3532"/>
                  </a:lnTo>
                  <a:lnTo>
                    <a:pt x="666" y="3525"/>
                  </a:lnTo>
                  <a:lnTo>
                    <a:pt x="645" y="3519"/>
                  </a:lnTo>
                  <a:lnTo>
                    <a:pt x="625" y="3515"/>
                  </a:lnTo>
                  <a:lnTo>
                    <a:pt x="607" y="3512"/>
                  </a:lnTo>
                  <a:lnTo>
                    <a:pt x="590" y="3511"/>
                  </a:lnTo>
                  <a:close/>
                  <a:moveTo>
                    <a:pt x="964" y="3615"/>
                  </a:moveTo>
                  <a:lnTo>
                    <a:pt x="971" y="3596"/>
                  </a:lnTo>
                  <a:lnTo>
                    <a:pt x="978" y="3577"/>
                  </a:lnTo>
                  <a:lnTo>
                    <a:pt x="985" y="3558"/>
                  </a:lnTo>
                  <a:lnTo>
                    <a:pt x="992" y="3540"/>
                  </a:lnTo>
                  <a:lnTo>
                    <a:pt x="1024" y="3543"/>
                  </a:lnTo>
                  <a:lnTo>
                    <a:pt x="1056" y="3548"/>
                  </a:lnTo>
                  <a:lnTo>
                    <a:pt x="1087" y="3552"/>
                  </a:lnTo>
                  <a:lnTo>
                    <a:pt x="1119" y="3558"/>
                  </a:lnTo>
                  <a:lnTo>
                    <a:pt x="1182" y="3571"/>
                  </a:lnTo>
                  <a:lnTo>
                    <a:pt x="1244" y="3584"/>
                  </a:lnTo>
                  <a:lnTo>
                    <a:pt x="1308" y="3599"/>
                  </a:lnTo>
                  <a:lnTo>
                    <a:pt x="1371" y="3612"/>
                  </a:lnTo>
                  <a:lnTo>
                    <a:pt x="1403" y="3618"/>
                  </a:lnTo>
                  <a:lnTo>
                    <a:pt x="1435" y="3624"/>
                  </a:lnTo>
                  <a:lnTo>
                    <a:pt x="1468" y="3629"/>
                  </a:lnTo>
                  <a:lnTo>
                    <a:pt x="1501" y="3633"/>
                  </a:lnTo>
                  <a:lnTo>
                    <a:pt x="1502" y="3612"/>
                  </a:lnTo>
                  <a:lnTo>
                    <a:pt x="1502" y="3591"/>
                  </a:lnTo>
                  <a:lnTo>
                    <a:pt x="1504" y="3570"/>
                  </a:lnTo>
                  <a:lnTo>
                    <a:pt x="1505" y="3549"/>
                  </a:lnTo>
                  <a:lnTo>
                    <a:pt x="1507" y="3527"/>
                  </a:lnTo>
                  <a:lnTo>
                    <a:pt x="1509" y="3507"/>
                  </a:lnTo>
                  <a:lnTo>
                    <a:pt x="1511" y="3487"/>
                  </a:lnTo>
                  <a:lnTo>
                    <a:pt x="1515" y="3467"/>
                  </a:lnTo>
                  <a:lnTo>
                    <a:pt x="1571" y="3467"/>
                  </a:lnTo>
                  <a:lnTo>
                    <a:pt x="1648" y="3464"/>
                  </a:lnTo>
                  <a:lnTo>
                    <a:pt x="1737" y="3461"/>
                  </a:lnTo>
                  <a:lnTo>
                    <a:pt x="1831" y="3459"/>
                  </a:lnTo>
                  <a:lnTo>
                    <a:pt x="1878" y="3460"/>
                  </a:lnTo>
                  <a:lnTo>
                    <a:pt x="1922" y="3461"/>
                  </a:lnTo>
                  <a:lnTo>
                    <a:pt x="1963" y="3463"/>
                  </a:lnTo>
                  <a:lnTo>
                    <a:pt x="2000" y="3467"/>
                  </a:lnTo>
                  <a:lnTo>
                    <a:pt x="2017" y="3470"/>
                  </a:lnTo>
                  <a:lnTo>
                    <a:pt x="2033" y="3474"/>
                  </a:lnTo>
                  <a:lnTo>
                    <a:pt x="2046" y="3477"/>
                  </a:lnTo>
                  <a:lnTo>
                    <a:pt x="2058" y="3481"/>
                  </a:lnTo>
                  <a:lnTo>
                    <a:pt x="2069" y="3485"/>
                  </a:lnTo>
                  <a:lnTo>
                    <a:pt x="2077" y="3490"/>
                  </a:lnTo>
                  <a:lnTo>
                    <a:pt x="2083" y="3497"/>
                  </a:lnTo>
                  <a:lnTo>
                    <a:pt x="2088" y="3503"/>
                  </a:lnTo>
                  <a:lnTo>
                    <a:pt x="2094" y="3527"/>
                  </a:lnTo>
                  <a:lnTo>
                    <a:pt x="2098" y="3553"/>
                  </a:lnTo>
                  <a:lnTo>
                    <a:pt x="2102" y="3579"/>
                  </a:lnTo>
                  <a:lnTo>
                    <a:pt x="2105" y="3608"/>
                  </a:lnTo>
                  <a:lnTo>
                    <a:pt x="2079" y="3634"/>
                  </a:lnTo>
                  <a:lnTo>
                    <a:pt x="2055" y="3660"/>
                  </a:lnTo>
                  <a:lnTo>
                    <a:pt x="2032" y="3685"/>
                  </a:lnTo>
                  <a:lnTo>
                    <a:pt x="2008" y="3708"/>
                  </a:lnTo>
                  <a:lnTo>
                    <a:pt x="1996" y="3719"/>
                  </a:lnTo>
                  <a:lnTo>
                    <a:pt x="1984" y="3728"/>
                  </a:lnTo>
                  <a:lnTo>
                    <a:pt x="1971" y="3738"/>
                  </a:lnTo>
                  <a:lnTo>
                    <a:pt x="1957" y="3745"/>
                  </a:lnTo>
                  <a:lnTo>
                    <a:pt x="1943" y="3753"/>
                  </a:lnTo>
                  <a:lnTo>
                    <a:pt x="1928" y="3759"/>
                  </a:lnTo>
                  <a:lnTo>
                    <a:pt x="1911" y="3764"/>
                  </a:lnTo>
                  <a:lnTo>
                    <a:pt x="1895" y="3767"/>
                  </a:lnTo>
                  <a:lnTo>
                    <a:pt x="1883" y="3759"/>
                  </a:lnTo>
                  <a:lnTo>
                    <a:pt x="1864" y="3745"/>
                  </a:lnTo>
                  <a:lnTo>
                    <a:pt x="1844" y="3729"/>
                  </a:lnTo>
                  <a:lnTo>
                    <a:pt x="1823" y="3710"/>
                  </a:lnTo>
                  <a:lnTo>
                    <a:pt x="1813" y="3700"/>
                  </a:lnTo>
                  <a:lnTo>
                    <a:pt x="1804" y="3690"/>
                  </a:lnTo>
                  <a:lnTo>
                    <a:pt x="1797" y="3681"/>
                  </a:lnTo>
                  <a:lnTo>
                    <a:pt x="1791" y="3671"/>
                  </a:lnTo>
                  <a:lnTo>
                    <a:pt x="1789" y="3667"/>
                  </a:lnTo>
                  <a:lnTo>
                    <a:pt x="1788" y="3663"/>
                  </a:lnTo>
                  <a:lnTo>
                    <a:pt x="1787" y="3658"/>
                  </a:lnTo>
                  <a:lnTo>
                    <a:pt x="1787" y="3655"/>
                  </a:lnTo>
                  <a:lnTo>
                    <a:pt x="1787" y="3651"/>
                  </a:lnTo>
                  <a:lnTo>
                    <a:pt x="1789" y="3648"/>
                  </a:lnTo>
                  <a:lnTo>
                    <a:pt x="1790" y="3645"/>
                  </a:lnTo>
                  <a:lnTo>
                    <a:pt x="1793" y="3642"/>
                  </a:lnTo>
                  <a:lnTo>
                    <a:pt x="1895" y="3654"/>
                  </a:lnTo>
                  <a:lnTo>
                    <a:pt x="1898" y="3668"/>
                  </a:lnTo>
                  <a:lnTo>
                    <a:pt x="1900" y="3682"/>
                  </a:lnTo>
                  <a:lnTo>
                    <a:pt x="1900" y="3694"/>
                  </a:lnTo>
                  <a:lnTo>
                    <a:pt x="1900" y="3708"/>
                  </a:lnTo>
                  <a:lnTo>
                    <a:pt x="1900" y="3721"/>
                  </a:lnTo>
                  <a:lnTo>
                    <a:pt x="1902" y="3733"/>
                  </a:lnTo>
                  <a:lnTo>
                    <a:pt x="1903" y="3740"/>
                  </a:lnTo>
                  <a:lnTo>
                    <a:pt x="1904" y="3746"/>
                  </a:lnTo>
                  <a:lnTo>
                    <a:pt x="1907" y="3753"/>
                  </a:lnTo>
                  <a:lnTo>
                    <a:pt x="1909" y="3759"/>
                  </a:lnTo>
                  <a:lnTo>
                    <a:pt x="1914" y="3755"/>
                  </a:lnTo>
                  <a:lnTo>
                    <a:pt x="1918" y="3749"/>
                  </a:lnTo>
                  <a:lnTo>
                    <a:pt x="1921" y="3744"/>
                  </a:lnTo>
                  <a:lnTo>
                    <a:pt x="1924" y="3739"/>
                  </a:lnTo>
                  <a:lnTo>
                    <a:pt x="1928" y="3726"/>
                  </a:lnTo>
                  <a:lnTo>
                    <a:pt x="1931" y="3712"/>
                  </a:lnTo>
                  <a:lnTo>
                    <a:pt x="1937" y="3684"/>
                  </a:lnTo>
                  <a:lnTo>
                    <a:pt x="1940" y="3658"/>
                  </a:lnTo>
                  <a:lnTo>
                    <a:pt x="1964" y="3655"/>
                  </a:lnTo>
                  <a:lnTo>
                    <a:pt x="1988" y="3653"/>
                  </a:lnTo>
                  <a:lnTo>
                    <a:pt x="2015" y="3653"/>
                  </a:lnTo>
                  <a:lnTo>
                    <a:pt x="2044" y="3654"/>
                  </a:lnTo>
                  <a:lnTo>
                    <a:pt x="2043" y="3646"/>
                  </a:lnTo>
                  <a:lnTo>
                    <a:pt x="2042" y="3636"/>
                  </a:lnTo>
                  <a:lnTo>
                    <a:pt x="2041" y="3627"/>
                  </a:lnTo>
                  <a:lnTo>
                    <a:pt x="2040" y="3618"/>
                  </a:lnTo>
                  <a:lnTo>
                    <a:pt x="1973" y="3609"/>
                  </a:lnTo>
                  <a:lnTo>
                    <a:pt x="1904" y="3598"/>
                  </a:lnTo>
                  <a:lnTo>
                    <a:pt x="1870" y="3593"/>
                  </a:lnTo>
                  <a:lnTo>
                    <a:pt x="1836" y="3589"/>
                  </a:lnTo>
                  <a:lnTo>
                    <a:pt x="1803" y="3586"/>
                  </a:lnTo>
                  <a:lnTo>
                    <a:pt x="1769" y="3583"/>
                  </a:lnTo>
                  <a:lnTo>
                    <a:pt x="1735" y="3581"/>
                  </a:lnTo>
                  <a:lnTo>
                    <a:pt x="1702" y="3582"/>
                  </a:lnTo>
                  <a:lnTo>
                    <a:pt x="1686" y="3583"/>
                  </a:lnTo>
                  <a:lnTo>
                    <a:pt x="1670" y="3584"/>
                  </a:lnTo>
                  <a:lnTo>
                    <a:pt x="1653" y="3587"/>
                  </a:lnTo>
                  <a:lnTo>
                    <a:pt x="1637" y="3589"/>
                  </a:lnTo>
                  <a:lnTo>
                    <a:pt x="1621" y="3592"/>
                  </a:lnTo>
                  <a:lnTo>
                    <a:pt x="1605" y="3596"/>
                  </a:lnTo>
                  <a:lnTo>
                    <a:pt x="1590" y="3600"/>
                  </a:lnTo>
                  <a:lnTo>
                    <a:pt x="1574" y="3605"/>
                  </a:lnTo>
                  <a:lnTo>
                    <a:pt x="1558" y="3611"/>
                  </a:lnTo>
                  <a:lnTo>
                    <a:pt x="1543" y="3617"/>
                  </a:lnTo>
                  <a:lnTo>
                    <a:pt x="1528" y="3625"/>
                  </a:lnTo>
                  <a:lnTo>
                    <a:pt x="1514" y="3633"/>
                  </a:lnTo>
                  <a:lnTo>
                    <a:pt x="1489" y="3652"/>
                  </a:lnTo>
                  <a:lnTo>
                    <a:pt x="1468" y="3670"/>
                  </a:lnTo>
                  <a:lnTo>
                    <a:pt x="1448" y="3684"/>
                  </a:lnTo>
                  <a:lnTo>
                    <a:pt x="1430" y="3697"/>
                  </a:lnTo>
                  <a:lnTo>
                    <a:pt x="1413" y="3706"/>
                  </a:lnTo>
                  <a:lnTo>
                    <a:pt x="1398" y="3713"/>
                  </a:lnTo>
                  <a:lnTo>
                    <a:pt x="1384" y="3720"/>
                  </a:lnTo>
                  <a:lnTo>
                    <a:pt x="1371" y="3723"/>
                  </a:lnTo>
                  <a:lnTo>
                    <a:pt x="1358" y="3725"/>
                  </a:lnTo>
                  <a:lnTo>
                    <a:pt x="1348" y="3726"/>
                  </a:lnTo>
                  <a:lnTo>
                    <a:pt x="1337" y="3725"/>
                  </a:lnTo>
                  <a:lnTo>
                    <a:pt x="1328" y="3722"/>
                  </a:lnTo>
                  <a:lnTo>
                    <a:pt x="1318" y="3719"/>
                  </a:lnTo>
                  <a:lnTo>
                    <a:pt x="1310" y="3713"/>
                  </a:lnTo>
                  <a:lnTo>
                    <a:pt x="1301" y="3707"/>
                  </a:lnTo>
                  <a:lnTo>
                    <a:pt x="1293" y="3701"/>
                  </a:lnTo>
                  <a:lnTo>
                    <a:pt x="1259" y="3668"/>
                  </a:lnTo>
                  <a:lnTo>
                    <a:pt x="1220" y="3630"/>
                  </a:lnTo>
                  <a:lnTo>
                    <a:pt x="1209" y="3621"/>
                  </a:lnTo>
                  <a:lnTo>
                    <a:pt x="1196" y="3613"/>
                  </a:lnTo>
                  <a:lnTo>
                    <a:pt x="1183" y="3605"/>
                  </a:lnTo>
                  <a:lnTo>
                    <a:pt x="1169" y="3597"/>
                  </a:lnTo>
                  <a:lnTo>
                    <a:pt x="1152" y="3591"/>
                  </a:lnTo>
                  <a:lnTo>
                    <a:pt x="1135" y="3584"/>
                  </a:lnTo>
                  <a:lnTo>
                    <a:pt x="1116" y="3580"/>
                  </a:lnTo>
                  <a:lnTo>
                    <a:pt x="1095" y="3576"/>
                  </a:lnTo>
                  <a:lnTo>
                    <a:pt x="1062" y="3589"/>
                  </a:lnTo>
                  <a:lnTo>
                    <a:pt x="1028" y="3601"/>
                  </a:lnTo>
                  <a:lnTo>
                    <a:pt x="1011" y="3607"/>
                  </a:lnTo>
                  <a:lnTo>
                    <a:pt x="995" y="3611"/>
                  </a:lnTo>
                  <a:lnTo>
                    <a:pt x="980" y="3614"/>
                  </a:lnTo>
                  <a:lnTo>
                    <a:pt x="964" y="3615"/>
                  </a:lnTo>
                  <a:close/>
                  <a:moveTo>
                    <a:pt x="2136" y="3586"/>
                  </a:moveTo>
                  <a:lnTo>
                    <a:pt x="2136" y="3560"/>
                  </a:lnTo>
                  <a:lnTo>
                    <a:pt x="2137" y="3534"/>
                  </a:lnTo>
                  <a:lnTo>
                    <a:pt x="2138" y="3507"/>
                  </a:lnTo>
                  <a:lnTo>
                    <a:pt x="2139" y="3481"/>
                  </a:lnTo>
                  <a:lnTo>
                    <a:pt x="2154" y="3474"/>
                  </a:lnTo>
                  <a:lnTo>
                    <a:pt x="2168" y="3466"/>
                  </a:lnTo>
                  <a:lnTo>
                    <a:pt x="2183" y="3461"/>
                  </a:lnTo>
                  <a:lnTo>
                    <a:pt x="2197" y="3456"/>
                  </a:lnTo>
                  <a:lnTo>
                    <a:pt x="2212" y="3452"/>
                  </a:lnTo>
                  <a:lnTo>
                    <a:pt x="2228" y="3449"/>
                  </a:lnTo>
                  <a:lnTo>
                    <a:pt x="2243" y="3447"/>
                  </a:lnTo>
                  <a:lnTo>
                    <a:pt x="2259" y="3445"/>
                  </a:lnTo>
                  <a:lnTo>
                    <a:pt x="2290" y="3443"/>
                  </a:lnTo>
                  <a:lnTo>
                    <a:pt x="2323" y="3442"/>
                  </a:lnTo>
                  <a:lnTo>
                    <a:pt x="2356" y="3441"/>
                  </a:lnTo>
                  <a:lnTo>
                    <a:pt x="2389" y="3440"/>
                  </a:lnTo>
                  <a:lnTo>
                    <a:pt x="2394" y="3431"/>
                  </a:lnTo>
                  <a:lnTo>
                    <a:pt x="2398" y="3423"/>
                  </a:lnTo>
                  <a:lnTo>
                    <a:pt x="2403" y="3414"/>
                  </a:lnTo>
                  <a:lnTo>
                    <a:pt x="2407" y="3407"/>
                  </a:lnTo>
                  <a:lnTo>
                    <a:pt x="2415" y="3411"/>
                  </a:lnTo>
                  <a:lnTo>
                    <a:pt x="2427" y="3423"/>
                  </a:lnTo>
                  <a:lnTo>
                    <a:pt x="2446" y="3441"/>
                  </a:lnTo>
                  <a:lnTo>
                    <a:pt x="2468" y="3461"/>
                  </a:lnTo>
                  <a:lnTo>
                    <a:pt x="2509" y="3503"/>
                  </a:lnTo>
                  <a:lnTo>
                    <a:pt x="2536" y="3530"/>
                  </a:lnTo>
                  <a:lnTo>
                    <a:pt x="2488" y="3546"/>
                  </a:lnTo>
                  <a:lnTo>
                    <a:pt x="2442" y="3562"/>
                  </a:lnTo>
                  <a:lnTo>
                    <a:pt x="2399" y="3575"/>
                  </a:lnTo>
                  <a:lnTo>
                    <a:pt x="2358" y="3587"/>
                  </a:lnTo>
                  <a:lnTo>
                    <a:pt x="2337" y="3591"/>
                  </a:lnTo>
                  <a:lnTo>
                    <a:pt x="2317" y="3595"/>
                  </a:lnTo>
                  <a:lnTo>
                    <a:pt x="2296" y="3599"/>
                  </a:lnTo>
                  <a:lnTo>
                    <a:pt x="2274" y="3602"/>
                  </a:lnTo>
                  <a:lnTo>
                    <a:pt x="2252" y="3606"/>
                  </a:lnTo>
                  <a:lnTo>
                    <a:pt x="2230" y="3608"/>
                  </a:lnTo>
                  <a:lnTo>
                    <a:pt x="2206" y="3610"/>
                  </a:lnTo>
                  <a:lnTo>
                    <a:pt x="2182" y="3611"/>
                  </a:lnTo>
                  <a:lnTo>
                    <a:pt x="2170" y="3605"/>
                  </a:lnTo>
                  <a:lnTo>
                    <a:pt x="2158" y="3598"/>
                  </a:lnTo>
                  <a:lnTo>
                    <a:pt x="2147" y="3592"/>
                  </a:lnTo>
                  <a:lnTo>
                    <a:pt x="2136" y="3586"/>
                  </a:lnTo>
                  <a:close/>
                  <a:moveTo>
                    <a:pt x="2279" y="3649"/>
                  </a:moveTo>
                  <a:lnTo>
                    <a:pt x="2288" y="3644"/>
                  </a:lnTo>
                  <a:lnTo>
                    <a:pt x="2298" y="3638"/>
                  </a:lnTo>
                  <a:lnTo>
                    <a:pt x="2307" y="3634"/>
                  </a:lnTo>
                  <a:lnTo>
                    <a:pt x="2318" y="3631"/>
                  </a:lnTo>
                  <a:lnTo>
                    <a:pt x="2338" y="3627"/>
                  </a:lnTo>
                  <a:lnTo>
                    <a:pt x="2358" y="3625"/>
                  </a:lnTo>
                  <a:lnTo>
                    <a:pt x="2379" y="3623"/>
                  </a:lnTo>
                  <a:lnTo>
                    <a:pt x="2401" y="3621"/>
                  </a:lnTo>
                  <a:lnTo>
                    <a:pt x="2423" y="3618"/>
                  </a:lnTo>
                  <a:lnTo>
                    <a:pt x="2447" y="3615"/>
                  </a:lnTo>
                  <a:lnTo>
                    <a:pt x="2470" y="3606"/>
                  </a:lnTo>
                  <a:lnTo>
                    <a:pt x="2491" y="3595"/>
                  </a:lnTo>
                  <a:lnTo>
                    <a:pt x="2512" y="3586"/>
                  </a:lnTo>
                  <a:lnTo>
                    <a:pt x="2533" y="3578"/>
                  </a:lnTo>
                  <a:lnTo>
                    <a:pt x="2545" y="3575"/>
                  </a:lnTo>
                  <a:lnTo>
                    <a:pt x="2555" y="3573"/>
                  </a:lnTo>
                  <a:lnTo>
                    <a:pt x="2566" y="3572"/>
                  </a:lnTo>
                  <a:lnTo>
                    <a:pt x="2576" y="3572"/>
                  </a:lnTo>
                  <a:lnTo>
                    <a:pt x="2588" y="3574"/>
                  </a:lnTo>
                  <a:lnTo>
                    <a:pt x="2598" y="3577"/>
                  </a:lnTo>
                  <a:lnTo>
                    <a:pt x="2610" y="3581"/>
                  </a:lnTo>
                  <a:lnTo>
                    <a:pt x="2621" y="3588"/>
                  </a:lnTo>
                  <a:lnTo>
                    <a:pt x="2588" y="3614"/>
                  </a:lnTo>
                  <a:lnTo>
                    <a:pt x="2556" y="3639"/>
                  </a:lnTo>
                  <a:lnTo>
                    <a:pt x="2526" y="3664"/>
                  </a:lnTo>
                  <a:lnTo>
                    <a:pt x="2495" y="3686"/>
                  </a:lnTo>
                  <a:lnTo>
                    <a:pt x="2479" y="3695"/>
                  </a:lnTo>
                  <a:lnTo>
                    <a:pt x="2463" y="3705"/>
                  </a:lnTo>
                  <a:lnTo>
                    <a:pt x="2447" y="3713"/>
                  </a:lnTo>
                  <a:lnTo>
                    <a:pt x="2431" y="3720"/>
                  </a:lnTo>
                  <a:lnTo>
                    <a:pt x="2413" y="3725"/>
                  </a:lnTo>
                  <a:lnTo>
                    <a:pt x="2394" y="3729"/>
                  </a:lnTo>
                  <a:lnTo>
                    <a:pt x="2374" y="3731"/>
                  </a:lnTo>
                  <a:lnTo>
                    <a:pt x="2353" y="3732"/>
                  </a:lnTo>
                  <a:lnTo>
                    <a:pt x="2344" y="3729"/>
                  </a:lnTo>
                  <a:lnTo>
                    <a:pt x="2337" y="3725"/>
                  </a:lnTo>
                  <a:lnTo>
                    <a:pt x="2330" y="3722"/>
                  </a:lnTo>
                  <a:lnTo>
                    <a:pt x="2324" y="3718"/>
                  </a:lnTo>
                  <a:lnTo>
                    <a:pt x="2313" y="3708"/>
                  </a:lnTo>
                  <a:lnTo>
                    <a:pt x="2305" y="3699"/>
                  </a:lnTo>
                  <a:lnTo>
                    <a:pt x="2298" y="3688"/>
                  </a:lnTo>
                  <a:lnTo>
                    <a:pt x="2291" y="3676"/>
                  </a:lnTo>
                  <a:lnTo>
                    <a:pt x="2285" y="3663"/>
                  </a:lnTo>
                  <a:lnTo>
                    <a:pt x="2279" y="3649"/>
                  </a:lnTo>
                  <a:close/>
                  <a:moveTo>
                    <a:pt x="3015" y="3210"/>
                  </a:moveTo>
                  <a:lnTo>
                    <a:pt x="3013" y="3300"/>
                  </a:lnTo>
                  <a:lnTo>
                    <a:pt x="3008" y="3299"/>
                  </a:lnTo>
                  <a:lnTo>
                    <a:pt x="3005" y="3299"/>
                  </a:lnTo>
                  <a:lnTo>
                    <a:pt x="2988" y="3298"/>
                  </a:lnTo>
                  <a:lnTo>
                    <a:pt x="2972" y="3297"/>
                  </a:lnTo>
                  <a:lnTo>
                    <a:pt x="2957" y="3294"/>
                  </a:lnTo>
                  <a:lnTo>
                    <a:pt x="2943" y="3292"/>
                  </a:lnTo>
                  <a:lnTo>
                    <a:pt x="2917" y="3284"/>
                  </a:lnTo>
                  <a:lnTo>
                    <a:pt x="2890" y="3276"/>
                  </a:lnTo>
                  <a:lnTo>
                    <a:pt x="2889" y="3274"/>
                  </a:lnTo>
                  <a:lnTo>
                    <a:pt x="2890" y="3272"/>
                  </a:lnTo>
                  <a:lnTo>
                    <a:pt x="2891" y="3270"/>
                  </a:lnTo>
                  <a:lnTo>
                    <a:pt x="2892" y="3267"/>
                  </a:lnTo>
                  <a:lnTo>
                    <a:pt x="2897" y="3262"/>
                  </a:lnTo>
                  <a:lnTo>
                    <a:pt x="2903" y="3257"/>
                  </a:lnTo>
                  <a:lnTo>
                    <a:pt x="2921" y="3245"/>
                  </a:lnTo>
                  <a:lnTo>
                    <a:pt x="2942" y="3234"/>
                  </a:lnTo>
                  <a:lnTo>
                    <a:pt x="2966" y="3223"/>
                  </a:lnTo>
                  <a:lnTo>
                    <a:pt x="2987" y="3216"/>
                  </a:lnTo>
                  <a:lnTo>
                    <a:pt x="2996" y="3213"/>
                  </a:lnTo>
                  <a:lnTo>
                    <a:pt x="3004" y="3210"/>
                  </a:lnTo>
                  <a:lnTo>
                    <a:pt x="3010" y="3209"/>
                  </a:lnTo>
                  <a:lnTo>
                    <a:pt x="3015" y="3210"/>
                  </a:lnTo>
                  <a:close/>
                  <a:moveTo>
                    <a:pt x="2899" y="3215"/>
                  </a:moveTo>
                  <a:lnTo>
                    <a:pt x="2892" y="3204"/>
                  </a:lnTo>
                  <a:lnTo>
                    <a:pt x="2884" y="3195"/>
                  </a:lnTo>
                  <a:lnTo>
                    <a:pt x="2879" y="3185"/>
                  </a:lnTo>
                  <a:lnTo>
                    <a:pt x="2874" y="3177"/>
                  </a:lnTo>
                  <a:lnTo>
                    <a:pt x="2871" y="3168"/>
                  </a:lnTo>
                  <a:lnTo>
                    <a:pt x="2867" y="3160"/>
                  </a:lnTo>
                  <a:lnTo>
                    <a:pt x="2865" y="3152"/>
                  </a:lnTo>
                  <a:lnTo>
                    <a:pt x="2863" y="3145"/>
                  </a:lnTo>
                  <a:lnTo>
                    <a:pt x="2863" y="3139"/>
                  </a:lnTo>
                  <a:lnTo>
                    <a:pt x="2863" y="3131"/>
                  </a:lnTo>
                  <a:lnTo>
                    <a:pt x="2864" y="3126"/>
                  </a:lnTo>
                  <a:lnTo>
                    <a:pt x="2866" y="3120"/>
                  </a:lnTo>
                  <a:lnTo>
                    <a:pt x="2869" y="3114"/>
                  </a:lnTo>
                  <a:lnTo>
                    <a:pt x="2872" y="3108"/>
                  </a:lnTo>
                  <a:lnTo>
                    <a:pt x="2876" y="3103"/>
                  </a:lnTo>
                  <a:lnTo>
                    <a:pt x="2880" y="3098"/>
                  </a:lnTo>
                  <a:lnTo>
                    <a:pt x="2891" y="3088"/>
                  </a:lnTo>
                  <a:lnTo>
                    <a:pt x="2902" y="3079"/>
                  </a:lnTo>
                  <a:lnTo>
                    <a:pt x="2917" y="3070"/>
                  </a:lnTo>
                  <a:lnTo>
                    <a:pt x="2932" y="3060"/>
                  </a:lnTo>
                  <a:lnTo>
                    <a:pt x="2966" y="3041"/>
                  </a:lnTo>
                  <a:lnTo>
                    <a:pt x="3001" y="3019"/>
                  </a:lnTo>
                  <a:lnTo>
                    <a:pt x="3005" y="3020"/>
                  </a:lnTo>
                  <a:lnTo>
                    <a:pt x="3007" y="3022"/>
                  </a:lnTo>
                  <a:lnTo>
                    <a:pt x="3010" y="3024"/>
                  </a:lnTo>
                  <a:lnTo>
                    <a:pt x="3012" y="3029"/>
                  </a:lnTo>
                  <a:lnTo>
                    <a:pt x="3017" y="3038"/>
                  </a:lnTo>
                  <a:lnTo>
                    <a:pt x="3024" y="3048"/>
                  </a:lnTo>
                  <a:lnTo>
                    <a:pt x="3025" y="3070"/>
                  </a:lnTo>
                  <a:lnTo>
                    <a:pt x="3026" y="3088"/>
                  </a:lnTo>
                  <a:lnTo>
                    <a:pt x="3025" y="3105"/>
                  </a:lnTo>
                  <a:lnTo>
                    <a:pt x="3023" y="3120"/>
                  </a:lnTo>
                  <a:lnTo>
                    <a:pt x="3019" y="3131"/>
                  </a:lnTo>
                  <a:lnTo>
                    <a:pt x="3014" y="3142"/>
                  </a:lnTo>
                  <a:lnTo>
                    <a:pt x="3008" y="3151"/>
                  </a:lnTo>
                  <a:lnTo>
                    <a:pt x="3000" y="3160"/>
                  </a:lnTo>
                  <a:lnTo>
                    <a:pt x="2992" y="3167"/>
                  </a:lnTo>
                  <a:lnTo>
                    <a:pt x="2982" y="3174"/>
                  </a:lnTo>
                  <a:lnTo>
                    <a:pt x="2971" y="3181"/>
                  </a:lnTo>
                  <a:lnTo>
                    <a:pt x="2959" y="3186"/>
                  </a:lnTo>
                  <a:lnTo>
                    <a:pt x="2932" y="3200"/>
                  </a:lnTo>
                  <a:lnTo>
                    <a:pt x="2899" y="3215"/>
                  </a:lnTo>
                  <a:close/>
                  <a:moveTo>
                    <a:pt x="3008" y="2836"/>
                  </a:moveTo>
                  <a:lnTo>
                    <a:pt x="3014" y="2863"/>
                  </a:lnTo>
                  <a:lnTo>
                    <a:pt x="3020" y="2890"/>
                  </a:lnTo>
                  <a:lnTo>
                    <a:pt x="3023" y="2905"/>
                  </a:lnTo>
                  <a:lnTo>
                    <a:pt x="3025" y="2920"/>
                  </a:lnTo>
                  <a:lnTo>
                    <a:pt x="3024" y="2936"/>
                  </a:lnTo>
                  <a:lnTo>
                    <a:pt x="3023" y="2953"/>
                  </a:lnTo>
                  <a:lnTo>
                    <a:pt x="3000" y="2968"/>
                  </a:lnTo>
                  <a:lnTo>
                    <a:pt x="2972" y="2991"/>
                  </a:lnTo>
                  <a:lnTo>
                    <a:pt x="2939" y="3018"/>
                  </a:lnTo>
                  <a:lnTo>
                    <a:pt x="2903" y="3046"/>
                  </a:lnTo>
                  <a:lnTo>
                    <a:pt x="2869" y="3073"/>
                  </a:lnTo>
                  <a:lnTo>
                    <a:pt x="2837" y="3096"/>
                  </a:lnTo>
                  <a:lnTo>
                    <a:pt x="2823" y="3106"/>
                  </a:lnTo>
                  <a:lnTo>
                    <a:pt x="2810" y="3113"/>
                  </a:lnTo>
                  <a:lnTo>
                    <a:pt x="2801" y="3118"/>
                  </a:lnTo>
                  <a:lnTo>
                    <a:pt x="2793" y="3121"/>
                  </a:lnTo>
                  <a:lnTo>
                    <a:pt x="2778" y="3091"/>
                  </a:lnTo>
                  <a:lnTo>
                    <a:pt x="2764" y="3061"/>
                  </a:lnTo>
                  <a:lnTo>
                    <a:pt x="2751" y="3034"/>
                  </a:lnTo>
                  <a:lnTo>
                    <a:pt x="2739" y="3006"/>
                  </a:lnTo>
                  <a:lnTo>
                    <a:pt x="2761" y="2992"/>
                  </a:lnTo>
                  <a:lnTo>
                    <a:pt x="2795" y="2968"/>
                  </a:lnTo>
                  <a:lnTo>
                    <a:pt x="2836" y="2939"/>
                  </a:lnTo>
                  <a:lnTo>
                    <a:pt x="2881" y="2908"/>
                  </a:lnTo>
                  <a:lnTo>
                    <a:pt x="2924" y="2879"/>
                  </a:lnTo>
                  <a:lnTo>
                    <a:pt x="2963" y="2854"/>
                  </a:lnTo>
                  <a:lnTo>
                    <a:pt x="2979" y="2846"/>
                  </a:lnTo>
                  <a:lnTo>
                    <a:pt x="2993" y="2840"/>
                  </a:lnTo>
                  <a:lnTo>
                    <a:pt x="2998" y="2837"/>
                  </a:lnTo>
                  <a:lnTo>
                    <a:pt x="3003" y="2836"/>
                  </a:lnTo>
                  <a:lnTo>
                    <a:pt x="3006" y="2836"/>
                  </a:lnTo>
                  <a:lnTo>
                    <a:pt x="3008" y="2836"/>
                  </a:lnTo>
                  <a:close/>
                  <a:moveTo>
                    <a:pt x="2879" y="2868"/>
                  </a:moveTo>
                  <a:lnTo>
                    <a:pt x="2853" y="2888"/>
                  </a:lnTo>
                  <a:lnTo>
                    <a:pt x="2824" y="2909"/>
                  </a:lnTo>
                  <a:lnTo>
                    <a:pt x="2796" y="2931"/>
                  </a:lnTo>
                  <a:lnTo>
                    <a:pt x="2766" y="2952"/>
                  </a:lnTo>
                  <a:lnTo>
                    <a:pt x="2750" y="2961"/>
                  </a:lnTo>
                  <a:lnTo>
                    <a:pt x="2736" y="2971"/>
                  </a:lnTo>
                  <a:lnTo>
                    <a:pt x="2720" y="2979"/>
                  </a:lnTo>
                  <a:lnTo>
                    <a:pt x="2705" y="2986"/>
                  </a:lnTo>
                  <a:lnTo>
                    <a:pt x="2689" y="2993"/>
                  </a:lnTo>
                  <a:lnTo>
                    <a:pt x="2673" y="2998"/>
                  </a:lnTo>
                  <a:lnTo>
                    <a:pt x="2657" y="3003"/>
                  </a:lnTo>
                  <a:lnTo>
                    <a:pt x="2642" y="3006"/>
                  </a:lnTo>
                  <a:lnTo>
                    <a:pt x="2631" y="2975"/>
                  </a:lnTo>
                  <a:lnTo>
                    <a:pt x="2619" y="2942"/>
                  </a:lnTo>
                  <a:lnTo>
                    <a:pt x="2609" y="2910"/>
                  </a:lnTo>
                  <a:lnTo>
                    <a:pt x="2600" y="2883"/>
                  </a:lnTo>
                  <a:lnTo>
                    <a:pt x="2632" y="2861"/>
                  </a:lnTo>
                  <a:lnTo>
                    <a:pt x="2672" y="2831"/>
                  </a:lnTo>
                  <a:lnTo>
                    <a:pt x="2695" y="2815"/>
                  </a:lnTo>
                  <a:lnTo>
                    <a:pt x="2719" y="2800"/>
                  </a:lnTo>
                  <a:lnTo>
                    <a:pt x="2742" y="2788"/>
                  </a:lnTo>
                  <a:lnTo>
                    <a:pt x="2765" y="2776"/>
                  </a:lnTo>
                  <a:lnTo>
                    <a:pt x="2777" y="2772"/>
                  </a:lnTo>
                  <a:lnTo>
                    <a:pt x="2788" y="2768"/>
                  </a:lnTo>
                  <a:lnTo>
                    <a:pt x="2799" y="2766"/>
                  </a:lnTo>
                  <a:lnTo>
                    <a:pt x="2809" y="2764"/>
                  </a:lnTo>
                  <a:lnTo>
                    <a:pt x="2819" y="2763"/>
                  </a:lnTo>
                  <a:lnTo>
                    <a:pt x="2828" y="2764"/>
                  </a:lnTo>
                  <a:lnTo>
                    <a:pt x="2837" y="2767"/>
                  </a:lnTo>
                  <a:lnTo>
                    <a:pt x="2845" y="2771"/>
                  </a:lnTo>
                  <a:lnTo>
                    <a:pt x="2853" y="2776"/>
                  </a:lnTo>
                  <a:lnTo>
                    <a:pt x="2860" y="2784"/>
                  </a:lnTo>
                  <a:lnTo>
                    <a:pt x="2865" y="2793"/>
                  </a:lnTo>
                  <a:lnTo>
                    <a:pt x="2871" y="2804"/>
                  </a:lnTo>
                  <a:lnTo>
                    <a:pt x="2874" y="2816"/>
                  </a:lnTo>
                  <a:lnTo>
                    <a:pt x="2877" y="2831"/>
                  </a:lnTo>
                  <a:lnTo>
                    <a:pt x="2879" y="2849"/>
                  </a:lnTo>
                  <a:lnTo>
                    <a:pt x="2879" y="2868"/>
                  </a:lnTo>
                  <a:close/>
                  <a:moveTo>
                    <a:pt x="2808" y="2367"/>
                  </a:moveTo>
                  <a:lnTo>
                    <a:pt x="2804" y="2396"/>
                  </a:lnTo>
                  <a:lnTo>
                    <a:pt x="2798" y="2426"/>
                  </a:lnTo>
                  <a:lnTo>
                    <a:pt x="2789" y="2459"/>
                  </a:lnTo>
                  <a:lnTo>
                    <a:pt x="2779" y="2494"/>
                  </a:lnTo>
                  <a:lnTo>
                    <a:pt x="2766" y="2529"/>
                  </a:lnTo>
                  <a:lnTo>
                    <a:pt x="2751" y="2565"/>
                  </a:lnTo>
                  <a:lnTo>
                    <a:pt x="2735" y="2600"/>
                  </a:lnTo>
                  <a:lnTo>
                    <a:pt x="2717" y="2635"/>
                  </a:lnTo>
                  <a:lnTo>
                    <a:pt x="2706" y="2651"/>
                  </a:lnTo>
                  <a:lnTo>
                    <a:pt x="2697" y="2668"/>
                  </a:lnTo>
                  <a:lnTo>
                    <a:pt x="2686" y="2684"/>
                  </a:lnTo>
                  <a:lnTo>
                    <a:pt x="2674" y="2700"/>
                  </a:lnTo>
                  <a:lnTo>
                    <a:pt x="2663" y="2715"/>
                  </a:lnTo>
                  <a:lnTo>
                    <a:pt x="2651" y="2729"/>
                  </a:lnTo>
                  <a:lnTo>
                    <a:pt x="2640" y="2741"/>
                  </a:lnTo>
                  <a:lnTo>
                    <a:pt x="2627" y="2754"/>
                  </a:lnTo>
                  <a:lnTo>
                    <a:pt x="2614" y="2766"/>
                  </a:lnTo>
                  <a:lnTo>
                    <a:pt x="2600" y="2776"/>
                  </a:lnTo>
                  <a:lnTo>
                    <a:pt x="2588" y="2786"/>
                  </a:lnTo>
                  <a:lnTo>
                    <a:pt x="2574" y="2794"/>
                  </a:lnTo>
                  <a:lnTo>
                    <a:pt x="2560" y="2800"/>
                  </a:lnTo>
                  <a:lnTo>
                    <a:pt x="2546" y="2807"/>
                  </a:lnTo>
                  <a:lnTo>
                    <a:pt x="2532" y="2811"/>
                  </a:lnTo>
                  <a:lnTo>
                    <a:pt x="2517" y="2814"/>
                  </a:lnTo>
                  <a:lnTo>
                    <a:pt x="2493" y="2811"/>
                  </a:lnTo>
                  <a:lnTo>
                    <a:pt x="2469" y="2808"/>
                  </a:lnTo>
                  <a:lnTo>
                    <a:pt x="2445" y="2805"/>
                  </a:lnTo>
                  <a:lnTo>
                    <a:pt x="2421" y="2801"/>
                  </a:lnTo>
                  <a:lnTo>
                    <a:pt x="2422" y="2789"/>
                  </a:lnTo>
                  <a:lnTo>
                    <a:pt x="2423" y="2777"/>
                  </a:lnTo>
                  <a:lnTo>
                    <a:pt x="2425" y="2767"/>
                  </a:lnTo>
                  <a:lnTo>
                    <a:pt x="2428" y="2756"/>
                  </a:lnTo>
                  <a:lnTo>
                    <a:pt x="2432" y="2748"/>
                  </a:lnTo>
                  <a:lnTo>
                    <a:pt x="2436" y="2739"/>
                  </a:lnTo>
                  <a:lnTo>
                    <a:pt x="2440" y="2731"/>
                  </a:lnTo>
                  <a:lnTo>
                    <a:pt x="2445" y="2723"/>
                  </a:lnTo>
                  <a:lnTo>
                    <a:pt x="2452" y="2717"/>
                  </a:lnTo>
                  <a:lnTo>
                    <a:pt x="2458" y="2711"/>
                  </a:lnTo>
                  <a:lnTo>
                    <a:pt x="2464" y="2704"/>
                  </a:lnTo>
                  <a:lnTo>
                    <a:pt x="2472" y="2699"/>
                  </a:lnTo>
                  <a:lnTo>
                    <a:pt x="2488" y="2688"/>
                  </a:lnTo>
                  <a:lnTo>
                    <a:pt x="2504" y="2679"/>
                  </a:lnTo>
                  <a:lnTo>
                    <a:pt x="2540" y="2660"/>
                  </a:lnTo>
                  <a:lnTo>
                    <a:pt x="2577" y="2639"/>
                  </a:lnTo>
                  <a:lnTo>
                    <a:pt x="2595" y="2626"/>
                  </a:lnTo>
                  <a:lnTo>
                    <a:pt x="2613" y="2611"/>
                  </a:lnTo>
                  <a:lnTo>
                    <a:pt x="2622" y="2603"/>
                  </a:lnTo>
                  <a:lnTo>
                    <a:pt x="2630" y="2594"/>
                  </a:lnTo>
                  <a:lnTo>
                    <a:pt x="2637" y="2585"/>
                  </a:lnTo>
                  <a:lnTo>
                    <a:pt x="2646" y="2574"/>
                  </a:lnTo>
                  <a:lnTo>
                    <a:pt x="2656" y="2540"/>
                  </a:lnTo>
                  <a:lnTo>
                    <a:pt x="2667" y="2508"/>
                  </a:lnTo>
                  <a:lnTo>
                    <a:pt x="2678" y="2475"/>
                  </a:lnTo>
                  <a:lnTo>
                    <a:pt x="2687" y="2442"/>
                  </a:lnTo>
                  <a:lnTo>
                    <a:pt x="2699" y="2410"/>
                  </a:lnTo>
                  <a:lnTo>
                    <a:pt x="2710" y="2379"/>
                  </a:lnTo>
                  <a:lnTo>
                    <a:pt x="2723" y="2348"/>
                  </a:lnTo>
                  <a:lnTo>
                    <a:pt x="2737" y="2318"/>
                  </a:lnTo>
                  <a:lnTo>
                    <a:pt x="2748" y="2319"/>
                  </a:lnTo>
                  <a:lnTo>
                    <a:pt x="2758" y="2322"/>
                  </a:lnTo>
                  <a:lnTo>
                    <a:pt x="2766" y="2326"/>
                  </a:lnTo>
                  <a:lnTo>
                    <a:pt x="2775" y="2331"/>
                  </a:lnTo>
                  <a:lnTo>
                    <a:pt x="2789" y="2347"/>
                  </a:lnTo>
                  <a:lnTo>
                    <a:pt x="2808" y="2367"/>
                  </a:lnTo>
                  <a:close/>
                  <a:moveTo>
                    <a:pt x="2666" y="2254"/>
                  </a:moveTo>
                  <a:lnTo>
                    <a:pt x="2671" y="2255"/>
                  </a:lnTo>
                  <a:lnTo>
                    <a:pt x="2675" y="2255"/>
                  </a:lnTo>
                  <a:lnTo>
                    <a:pt x="2680" y="2257"/>
                  </a:lnTo>
                  <a:lnTo>
                    <a:pt x="2684" y="2258"/>
                  </a:lnTo>
                  <a:lnTo>
                    <a:pt x="2687" y="2260"/>
                  </a:lnTo>
                  <a:lnTo>
                    <a:pt x="2689" y="2264"/>
                  </a:lnTo>
                  <a:lnTo>
                    <a:pt x="2691" y="2266"/>
                  </a:lnTo>
                  <a:lnTo>
                    <a:pt x="2693" y="2269"/>
                  </a:lnTo>
                  <a:lnTo>
                    <a:pt x="2695" y="2276"/>
                  </a:lnTo>
                  <a:lnTo>
                    <a:pt x="2695" y="2285"/>
                  </a:lnTo>
                  <a:lnTo>
                    <a:pt x="2694" y="2294"/>
                  </a:lnTo>
                  <a:lnTo>
                    <a:pt x="2692" y="2304"/>
                  </a:lnTo>
                  <a:lnTo>
                    <a:pt x="2686" y="2324"/>
                  </a:lnTo>
                  <a:lnTo>
                    <a:pt x="2679" y="2344"/>
                  </a:lnTo>
                  <a:lnTo>
                    <a:pt x="2670" y="2362"/>
                  </a:lnTo>
                  <a:lnTo>
                    <a:pt x="2664" y="2376"/>
                  </a:lnTo>
                  <a:lnTo>
                    <a:pt x="2654" y="2376"/>
                  </a:lnTo>
                  <a:lnTo>
                    <a:pt x="2649" y="2375"/>
                  </a:lnTo>
                  <a:lnTo>
                    <a:pt x="2645" y="2374"/>
                  </a:lnTo>
                  <a:lnTo>
                    <a:pt x="2643" y="2352"/>
                  </a:lnTo>
                  <a:lnTo>
                    <a:pt x="2642" y="2335"/>
                  </a:lnTo>
                  <a:lnTo>
                    <a:pt x="2643" y="2322"/>
                  </a:lnTo>
                  <a:lnTo>
                    <a:pt x="2644" y="2309"/>
                  </a:lnTo>
                  <a:lnTo>
                    <a:pt x="2647" y="2297"/>
                  </a:lnTo>
                  <a:lnTo>
                    <a:pt x="2651" y="2285"/>
                  </a:lnTo>
                  <a:lnTo>
                    <a:pt x="2657" y="2271"/>
                  </a:lnTo>
                  <a:lnTo>
                    <a:pt x="2666" y="2254"/>
                  </a:lnTo>
                  <a:close/>
                  <a:moveTo>
                    <a:pt x="2593" y="2322"/>
                  </a:moveTo>
                  <a:lnTo>
                    <a:pt x="2599" y="2325"/>
                  </a:lnTo>
                  <a:lnTo>
                    <a:pt x="2604" y="2329"/>
                  </a:lnTo>
                  <a:lnTo>
                    <a:pt x="2609" y="2333"/>
                  </a:lnTo>
                  <a:lnTo>
                    <a:pt x="2613" y="2338"/>
                  </a:lnTo>
                  <a:lnTo>
                    <a:pt x="2621" y="2349"/>
                  </a:lnTo>
                  <a:lnTo>
                    <a:pt x="2626" y="2361"/>
                  </a:lnTo>
                  <a:lnTo>
                    <a:pt x="2630" y="2376"/>
                  </a:lnTo>
                  <a:lnTo>
                    <a:pt x="2633" y="2390"/>
                  </a:lnTo>
                  <a:lnTo>
                    <a:pt x="2635" y="2406"/>
                  </a:lnTo>
                  <a:lnTo>
                    <a:pt x="2636" y="2422"/>
                  </a:lnTo>
                  <a:lnTo>
                    <a:pt x="2635" y="2439"/>
                  </a:lnTo>
                  <a:lnTo>
                    <a:pt x="2634" y="2456"/>
                  </a:lnTo>
                  <a:lnTo>
                    <a:pt x="2631" y="2472"/>
                  </a:lnTo>
                  <a:lnTo>
                    <a:pt x="2628" y="2489"/>
                  </a:lnTo>
                  <a:lnTo>
                    <a:pt x="2624" y="2505"/>
                  </a:lnTo>
                  <a:lnTo>
                    <a:pt x="2618" y="2519"/>
                  </a:lnTo>
                  <a:lnTo>
                    <a:pt x="2613" y="2533"/>
                  </a:lnTo>
                  <a:lnTo>
                    <a:pt x="2607" y="2545"/>
                  </a:lnTo>
                  <a:lnTo>
                    <a:pt x="2604" y="2545"/>
                  </a:lnTo>
                  <a:lnTo>
                    <a:pt x="2599" y="2534"/>
                  </a:lnTo>
                  <a:lnTo>
                    <a:pt x="2597" y="2523"/>
                  </a:lnTo>
                  <a:lnTo>
                    <a:pt x="2594" y="2510"/>
                  </a:lnTo>
                  <a:lnTo>
                    <a:pt x="2592" y="2496"/>
                  </a:lnTo>
                  <a:lnTo>
                    <a:pt x="2589" y="2468"/>
                  </a:lnTo>
                  <a:lnTo>
                    <a:pt x="2587" y="2438"/>
                  </a:lnTo>
                  <a:lnTo>
                    <a:pt x="2586" y="2408"/>
                  </a:lnTo>
                  <a:lnTo>
                    <a:pt x="2586" y="2381"/>
                  </a:lnTo>
                  <a:lnTo>
                    <a:pt x="2585" y="2354"/>
                  </a:lnTo>
                  <a:lnTo>
                    <a:pt x="2584" y="2332"/>
                  </a:lnTo>
                  <a:lnTo>
                    <a:pt x="2593" y="2322"/>
                  </a:lnTo>
                  <a:close/>
                  <a:moveTo>
                    <a:pt x="2493" y="2250"/>
                  </a:moveTo>
                  <a:lnTo>
                    <a:pt x="2494" y="2237"/>
                  </a:lnTo>
                  <a:lnTo>
                    <a:pt x="2495" y="2226"/>
                  </a:lnTo>
                  <a:lnTo>
                    <a:pt x="2497" y="2214"/>
                  </a:lnTo>
                  <a:lnTo>
                    <a:pt x="2499" y="2203"/>
                  </a:lnTo>
                  <a:lnTo>
                    <a:pt x="2503" y="2194"/>
                  </a:lnTo>
                  <a:lnTo>
                    <a:pt x="2508" y="2185"/>
                  </a:lnTo>
                  <a:lnTo>
                    <a:pt x="2513" y="2177"/>
                  </a:lnTo>
                  <a:lnTo>
                    <a:pt x="2518" y="2170"/>
                  </a:lnTo>
                  <a:lnTo>
                    <a:pt x="2525" y="2163"/>
                  </a:lnTo>
                  <a:lnTo>
                    <a:pt x="2532" y="2158"/>
                  </a:lnTo>
                  <a:lnTo>
                    <a:pt x="2540" y="2154"/>
                  </a:lnTo>
                  <a:lnTo>
                    <a:pt x="2550" y="2149"/>
                  </a:lnTo>
                  <a:lnTo>
                    <a:pt x="2559" y="2147"/>
                  </a:lnTo>
                  <a:lnTo>
                    <a:pt x="2570" y="2145"/>
                  </a:lnTo>
                  <a:lnTo>
                    <a:pt x="2581" y="2144"/>
                  </a:lnTo>
                  <a:lnTo>
                    <a:pt x="2593" y="2145"/>
                  </a:lnTo>
                  <a:lnTo>
                    <a:pt x="2604" y="2159"/>
                  </a:lnTo>
                  <a:lnTo>
                    <a:pt x="2611" y="2172"/>
                  </a:lnTo>
                  <a:lnTo>
                    <a:pt x="2617" y="2185"/>
                  </a:lnTo>
                  <a:lnTo>
                    <a:pt x="2623" y="2200"/>
                  </a:lnTo>
                  <a:lnTo>
                    <a:pt x="2626" y="2215"/>
                  </a:lnTo>
                  <a:lnTo>
                    <a:pt x="2629" y="2232"/>
                  </a:lnTo>
                  <a:lnTo>
                    <a:pt x="2632" y="2251"/>
                  </a:lnTo>
                  <a:lnTo>
                    <a:pt x="2634" y="2272"/>
                  </a:lnTo>
                  <a:lnTo>
                    <a:pt x="2618" y="2279"/>
                  </a:lnTo>
                  <a:lnTo>
                    <a:pt x="2604" y="2288"/>
                  </a:lnTo>
                  <a:lnTo>
                    <a:pt x="2584" y="2286"/>
                  </a:lnTo>
                  <a:lnTo>
                    <a:pt x="2567" y="2284"/>
                  </a:lnTo>
                  <a:lnTo>
                    <a:pt x="2553" y="2281"/>
                  </a:lnTo>
                  <a:lnTo>
                    <a:pt x="2540" y="2277"/>
                  </a:lnTo>
                  <a:lnTo>
                    <a:pt x="2529" y="2273"/>
                  </a:lnTo>
                  <a:lnTo>
                    <a:pt x="2518" y="2268"/>
                  </a:lnTo>
                  <a:lnTo>
                    <a:pt x="2507" y="2260"/>
                  </a:lnTo>
                  <a:lnTo>
                    <a:pt x="2493" y="2250"/>
                  </a:lnTo>
                  <a:close/>
                  <a:moveTo>
                    <a:pt x="2547" y="2332"/>
                  </a:moveTo>
                  <a:lnTo>
                    <a:pt x="2550" y="2349"/>
                  </a:lnTo>
                  <a:lnTo>
                    <a:pt x="2553" y="2366"/>
                  </a:lnTo>
                  <a:lnTo>
                    <a:pt x="2555" y="2384"/>
                  </a:lnTo>
                  <a:lnTo>
                    <a:pt x="2557" y="2401"/>
                  </a:lnTo>
                  <a:lnTo>
                    <a:pt x="2560" y="2438"/>
                  </a:lnTo>
                  <a:lnTo>
                    <a:pt x="2561" y="2475"/>
                  </a:lnTo>
                  <a:lnTo>
                    <a:pt x="2561" y="2513"/>
                  </a:lnTo>
                  <a:lnTo>
                    <a:pt x="2563" y="2550"/>
                  </a:lnTo>
                  <a:lnTo>
                    <a:pt x="2563" y="2586"/>
                  </a:lnTo>
                  <a:lnTo>
                    <a:pt x="2564" y="2620"/>
                  </a:lnTo>
                  <a:lnTo>
                    <a:pt x="2548" y="2626"/>
                  </a:lnTo>
                  <a:lnTo>
                    <a:pt x="2533" y="2633"/>
                  </a:lnTo>
                  <a:lnTo>
                    <a:pt x="2517" y="2640"/>
                  </a:lnTo>
                  <a:lnTo>
                    <a:pt x="2502" y="2647"/>
                  </a:lnTo>
                  <a:lnTo>
                    <a:pt x="2492" y="2638"/>
                  </a:lnTo>
                  <a:lnTo>
                    <a:pt x="2494" y="2604"/>
                  </a:lnTo>
                  <a:lnTo>
                    <a:pt x="2496" y="2565"/>
                  </a:lnTo>
                  <a:lnTo>
                    <a:pt x="2499" y="2521"/>
                  </a:lnTo>
                  <a:lnTo>
                    <a:pt x="2502" y="2478"/>
                  </a:lnTo>
                  <a:lnTo>
                    <a:pt x="2506" y="2457"/>
                  </a:lnTo>
                  <a:lnTo>
                    <a:pt x="2509" y="2436"/>
                  </a:lnTo>
                  <a:lnTo>
                    <a:pt x="2513" y="2416"/>
                  </a:lnTo>
                  <a:lnTo>
                    <a:pt x="2517" y="2396"/>
                  </a:lnTo>
                  <a:lnTo>
                    <a:pt x="2523" y="2378"/>
                  </a:lnTo>
                  <a:lnTo>
                    <a:pt x="2530" y="2361"/>
                  </a:lnTo>
                  <a:lnTo>
                    <a:pt x="2537" y="2346"/>
                  </a:lnTo>
                  <a:lnTo>
                    <a:pt x="2547" y="2332"/>
                  </a:lnTo>
                  <a:close/>
                  <a:moveTo>
                    <a:pt x="2474" y="2291"/>
                  </a:moveTo>
                  <a:lnTo>
                    <a:pt x="2487" y="2300"/>
                  </a:lnTo>
                  <a:lnTo>
                    <a:pt x="2499" y="2308"/>
                  </a:lnTo>
                  <a:lnTo>
                    <a:pt x="2513" y="2316"/>
                  </a:lnTo>
                  <a:lnTo>
                    <a:pt x="2526" y="2326"/>
                  </a:lnTo>
                  <a:lnTo>
                    <a:pt x="2523" y="2342"/>
                  </a:lnTo>
                  <a:lnTo>
                    <a:pt x="2516" y="2383"/>
                  </a:lnTo>
                  <a:lnTo>
                    <a:pt x="2507" y="2440"/>
                  </a:lnTo>
                  <a:lnTo>
                    <a:pt x="2493" y="2506"/>
                  </a:lnTo>
                  <a:lnTo>
                    <a:pt x="2484" y="2538"/>
                  </a:lnTo>
                  <a:lnTo>
                    <a:pt x="2476" y="2569"/>
                  </a:lnTo>
                  <a:lnTo>
                    <a:pt x="2468" y="2598"/>
                  </a:lnTo>
                  <a:lnTo>
                    <a:pt x="2458" y="2623"/>
                  </a:lnTo>
                  <a:lnTo>
                    <a:pt x="2454" y="2633"/>
                  </a:lnTo>
                  <a:lnTo>
                    <a:pt x="2449" y="2643"/>
                  </a:lnTo>
                  <a:lnTo>
                    <a:pt x="2444" y="2650"/>
                  </a:lnTo>
                  <a:lnTo>
                    <a:pt x="2439" y="2657"/>
                  </a:lnTo>
                  <a:lnTo>
                    <a:pt x="2434" y="2662"/>
                  </a:lnTo>
                  <a:lnTo>
                    <a:pt x="2430" y="2664"/>
                  </a:lnTo>
                  <a:lnTo>
                    <a:pt x="2424" y="2665"/>
                  </a:lnTo>
                  <a:lnTo>
                    <a:pt x="2419" y="2663"/>
                  </a:lnTo>
                  <a:lnTo>
                    <a:pt x="2417" y="2659"/>
                  </a:lnTo>
                  <a:lnTo>
                    <a:pt x="2415" y="2654"/>
                  </a:lnTo>
                  <a:lnTo>
                    <a:pt x="2415" y="2647"/>
                  </a:lnTo>
                  <a:lnTo>
                    <a:pt x="2415" y="2639"/>
                  </a:lnTo>
                  <a:lnTo>
                    <a:pt x="2418" y="2621"/>
                  </a:lnTo>
                  <a:lnTo>
                    <a:pt x="2424" y="2599"/>
                  </a:lnTo>
                  <a:lnTo>
                    <a:pt x="2443" y="2546"/>
                  </a:lnTo>
                  <a:lnTo>
                    <a:pt x="2465" y="2489"/>
                  </a:lnTo>
                  <a:lnTo>
                    <a:pt x="2477" y="2459"/>
                  </a:lnTo>
                  <a:lnTo>
                    <a:pt x="2487" y="2431"/>
                  </a:lnTo>
                  <a:lnTo>
                    <a:pt x="2495" y="2403"/>
                  </a:lnTo>
                  <a:lnTo>
                    <a:pt x="2501" y="2378"/>
                  </a:lnTo>
                  <a:lnTo>
                    <a:pt x="2503" y="2366"/>
                  </a:lnTo>
                  <a:lnTo>
                    <a:pt x="2504" y="2356"/>
                  </a:lnTo>
                  <a:lnTo>
                    <a:pt x="2504" y="2345"/>
                  </a:lnTo>
                  <a:lnTo>
                    <a:pt x="2503" y="2335"/>
                  </a:lnTo>
                  <a:lnTo>
                    <a:pt x="2502" y="2328"/>
                  </a:lnTo>
                  <a:lnTo>
                    <a:pt x="2499" y="2321"/>
                  </a:lnTo>
                  <a:lnTo>
                    <a:pt x="2495" y="2314"/>
                  </a:lnTo>
                  <a:lnTo>
                    <a:pt x="2490" y="2310"/>
                  </a:lnTo>
                  <a:lnTo>
                    <a:pt x="2484" y="2314"/>
                  </a:lnTo>
                  <a:lnTo>
                    <a:pt x="2480" y="2321"/>
                  </a:lnTo>
                  <a:lnTo>
                    <a:pt x="2476" y="2327"/>
                  </a:lnTo>
                  <a:lnTo>
                    <a:pt x="2472" y="2334"/>
                  </a:lnTo>
                  <a:lnTo>
                    <a:pt x="2463" y="2351"/>
                  </a:lnTo>
                  <a:lnTo>
                    <a:pt x="2456" y="2371"/>
                  </a:lnTo>
                  <a:lnTo>
                    <a:pt x="2447" y="2393"/>
                  </a:lnTo>
                  <a:lnTo>
                    <a:pt x="2440" y="2417"/>
                  </a:lnTo>
                  <a:lnTo>
                    <a:pt x="2433" y="2442"/>
                  </a:lnTo>
                  <a:lnTo>
                    <a:pt x="2425" y="2469"/>
                  </a:lnTo>
                  <a:lnTo>
                    <a:pt x="2411" y="2523"/>
                  </a:lnTo>
                  <a:lnTo>
                    <a:pt x="2397" y="2574"/>
                  </a:lnTo>
                  <a:lnTo>
                    <a:pt x="2389" y="2599"/>
                  </a:lnTo>
                  <a:lnTo>
                    <a:pt x="2382" y="2621"/>
                  </a:lnTo>
                  <a:lnTo>
                    <a:pt x="2375" y="2641"/>
                  </a:lnTo>
                  <a:lnTo>
                    <a:pt x="2366" y="2659"/>
                  </a:lnTo>
                  <a:lnTo>
                    <a:pt x="2360" y="2658"/>
                  </a:lnTo>
                  <a:lnTo>
                    <a:pt x="2357" y="2657"/>
                  </a:lnTo>
                  <a:lnTo>
                    <a:pt x="2356" y="2655"/>
                  </a:lnTo>
                  <a:lnTo>
                    <a:pt x="2355" y="2652"/>
                  </a:lnTo>
                  <a:lnTo>
                    <a:pt x="2362" y="2612"/>
                  </a:lnTo>
                  <a:lnTo>
                    <a:pt x="2370" y="2565"/>
                  </a:lnTo>
                  <a:lnTo>
                    <a:pt x="2381" y="2511"/>
                  </a:lnTo>
                  <a:lnTo>
                    <a:pt x="2394" y="2457"/>
                  </a:lnTo>
                  <a:lnTo>
                    <a:pt x="2400" y="2431"/>
                  </a:lnTo>
                  <a:lnTo>
                    <a:pt x="2408" y="2404"/>
                  </a:lnTo>
                  <a:lnTo>
                    <a:pt x="2417" y="2380"/>
                  </a:lnTo>
                  <a:lnTo>
                    <a:pt x="2426" y="2357"/>
                  </a:lnTo>
                  <a:lnTo>
                    <a:pt x="2437" y="2337"/>
                  </a:lnTo>
                  <a:lnTo>
                    <a:pt x="2447" y="2318"/>
                  </a:lnTo>
                  <a:lnTo>
                    <a:pt x="2454" y="2310"/>
                  </a:lnTo>
                  <a:lnTo>
                    <a:pt x="2460" y="2303"/>
                  </a:lnTo>
                  <a:lnTo>
                    <a:pt x="2466" y="2296"/>
                  </a:lnTo>
                  <a:lnTo>
                    <a:pt x="2474" y="2291"/>
                  </a:lnTo>
                  <a:close/>
                  <a:moveTo>
                    <a:pt x="2208" y="2401"/>
                  </a:moveTo>
                  <a:lnTo>
                    <a:pt x="2224" y="2395"/>
                  </a:lnTo>
                  <a:lnTo>
                    <a:pt x="2237" y="2390"/>
                  </a:lnTo>
                  <a:lnTo>
                    <a:pt x="2249" y="2388"/>
                  </a:lnTo>
                  <a:lnTo>
                    <a:pt x="2261" y="2388"/>
                  </a:lnTo>
                  <a:lnTo>
                    <a:pt x="2270" y="2390"/>
                  </a:lnTo>
                  <a:lnTo>
                    <a:pt x="2280" y="2394"/>
                  </a:lnTo>
                  <a:lnTo>
                    <a:pt x="2288" y="2399"/>
                  </a:lnTo>
                  <a:lnTo>
                    <a:pt x="2296" y="2406"/>
                  </a:lnTo>
                  <a:lnTo>
                    <a:pt x="2304" y="2415"/>
                  </a:lnTo>
                  <a:lnTo>
                    <a:pt x="2311" y="2425"/>
                  </a:lnTo>
                  <a:lnTo>
                    <a:pt x="2320" y="2437"/>
                  </a:lnTo>
                  <a:lnTo>
                    <a:pt x="2328" y="2449"/>
                  </a:lnTo>
                  <a:lnTo>
                    <a:pt x="2347" y="2476"/>
                  </a:lnTo>
                  <a:lnTo>
                    <a:pt x="2370" y="2507"/>
                  </a:lnTo>
                  <a:lnTo>
                    <a:pt x="2370" y="2513"/>
                  </a:lnTo>
                  <a:lnTo>
                    <a:pt x="2368" y="2523"/>
                  </a:lnTo>
                  <a:lnTo>
                    <a:pt x="2365" y="2533"/>
                  </a:lnTo>
                  <a:lnTo>
                    <a:pt x="2362" y="2546"/>
                  </a:lnTo>
                  <a:lnTo>
                    <a:pt x="2353" y="2573"/>
                  </a:lnTo>
                  <a:lnTo>
                    <a:pt x="2341" y="2603"/>
                  </a:lnTo>
                  <a:lnTo>
                    <a:pt x="2330" y="2630"/>
                  </a:lnTo>
                  <a:lnTo>
                    <a:pt x="2320" y="2654"/>
                  </a:lnTo>
                  <a:lnTo>
                    <a:pt x="2316" y="2663"/>
                  </a:lnTo>
                  <a:lnTo>
                    <a:pt x="2311" y="2669"/>
                  </a:lnTo>
                  <a:lnTo>
                    <a:pt x="2309" y="2674"/>
                  </a:lnTo>
                  <a:lnTo>
                    <a:pt x="2307" y="2675"/>
                  </a:lnTo>
                  <a:lnTo>
                    <a:pt x="2302" y="2670"/>
                  </a:lnTo>
                  <a:lnTo>
                    <a:pt x="2298" y="2667"/>
                  </a:lnTo>
                  <a:lnTo>
                    <a:pt x="2294" y="2663"/>
                  </a:lnTo>
                  <a:lnTo>
                    <a:pt x="2292" y="2660"/>
                  </a:lnTo>
                  <a:lnTo>
                    <a:pt x="2290" y="2656"/>
                  </a:lnTo>
                  <a:lnTo>
                    <a:pt x="2289" y="2652"/>
                  </a:lnTo>
                  <a:lnTo>
                    <a:pt x="2289" y="2649"/>
                  </a:lnTo>
                  <a:lnTo>
                    <a:pt x="2289" y="2646"/>
                  </a:lnTo>
                  <a:lnTo>
                    <a:pt x="2293" y="2632"/>
                  </a:lnTo>
                  <a:lnTo>
                    <a:pt x="2300" y="2618"/>
                  </a:lnTo>
                  <a:lnTo>
                    <a:pt x="2287" y="2593"/>
                  </a:lnTo>
                  <a:lnTo>
                    <a:pt x="2272" y="2567"/>
                  </a:lnTo>
                  <a:lnTo>
                    <a:pt x="2256" y="2539"/>
                  </a:lnTo>
                  <a:lnTo>
                    <a:pt x="2242" y="2511"/>
                  </a:lnTo>
                  <a:lnTo>
                    <a:pt x="2235" y="2496"/>
                  </a:lnTo>
                  <a:lnTo>
                    <a:pt x="2229" y="2482"/>
                  </a:lnTo>
                  <a:lnTo>
                    <a:pt x="2223" y="2468"/>
                  </a:lnTo>
                  <a:lnTo>
                    <a:pt x="2218" y="2454"/>
                  </a:lnTo>
                  <a:lnTo>
                    <a:pt x="2214" y="2440"/>
                  </a:lnTo>
                  <a:lnTo>
                    <a:pt x="2211" y="2426"/>
                  </a:lnTo>
                  <a:lnTo>
                    <a:pt x="2209" y="2414"/>
                  </a:lnTo>
                  <a:lnTo>
                    <a:pt x="2208" y="2401"/>
                  </a:lnTo>
                  <a:close/>
                  <a:moveTo>
                    <a:pt x="2291" y="2793"/>
                  </a:moveTo>
                  <a:lnTo>
                    <a:pt x="2287" y="2793"/>
                  </a:lnTo>
                  <a:lnTo>
                    <a:pt x="2282" y="2790"/>
                  </a:lnTo>
                  <a:lnTo>
                    <a:pt x="2277" y="2787"/>
                  </a:lnTo>
                  <a:lnTo>
                    <a:pt x="2278" y="2776"/>
                  </a:lnTo>
                  <a:lnTo>
                    <a:pt x="2280" y="2764"/>
                  </a:lnTo>
                  <a:lnTo>
                    <a:pt x="2283" y="2754"/>
                  </a:lnTo>
                  <a:lnTo>
                    <a:pt x="2287" y="2743"/>
                  </a:lnTo>
                  <a:lnTo>
                    <a:pt x="2296" y="2722"/>
                  </a:lnTo>
                  <a:lnTo>
                    <a:pt x="2303" y="2702"/>
                  </a:lnTo>
                  <a:lnTo>
                    <a:pt x="2308" y="2706"/>
                  </a:lnTo>
                  <a:lnTo>
                    <a:pt x="2313" y="2711"/>
                  </a:lnTo>
                  <a:lnTo>
                    <a:pt x="2312" y="2721"/>
                  </a:lnTo>
                  <a:lnTo>
                    <a:pt x="2311" y="2733"/>
                  </a:lnTo>
                  <a:lnTo>
                    <a:pt x="2309" y="2742"/>
                  </a:lnTo>
                  <a:lnTo>
                    <a:pt x="2307" y="2753"/>
                  </a:lnTo>
                  <a:lnTo>
                    <a:pt x="2304" y="2762"/>
                  </a:lnTo>
                  <a:lnTo>
                    <a:pt x="2301" y="2773"/>
                  </a:lnTo>
                  <a:lnTo>
                    <a:pt x="2297" y="2782"/>
                  </a:lnTo>
                  <a:lnTo>
                    <a:pt x="2291" y="2793"/>
                  </a:lnTo>
                  <a:close/>
                  <a:moveTo>
                    <a:pt x="2336" y="2772"/>
                  </a:moveTo>
                  <a:lnTo>
                    <a:pt x="2334" y="2772"/>
                  </a:lnTo>
                  <a:lnTo>
                    <a:pt x="2332" y="2773"/>
                  </a:lnTo>
                  <a:lnTo>
                    <a:pt x="2329" y="2767"/>
                  </a:lnTo>
                  <a:lnTo>
                    <a:pt x="2327" y="2761"/>
                  </a:lnTo>
                  <a:lnTo>
                    <a:pt x="2325" y="2756"/>
                  </a:lnTo>
                  <a:lnTo>
                    <a:pt x="2325" y="2751"/>
                  </a:lnTo>
                  <a:lnTo>
                    <a:pt x="2325" y="2745"/>
                  </a:lnTo>
                  <a:lnTo>
                    <a:pt x="2326" y="2740"/>
                  </a:lnTo>
                  <a:lnTo>
                    <a:pt x="2327" y="2735"/>
                  </a:lnTo>
                  <a:lnTo>
                    <a:pt x="2329" y="2731"/>
                  </a:lnTo>
                  <a:lnTo>
                    <a:pt x="2341" y="2713"/>
                  </a:lnTo>
                  <a:lnTo>
                    <a:pt x="2354" y="2696"/>
                  </a:lnTo>
                  <a:lnTo>
                    <a:pt x="2362" y="2700"/>
                  </a:lnTo>
                  <a:lnTo>
                    <a:pt x="2370" y="2704"/>
                  </a:lnTo>
                  <a:lnTo>
                    <a:pt x="2365" y="2715"/>
                  </a:lnTo>
                  <a:lnTo>
                    <a:pt x="2355" y="2735"/>
                  </a:lnTo>
                  <a:lnTo>
                    <a:pt x="2344" y="2757"/>
                  </a:lnTo>
                  <a:lnTo>
                    <a:pt x="2336" y="2772"/>
                  </a:lnTo>
                  <a:close/>
                  <a:moveTo>
                    <a:pt x="2395" y="2710"/>
                  </a:moveTo>
                  <a:lnTo>
                    <a:pt x="2397" y="2710"/>
                  </a:lnTo>
                  <a:lnTo>
                    <a:pt x="2398" y="2717"/>
                  </a:lnTo>
                  <a:lnTo>
                    <a:pt x="2398" y="2724"/>
                  </a:lnTo>
                  <a:lnTo>
                    <a:pt x="2397" y="2731"/>
                  </a:lnTo>
                  <a:lnTo>
                    <a:pt x="2394" y="2737"/>
                  </a:lnTo>
                  <a:lnTo>
                    <a:pt x="2385" y="2750"/>
                  </a:lnTo>
                  <a:lnTo>
                    <a:pt x="2375" y="2764"/>
                  </a:lnTo>
                  <a:lnTo>
                    <a:pt x="2367" y="2752"/>
                  </a:lnTo>
                  <a:lnTo>
                    <a:pt x="2374" y="2741"/>
                  </a:lnTo>
                  <a:lnTo>
                    <a:pt x="2381" y="2731"/>
                  </a:lnTo>
                  <a:lnTo>
                    <a:pt x="2387" y="2720"/>
                  </a:lnTo>
                  <a:lnTo>
                    <a:pt x="2395" y="2710"/>
                  </a:lnTo>
                  <a:close/>
                  <a:moveTo>
                    <a:pt x="2273" y="2875"/>
                  </a:moveTo>
                  <a:lnTo>
                    <a:pt x="2265" y="2870"/>
                  </a:lnTo>
                  <a:lnTo>
                    <a:pt x="2256" y="2864"/>
                  </a:lnTo>
                  <a:lnTo>
                    <a:pt x="2252" y="2861"/>
                  </a:lnTo>
                  <a:lnTo>
                    <a:pt x="2249" y="2857"/>
                  </a:lnTo>
                  <a:lnTo>
                    <a:pt x="2247" y="2854"/>
                  </a:lnTo>
                  <a:lnTo>
                    <a:pt x="2246" y="2850"/>
                  </a:lnTo>
                  <a:lnTo>
                    <a:pt x="2247" y="2845"/>
                  </a:lnTo>
                  <a:lnTo>
                    <a:pt x="2248" y="2841"/>
                  </a:lnTo>
                  <a:lnTo>
                    <a:pt x="2250" y="2836"/>
                  </a:lnTo>
                  <a:lnTo>
                    <a:pt x="2253" y="2833"/>
                  </a:lnTo>
                  <a:lnTo>
                    <a:pt x="2256" y="2830"/>
                  </a:lnTo>
                  <a:lnTo>
                    <a:pt x="2260" y="2828"/>
                  </a:lnTo>
                  <a:lnTo>
                    <a:pt x="2264" y="2826"/>
                  </a:lnTo>
                  <a:lnTo>
                    <a:pt x="2269" y="2825"/>
                  </a:lnTo>
                  <a:lnTo>
                    <a:pt x="2280" y="2823"/>
                  </a:lnTo>
                  <a:lnTo>
                    <a:pt x="2291" y="2822"/>
                  </a:lnTo>
                  <a:lnTo>
                    <a:pt x="2305" y="2822"/>
                  </a:lnTo>
                  <a:lnTo>
                    <a:pt x="2320" y="2824"/>
                  </a:lnTo>
                  <a:lnTo>
                    <a:pt x="2350" y="2828"/>
                  </a:lnTo>
                  <a:lnTo>
                    <a:pt x="2382" y="2834"/>
                  </a:lnTo>
                  <a:lnTo>
                    <a:pt x="2412" y="2841"/>
                  </a:lnTo>
                  <a:lnTo>
                    <a:pt x="2438" y="2845"/>
                  </a:lnTo>
                  <a:lnTo>
                    <a:pt x="2412" y="2849"/>
                  </a:lnTo>
                  <a:lnTo>
                    <a:pt x="2385" y="2854"/>
                  </a:lnTo>
                  <a:lnTo>
                    <a:pt x="2359" y="2860"/>
                  </a:lnTo>
                  <a:lnTo>
                    <a:pt x="2334" y="2865"/>
                  </a:lnTo>
                  <a:lnTo>
                    <a:pt x="2311" y="2869"/>
                  </a:lnTo>
                  <a:lnTo>
                    <a:pt x="2293" y="2872"/>
                  </a:lnTo>
                  <a:lnTo>
                    <a:pt x="2280" y="2874"/>
                  </a:lnTo>
                  <a:lnTo>
                    <a:pt x="2273" y="2875"/>
                  </a:lnTo>
                  <a:close/>
                  <a:moveTo>
                    <a:pt x="2513" y="3071"/>
                  </a:moveTo>
                  <a:lnTo>
                    <a:pt x="2484" y="3054"/>
                  </a:lnTo>
                  <a:lnTo>
                    <a:pt x="2459" y="3037"/>
                  </a:lnTo>
                  <a:lnTo>
                    <a:pt x="2436" y="3020"/>
                  </a:lnTo>
                  <a:lnTo>
                    <a:pt x="2415" y="3004"/>
                  </a:lnTo>
                  <a:lnTo>
                    <a:pt x="2395" y="2986"/>
                  </a:lnTo>
                  <a:lnTo>
                    <a:pt x="2375" y="2968"/>
                  </a:lnTo>
                  <a:lnTo>
                    <a:pt x="2355" y="2948"/>
                  </a:lnTo>
                  <a:lnTo>
                    <a:pt x="2332" y="2926"/>
                  </a:lnTo>
                  <a:lnTo>
                    <a:pt x="2346" y="2921"/>
                  </a:lnTo>
                  <a:lnTo>
                    <a:pt x="2359" y="2917"/>
                  </a:lnTo>
                  <a:lnTo>
                    <a:pt x="2372" y="2912"/>
                  </a:lnTo>
                  <a:lnTo>
                    <a:pt x="2384" y="2909"/>
                  </a:lnTo>
                  <a:lnTo>
                    <a:pt x="2397" y="2907"/>
                  </a:lnTo>
                  <a:lnTo>
                    <a:pt x="2409" y="2905"/>
                  </a:lnTo>
                  <a:lnTo>
                    <a:pt x="2422" y="2904"/>
                  </a:lnTo>
                  <a:lnTo>
                    <a:pt x="2435" y="2904"/>
                  </a:lnTo>
                  <a:lnTo>
                    <a:pt x="2461" y="2903"/>
                  </a:lnTo>
                  <a:lnTo>
                    <a:pt x="2488" y="2904"/>
                  </a:lnTo>
                  <a:lnTo>
                    <a:pt x="2515" y="2905"/>
                  </a:lnTo>
                  <a:lnTo>
                    <a:pt x="2542" y="2906"/>
                  </a:lnTo>
                  <a:lnTo>
                    <a:pt x="2557" y="2930"/>
                  </a:lnTo>
                  <a:lnTo>
                    <a:pt x="2578" y="2968"/>
                  </a:lnTo>
                  <a:lnTo>
                    <a:pt x="2588" y="2990"/>
                  </a:lnTo>
                  <a:lnTo>
                    <a:pt x="2595" y="3009"/>
                  </a:lnTo>
                  <a:lnTo>
                    <a:pt x="2597" y="3018"/>
                  </a:lnTo>
                  <a:lnTo>
                    <a:pt x="2599" y="3027"/>
                  </a:lnTo>
                  <a:lnTo>
                    <a:pt x="2599" y="3033"/>
                  </a:lnTo>
                  <a:lnTo>
                    <a:pt x="2598" y="3039"/>
                  </a:lnTo>
                  <a:lnTo>
                    <a:pt x="2577" y="3048"/>
                  </a:lnTo>
                  <a:lnTo>
                    <a:pt x="2553" y="3057"/>
                  </a:lnTo>
                  <a:lnTo>
                    <a:pt x="2540" y="3062"/>
                  </a:lnTo>
                  <a:lnTo>
                    <a:pt x="2530" y="3067"/>
                  </a:lnTo>
                  <a:lnTo>
                    <a:pt x="2520" y="3070"/>
                  </a:lnTo>
                  <a:lnTo>
                    <a:pt x="2513" y="3071"/>
                  </a:lnTo>
                  <a:close/>
                  <a:moveTo>
                    <a:pt x="2846" y="3245"/>
                  </a:moveTo>
                  <a:lnTo>
                    <a:pt x="2840" y="3245"/>
                  </a:lnTo>
                  <a:lnTo>
                    <a:pt x="2824" y="3240"/>
                  </a:lnTo>
                  <a:lnTo>
                    <a:pt x="2810" y="3234"/>
                  </a:lnTo>
                  <a:lnTo>
                    <a:pt x="2797" y="3228"/>
                  </a:lnTo>
                  <a:lnTo>
                    <a:pt x="2785" y="3221"/>
                  </a:lnTo>
                  <a:lnTo>
                    <a:pt x="2774" y="3215"/>
                  </a:lnTo>
                  <a:lnTo>
                    <a:pt x="2763" y="3207"/>
                  </a:lnTo>
                  <a:lnTo>
                    <a:pt x="2752" y="3200"/>
                  </a:lnTo>
                  <a:lnTo>
                    <a:pt x="2742" y="3191"/>
                  </a:lnTo>
                  <a:lnTo>
                    <a:pt x="2743" y="3186"/>
                  </a:lnTo>
                  <a:lnTo>
                    <a:pt x="2744" y="3182"/>
                  </a:lnTo>
                  <a:lnTo>
                    <a:pt x="2746" y="3177"/>
                  </a:lnTo>
                  <a:lnTo>
                    <a:pt x="2750" y="3172"/>
                  </a:lnTo>
                  <a:lnTo>
                    <a:pt x="2754" y="3169"/>
                  </a:lnTo>
                  <a:lnTo>
                    <a:pt x="2759" y="3166"/>
                  </a:lnTo>
                  <a:lnTo>
                    <a:pt x="2764" y="3163"/>
                  </a:lnTo>
                  <a:lnTo>
                    <a:pt x="2769" y="3160"/>
                  </a:lnTo>
                  <a:lnTo>
                    <a:pt x="2782" y="3157"/>
                  </a:lnTo>
                  <a:lnTo>
                    <a:pt x="2796" y="3154"/>
                  </a:lnTo>
                  <a:lnTo>
                    <a:pt x="2810" y="3154"/>
                  </a:lnTo>
                  <a:lnTo>
                    <a:pt x="2824" y="3155"/>
                  </a:lnTo>
                  <a:lnTo>
                    <a:pt x="2831" y="3158"/>
                  </a:lnTo>
                  <a:lnTo>
                    <a:pt x="2837" y="3160"/>
                  </a:lnTo>
                  <a:lnTo>
                    <a:pt x="2843" y="3162"/>
                  </a:lnTo>
                  <a:lnTo>
                    <a:pt x="2848" y="3165"/>
                  </a:lnTo>
                  <a:lnTo>
                    <a:pt x="2853" y="3168"/>
                  </a:lnTo>
                  <a:lnTo>
                    <a:pt x="2857" y="3172"/>
                  </a:lnTo>
                  <a:lnTo>
                    <a:pt x="2861" y="3178"/>
                  </a:lnTo>
                  <a:lnTo>
                    <a:pt x="2863" y="3183"/>
                  </a:lnTo>
                  <a:lnTo>
                    <a:pt x="2865" y="3188"/>
                  </a:lnTo>
                  <a:lnTo>
                    <a:pt x="2866" y="3195"/>
                  </a:lnTo>
                  <a:lnTo>
                    <a:pt x="2866" y="3202"/>
                  </a:lnTo>
                  <a:lnTo>
                    <a:pt x="2864" y="3209"/>
                  </a:lnTo>
                  <a:lnTo>
                    <a:pt x="2862" y="3218"/>
                  </a:lnTo>
                  <a:lnTo>
                    <a:pt x="2858" y="3226"/>
                  </a:lnTo>
                  <a:lnTo>
                    <a:pt x="2853" y="3236"/>
                  </a:lnTo>
                  <a:lnTo>
                    <a:pt x="2846" y="3245"/>
                  </a:lnTo>
                  <a:close/>
                  <a:moveTo>
                    <a:pt x="2724" y="3185"/>
                  </a:moveTo>
                  <a:lnTo>
                    <a:pt x="2721" y="3185"/>
                  </a:lnTo>
                  <a:lnTo>
                    <a:pt x="2719" y="3185"/>
                  </a:lnTo>
                  <a:lnTo>
                    <a:pt x="2694" y="3176"/>
                  </a:lnTo>
                  <a:lnTo>
                    <a:pt x="2673" y="3167"/>
                  </a:lnTo>
                  <a:lnTo>
                    <a:pt x="2654" y="3157"/>
                  </a:lnTo>
                  <a:lnTo>
                    <a:pt x="2636" y="3147"/>
                  </a:lnTo>
                  <a:lnTo>
                    <a:pt x="2618" y="3135"/>
                  </a:lnTo>
                  <a:lnTo>
                    <a:pt x="2603" y="3124"/>
                  </a:lnTo>
                  <a:lnTo>
                    <a:pt x="2585" y="3110"/>
                  </a:lnTo>
                  <a:lnTo>
                    <a:pt x="2567" y="3096"/>
                  </a:lnTo>
                  <a:lnTo>
                    <a:pt x="2618" y="3064"/>
                  </a:lnTo>
                  <a:lnTo>
                    <a:pt x="2656" y="3038"/>
                  </a:lnTo>
                  <a:lnTo>
                    <a:pt x="2670" y="3029"/>
                  </a:lnTo>
                  <a:lnTo>
                    <a:pt x="2683" y="3022"/>
                  </a:lnTo>
                  <a:lnTo>
                    <a:pt x="2688" y="3020"/>
                  </a:lnTo>
                  <a:lnTo>
                    <a:pt x="2693" y="3018"/>
                  </a:lnTo>
                  <a:lnTo>
                    <a:pt x="2698" y="3017"/>
                  </a:lnTo>
                  <a:lnTo>
                    <a:pt x="2702" y="3017"/>
                  </a:lnTo>
                  <a:lnTo>
                    <a:pt x="2705" y="3018"/>
                  </a:lnTo>
                  <a:lnTo>
                    <a:pt x="2708" y="3019"/>
                  </a:lnTo>
                  <a:lnTo>
                    <a:pt x="2711" y="3021"/>
                  </a:lnTo>
                  <a:lnTo>
                    <a:pt x="2714" y="3024"/>
                  </a:lnTo>
                  <a:lnTo>
                    <a:pt x="2720" y="3033"/>
                  </a:lnTo>
                  <a:lnTo>
                    <a:pt x="2724" y="3046"/>
                  </a:lnTo>
                  <a:lnTo>
                    <a:pt x="2735" y="3082"/>
                  </a:lnTo>
                  <a:lnTo>
                    <a:pt x="2746" y="3135"/>
                  </a:lnTo>
                  <a:lnTo>
                    <a:pt x="2739" y="3141"/>
                  </a:lnTo>
                  <a:lnTo>
                    <a:pt x="2733" y="3146"/>
                  </a:lnTo>
                  <a:lnTo>
                    <a:pt x="2729" y="3150"/>
                  </a:lnTo>
                  <a:lnTo>
                    <a:pt x="2726" y="3155"/>
                  </a:lnTo>
                  <a:lnTo>
                    <a:pt x="2725" y="3161"/>
                  </a:lnTo>
                  <a:lnTo>
                    <a:pt x="2725" y="3167"/>
                  </a:lnTo>
                  <a:lnTo>
                    <a:pt x="2724" y="3176"/>
                  </a:lnTo>
                  <a:lnTo>
                    <a:pt x="2724" y="3185"/>
                  </a:lnTo>
                  <a:close/>
                  <a:moveTo>
                    <a:pt x="2258" y="2775"/>
                  </a:moveTo>
                  <a:lnTo>
                    <a:pt x="2250" y="2775"/>
                  </a:lnTo>
                  <a:lnTo>
                    <a:pt x="2232" y="2771"/>
                  </a:lnTo>
                  <a:lnTo>
                    <a:pt x="2217" y="2767"/>
                  </a:lnTo>
                  <a:lnTo>
                    <a:pt x="2203" y="2761"/>
                  </a:lnTo>
                  <a:lnTo>
                    <a:pt x="2190" y="2755"/>
                  </a:lnTo>
                  <a:lnTo>
                    <a:pt x="2178" y="2749"/>
                  </a:lnTo>
                  <a:lnTo>
                    <a:pt x="2169" y="2741"/>
                  </a:lnTo>
                  <a:lnTo>
                    <a:pt x="2159" y="2734"/>
                  </a:lnTo>
                  <a:lnTo>
                    <a:pt x="2151" y="2725"/>
                  </a:lnTo>
                  <a:lnTo>
                    <a:pt x="2143" y="2717"/>
                  </a:lnTo>
                  <a:lnTo>
                    <a:pt x="2135" y="2706"/>
                  </a:lnTo>
                  <a:lnTo>
                    <a:pt x="2127" y="2696"/>
                  </a:lnTo>
                  <a:lnTo>
                    <a:pt x="2119" y="2685"/>
                  </a:lnTo>
                  <a:lnTo>
                    <a:pt x="2102" y="2660"/>
                  </a:lnTo>
                  <a:lnTo>
                    <a:pt x="2084" y="2632"/>
                  </a:lnTo>
                  <a:lnTo>
                    <a:pt x="1998" y="2629"/>
                  </a:lnTo>
                  <a:lnTo>
                    <a:pt x="1997" y="2627"/>
                  </a:lnTo>
                  <a:lnTo>
                    <a:pt x="1995" y="2626"/>
                  </a:lnTo>
                  <a:lnTo>
                    <a:pt x="2018" y="2617"/>
                  </a:lnTo>
                  <a:lnTo>
                    <a:pt x="2036" y="2609"/>
                  </a:lnTo>
                  <a:lnTo>
                    <a:pt x="2051" y="2605"/>
                  </a:lnTo>
                  <a:lnTo>
                    <a:pt x="2061" y="2603"/>
                  </a:lnTo>
                  <a:lnTo>
                    <a:pt x="2070" y="2602"/>
                  </a:lnTo>
                  <a:lnTo>
                    <a:pt x="2076" y="2604"/>
                  </a:lnTo>
                  <a:lnTo>
                    <a:pt x="2081" y="2606"/>
                  </a:lnTo>
                  <a:lnTo>
                    <a:pt x="2084" y="2610"/>
                  </a:lnTo>
                  <a:lnTo>
                    <a:pt x="2089" y="2614"/>
                  </a:lnTo>
                  <a:lnTo>
                    <a:pt x="2092" y="2619"/>
                  </a:lnTo>
                  <a:lnTo>
                    <a:pt x="2096" y="2624"/>
                  </a:lnTo>
                  <a:lnTo>
                    <a:pt x="2102" y="2628"/>
                  </a:lnTo>
                  <a:lnTo>
                    <a:pt x="2111" y="2631"/>
                  </a:lnTo>
                  <a:lnTo>
                    <a:pt x="2121" y="2633"/>
                  </a:lnTo>
                  <a:lnTo>
                    <a:pt x="2135" y="2636"/>
                  </a:lnTo>
                  <a:lnTo>
                    <a:pt x="2153" y="2635"/>
                  </a:lnTo>
                  <a:lnTo>
                    <a:pt x="2143" y="2621"/>
                  </a:lnTo>
                  <a:lnTo>
                    <a:pt x="2132" y="2607"/>
                  </a:lnTo>
                  <a:lnTo>
                    <a:pt x="2121" y="2592"/>
                  </a:lnTo>
                  <a:lnTo>
                    <a:pt x="2111" y="2579"/>
                  </a:lnTo>
                  <a:lnTo>
                    <a:pt x="2079" y="2582"/>
                  </a:lnTo>
                  <a:lnTo>
                    <a:pt x="2048" y="2585"/>
                  </a:lnTo>
                  <a:lnTo>
                    <a:pt x="2017" y="2587"/>
                  </a:lnTo>
                  <a:lnTo>
                    <a:pt x="1985" y="2590"/>
                  </a:lnTo>
                  <a:lnTo>
                    <a:pt x="1980" y="2585"/>
                  </a:lnTo>
                  <a:lnTo>
                    <a:pt x="1974" y="2579"/>
                  </a:lnTo>
                  <a:lnTo>
                    <a:pt x="1995" y="2572"/>
                  </a:lnTo>
                  <a:lnTo>
                    <a:pt x="2014" y="2567"/>
                  </a:lnTo>
                  <a:lnTo>
                    <a:pt x="2031" y="2562"/>
                  </a:lnTo>
                  <a:lnTo>
                    <a:pt x="2048" y="2557"/>
                  </a:lnTo>
                  <a:lnTo>
                    <a:pt x="2065" y="2554"/>
                  </a:lnTo>
                  <a:lnTo>
                    <a:pt x="2084" y="2551"/>
                  </a:lnTo>
                  <a:lnTo>
                    <a:pt x="2107" y="2550"/>
                  </a:lnTo>
                  <a:lnTo>
                    <a:pt x="2132" y="2549"/>
                  </a:lnTo>
                  <a:lnTo>
                    <a:pt x="2159" y="2584"/>
                  </a:lnTo>
                  <a:lnTo>
                    <a:pt x="2173" y="2583"/>
                  </a:lnTo>
                  <a:lnTo>
                    <a:pt x="2187" y="2583"/>
                  </a:lnTo>
                  <a:lnTo>
                    <a:pt x="2166" y="2563"/>
                  </a:lnTo>
                  <a:lnTo>
                    <a:pt x="2149" y="2547"/>
                  </a:lnTo>
                  <a:lnTo>
                    <a:pt x="2141" y="2542"/>
                  </a:lnTo>
                  <a:lnTo>
                    <a:pt x="2134" y="2536"/>
                  </a:lnTo>
                  <a:lnTo>
                    <a:pt x="2127" y="2532"/>
                  </a:lnTo>
                  <a:lnTo>
                    <a:pt x="2120" y="2529"/>
                  </a:lnTo>
                  <a:lnTo>
                    <a:pt x="2107" y="2524"/>
                  </a:lnTo>
                  <a:lnTo>
                    <a:pt x="2090" y="2519"/>
                  </a:lnTo>
                  <a:lnTo>
                    <a:pt x="2071" y="2516"/>
                  </a:lnTo>
                  <a:lnTo>
                    <a:pt x="2046" y="2513"/>
                  </a:lnTo>
                  <a:lnTo>
                    <a:pt x="2046" y="2505"/>
                  </a:lnTo>
                  <a:lnTo>
                    <a:pt x="2051" y="2501"/>
                  </a:lnTo>
                  <a:lnTo>
                    <a:pt x="2056" y="2498"/>
                  </a:lnTo>
                  <a:lnTo>
                    <a:pt x="2063" y="2496"/>
                  </a:lnTo>
                  <a:lnTo>
                    <a:pt x="2071" y="2495"/>
                  </a:lnTo>
                  <a:lnTo>
                    <a:pt x="2087" y="2493"/>
                  </a:lnTo>
                  <a:lnTo>
                    <a:pt x="2105" y="2493"/>
                  </a:lnTo>
                  <a:lnTo>
                    <a:pt x="2140" y="2494"/>
                  </a:lnTo>
                  <a:lnTo>
                    <a:pt x="2173" y="2495"/>
                  </a:lnTo>
                  <a:lnTo>
                    <a:pt x="2192" y="2532"/>
                  </a:lnTo>
                  <a:lnTo>
                    <a:pt x="2211" y="2565"/>
                  </a:lnTo>
                  <a:lnTo>
                    <a:pt x="2227" y="2595"/>
                  </a:lnTo>
                  <a:lnTo>
                    <a:pt x="2242" y="2625"/>
                  </a:lnTo>
                  <a:lnTo>
                    <a:pt x="2247" y="2640"/>
                  </a:lnTo>
                  <a:lnTo>
                    <a:pt x="2252" y="2656"/>
                  </a:lnTo>
                  <a:lnTo>
                    <a:pt x="2256" y="2673"/>
                  </a:lnTo>
                  <a:lnTo>
                    <a:pt x="2259" y="2691"/>
                  </a:lnTo>
                  <a:lnTo>
                    <a:pt x="2261" y="2708"/>
                  </a:lnTo>
                  <a:lnTo>
                    <a:pt x="2261" y="2730"/>
                  </a:lnTo>
                  <a:lnTo>
                    <a:pt x="2260" y="2751"/>
                  </a:lnTo>
                  <a:lnTo>
                    <a:pt x="2258" y="2775"/>
                  </a:lnTo>
                  <a:close/>
                  <a:moveTo>
                    <a:pt x="2220" y="2308"/>
                  </a:moveTo>
                  <a:lnTo>
                    <a:pt x="2208" y="2318"/>
                  </a:lnTo>
                  <a:lnTo>
                    <a:pt x="2196" y="2326"/>
                  </a:lnTo>
                  <a:lnTo>
                    <a:pt x="2185" y="2332"/>
                  </a:lnTo>
                  <a:lnTo>
                    <a:pt x="2174" y="2339"/>
                  </a:lnTo>
                  <a:lnTo>
                    <a:pt x="2154" y="2350"/>
                  </a:lnTo>
                  <a:lnTo>
                    <a:pt x="2133" y="2361"/>
                  </a:lnTo>
                  <a:lnTo>
                    <a:pt x="2147" y="2384"/>
                  </a:lnTo>
                  <a:lnTo>
                    <a:pt x="2162" y="2408"/>
                  </a:lnTo>
                  <a:lnTo>
                    <a:pt x="2175" y="2433"/>
                  </a:lnTo>
                  <a:lnTo>
                    <a:pt x="2190" y="2456"/>
                  </a:lnTo>
                  <a:lnTo>
                    <a:pt x="2185" y="2463"/>
                  </a:lnTo>
                  <a:lnTo>
                    <a:pt x="2181" y="2471"/>
                  </a:lnTo>
                  <a:lnTo>
                    <a:pt x="2158" y="2471"/>
                  </a:lnTo>
                  <a:lnTo>
                    <a:pt x="2138" y="2472"/>
                  </a:lnTo>
                  <a:lnTo>
                    <a:pt x="2120" y="2474"/>
                  </a:lnTo>
                  <a:lnTo>
                    <a:pt x="2105" y="2476"/>
                  </a:lnTo>
                  <a:lnTo>
                    <a:pt x="2073" y="2482"/>
                  </a:lnTo>
                  <a:lnTo>
                    <a:pt x="2040" y="2489"/>
                  </a:lnTo>
                  <a:lnTo>
                    <a:pt x="2039" y="2493"/>
                  </a:lnTo>
                  <a:lnTo>
                    <a:pt x="2038" y="2497"/>
                  </a:lnTo>
                  <a:lnTo>
                    <a:pt x="2035" y="2502"/>
                  </a:lnTo>
                  <a:lnTo>
                    <a:pt x="2032" y="2507"/>
                  </a:lnTo>
                  <a:lnTo>
                    <a:pt x="2024" y="2516"/>
                  </a:lnTo>
                  <a:lnTo>
                    <a:pt x="2014" y="2525"/>
                  </a:lnTo>
                  <a:lnTo>
                    <a:pt x="2003" y="2532"/>
                  </a:lnTo>
                  <a:lnTo>
                    <a:pt x="1993" y="2539"/>
                  </a:lnTo>
                  <a:lnTo>
                    <a:pt x="1982" y="2545"/>
                  </a:lnTo>
                  <a:lnTo>
                    <a:pt x="1974" y="2548"/>
                  </a:lnTo>
                  <a:lnTo>
                    <a:pt x="1973" y="2526"/>
                  </a:lnTo>
                  <a:lnTo>
                    <a:pt x="1972" y="2505"/>
                  </a:lnTo>
                  <a:lnTo>
                    <a:pt x="1971" y="2483"/>
                  </a:lnTo>
                  <a:lnTo>
                    <a:pt x="1968" y="2462"/>
                  </a:lnTo>
                  <a:lnTo>
                    <a:pt x="1962" y="2421"/>
                  </a:lnTo>
                  <a:lnTo>
                    <a:pt x="1955" y="2381"/>
                  </a:lnTo>
                  <a:lnTo>
                    <a:pt x="1947" y="2342"/>
                  </a:lnTo>
                  <a:lnTo>
                    <a:pt x="1939" y="2302"/>
                  </a:lnTo>
                  <a:lnTo>
                    <a:pt x="1931" y="2263"/>
                  </a:lnTo>
                  <a:lnTo>
                    <a:pt x="1924" y="2223"/>
                  </a:lnTo>
                  <a:lnTo>
                    <a:pt x="1930" y="2217"/>
                  </a:lnTo>
                  <a:lnTo>
                    <a:pt x="1937" y="2213"/>
                  </a:lnTo>
                  <a:lnTo>
                    <a:pt x="1943" y="2210"/>
                  </a:lnTo>
                  <a:lnTo>
                    <a:pt x="1949" y="2207"/>
                  </a:lnTo>
                  <a:lnTo>
                    <a:pt x="1956" y="2205"/>
                  </a:lnTo>
                  <a:lnTo>
                    <a:pt x="1962" y="2204"/>
                  </a:lnTo>
                  <a:lnTo>
                    <a:pt x="1969" y="2204"/>
                  </a:lnTo>
                  <a:lnTo>
                    <a:pt x="1977" y="2205"/>
                  </a:lnTo>
                  <a:lnTo>
                    <a:pt x="1984" y="2207"/>
                  </a:lnTo>
                  <a:lnTo>
                    <a:pt x="1991" y="2210"/>
                  </a:lnTo>
                  <a:lnTo>
                    <a:pt x="1998" y="2212"/>
                  </a:lnTo>
                  <a:lnTo>
                    <a:pt x="2005" y="2216"/>
                  </a:lnTo>
                  <a:lnTo>
                    <a:pt x="2020" y="2225"/>
                  </a:lnTo>
                  <a:lnTo>
                    <a:pt x="2035" y="2235"/>
                  </a:lnTo>
                  <a:lnTo>
                    <a:pt x="2050" y="2247"/>
                  </a:lnTo>
                  <a:lnTo>
                    <a:pt x="2063" y="2259"/>
                  </a:lnTo>
                  <a:lnTo>
                    <a:pt x="2077" y="2273"/>
                  </a:lnTo>
                  <a:lnTo>
                    <a:pt x="2091" y="2287"/>
                  </a:lnTo>
                  <a:lnTo>
                    <a:pt x="2115" y="2312"/>
                  </a:lnTo>
                  <a:lnTo>
                    <a:pt x="2135" y="2333"/>
                  </a:lnTo>
                  <a:lnTo>
                    <a:pt x="2156" y="2325"/>
                  </a:lnTo>
                  <a:lnTo>
                    <a:pt x="2175" y="2319"/>
                  </a:lnTo>
                  <a:lnTo>
                    <a:pt x="2195" y="2313"/>
                  </a:lnTo>
                  <a:lnTo>
                    <a:pt x="2220" y="2308"/>
                  </a:lnTo>
                  <a:close/>
                  <a:moveTo>
                    <a:pt x="2040" y="2105"/>
                  </a:moveTo>
                  <a:lnTo>
                    <a:pt x="2041" y="2105"/>
                  </a:lnTo>
                  <a:lnTo>
                    <a:pt x="2043" y="2106"/>
                  </a:lnTo>
                  <a:lnTo>
                    <a:pt x="2043" y="2117"/>
                  </a:lnTo>
                  <a:lnTo>
                    <a:pt x="2041" y="2129"/>
                  </a:lnTo>
                  <a:lnTo>
                    <a:pt x="2038" y="2142"/>
                  </a:lnTo>
                  <a:lnTo>
                    <a:pt x="2033" y="2155"/>
                  </a:lnTo>
                  <a:lnTo>
                    <a:pt x="2027" y="2167"/>
                  </a:lnTo>
                  <a:lnTo>
                    <a:pt x="2020" y="2179"/>
                  </a:lnTo>
                  <a:lnTo>
                    <a:pt x="2017" y="2183"/>
                  </a:lnTo>
                  <a:lnTo>
                    <a:pt x="2013" y="2189"/>
                  </a:lnTo>
                  <a:lnTo>
                    <a:pt x="2008" y="2193"/>
                  </a:lnTo>
                  <a:lnTo>
                    <a:pt x="2003" y="2196"/>
                  </a:lnTo>
                  <a:lnTo>
                    <a:pt x="1997" y="2191"/>
                  </a:lnTo>
                  <a:lnTo>
                    <a:pt x="1992" y="2185"/>
                  </a:lnTo>
                  <a:lnTo>
                    <a:pt x="2040" y="2105"/>
                  </a:lnTo>
                  <a:close/>
                  <a:moveTo>
                    <a:pt x="1972" y="2120"/>
                  </a:moveTo>
                  <a:lnTo>
                    <a:pt x="1975" y="2120"/>
                  </a:lnTo>
                  <a:lnTo>
                    <a:pt x="1979" y="2122"/>
                  </a:lnTo>
                  <a:lnTo>
                    <a:pt x="1984" y="2124"/>
                  </a:lnTo>
                  <a:lnTo>
                    <a:pt x="1992" y="2128"/>
                  </a:lnTo>
                  <a:lnTo>
                    <a:pt x="1979" y="2143"/>
                  </a:lnTo>
                  <a:lnTo>
                    <a:pt x="1969" y="2158"/>
                  </a:lnTo>
                  <a:lnTo>
                    <a:pt x="1960" y="2175"/>
                  </a:lnTo>
                  <a:lnTo>
                    <a:pt x="1950" y="2192"/>
                  </a:lnTo>
                  <a:lnTo>
                    <a:pt x="1947" y="2192"/>
                  </a:lnTo>
                  <a:lnTo>
                    <a:pt x="1943" y="2193"/>
                  </a:lnTo>
                  <a:lnTo>
                    <a:pt x="1939" y="2193"/>
                  </a:lnTo>
                  <a:lnTo>
                    <a:pt x="1945" y="2173"/>
                  </a:lnTo>
                  <a:lnTo>
                    <a:pt x="1953" y="2154"/>
                  </a:lnTo>
                  <a:lnTo>
                    <a:pt x="1961" y="2136"/>
                  </a:lnTo>
                  <a:lnTo>
                    <a:pt x="1972" y="2120"/>
                  </a:lnTo>
                  <a:close/>
                  <a:moveTo>
                    <a:pt x="2207" y="2268"/>
                  </a:moveTo>
                  <a:lnTo>
                    <a:pt x="2197" y="2272"/>
                  </a:lnTo>
                  <a:lnTo>
                    <a:pt x="2189" y="2275"/>
                  </a:lnTo>
                  <a:lnTo>
                    <a:pt x="2179" y="2279"/>
                  </a:lnTo>
                  <a:lnTo>
                    <a:pt x="2171" y="2285"/>
                  </a:lnTo>
                  <a:lnTo>
                    <a:pt x="2146" y="2277"/>
                  </a:lnTo>
                  <a:lnTo>
                    <a:pt x="2125" y="2272"/>
                  </a:lnTo>
                  <a:lnTo>
                    <a:pt x="2116" y="2268"/>
                  </a:lnTo>
                  <a:lnTo>
                    <a:pt x="2108" y="2265"/>
                  </a:lnTo>
                  <a:lnTo>
                    <a:pt x="2100" y="2260"/>
                  </a:lnTo>
                  <a:lnTo>
                    <a:pt x="2093" y="2256"/>
                  </a:lnTo>
                  <a:lnTo>
                    <a:pt x="2087" y="2252"/>
                  </a:lnTo>
                  <a:lnTo>
                    <a:pt x="2080" y="2246"/>
                  </a:lnTo>
                  <a:lnTo>
                    <a:pt x="2074" y="2239"/>
                  </a:lnTo>
                  <a:lnTo>
                    <a:pt x="2069" y="2232"/>
                  </a:lnTo>
                  <a:lnTo>
                    <a:pt x="2056" y="2214"/>
                  </a:lnTo>
                  <a:lnTo>
                    <a:pt x="2042" y="2191"/>
                  </a:lnTo>
                  <a:lnTo>
                    <a:pt x="2050" y="2174"/>
                  </a:lnTo>
                  <a:lnTo>
                    <a:pt x="2057" y="2157"/>
                  </a:lnTo>
                  <a:lnTo>
                    <a:pt x="2064" y="2140"/>
                  </a:lnTo>
                  <a:lnTo>
                    <a:pt x="2072" y="2124"/>
                  </a:lnTo>
                  <a:lnTo>
                    <a:pt x="2079" y="2123"/>
                  </a:lnTo>
                  <a:lnTo>
                    <a:pt x="2088" y="2123"/>
                  </a:lnTo>
                  <a:lnTo>
                    <a:pt x="2087" y="2145"/>
                  </a:lnTo>
                  <a:lnTo>
                    <a:pt x="2086" y="2164"/>
                  </a:lnTo>
                  <a:lnTo>
                    <a:pt x="2084" y="2179"/>
                  </a:lnTo>
                  <a:lnTo>
                    <a:pt x="2084" y="2192"/>
                  </a:lnTo>
                  <a:lnTo>
                    <a:pt x="2087" y="2197"/>
                  </a:lnTo>
                  <a:lnTo>
                    <a:pt x="2089" y="2202"/>
                  </a:lnTo>
                  <a:lnTo>
                    <a:pt x="2093" y="2208"/>
                  </a:lnTo>
                  <a:lnTo>
                    <a:pt x="2098" y="2212"/>
                  </a:lnTo>
                  <a:lnTo>
                    <a:pt x="2105" y="2217"/>
                  </a:lnTo>
                  <a:lnTo>
                    <a:pt x="2112" y="2221"/>
                  </a:lnTo>
                  <a:lnTo>
                    <a:pt x="2121" y="2227"/>
                  </a:lnTo>
                  <a:lnTo>
                    <a:pt x="2133" y="2232"/>
                  </a:lnTo>
                  <a:lnTo>
                    <a:pt x="2133" y="2225"/>
                  </a:lnTo>
                  <a:lnTo>
                    <a:pt x="2132" y="2218"/>
                  </a:lnTo>
                  <a:lnTo>
                    <a:pt x="2130" y="2213"/>
                  </a:lnTo>
                  <a:lnTo>
                    <a:pt x="2128" y="2208"/>
                  </a:lnTo>
                  <a:lnTo>
                    <a:pt x="2121" y="2200"/>
                  </a:lnTo>
                  <a:lnTo>
                    <a:pt x="2116" y="2195"/>
                  </a:lnTo>
                  <a:lnTo>
                    <a:pt x="2118" y="2185"/>
                  </a:lnTo>
                  <a:lnTo>
                    <a:pt x="2121" y="2176"/>
                  </a:lnTo>
                  <a:lnTo>
                    <a:pt x="2126" y="2167"/>
                  </a:lnTo>
                  <a:lnTo>
                    <a:pt x="2131" y="2159"/>
                  </a:lnTo>
                  <a:lnTo>
                    <a:pt x="2141" y="2143"/>
                  </a:lnTo>
                  <a:lnTo>
                    <a:pt x="2152" y="2127"/>
                  </a:lnTo>
                  <a:lnTo>
                    <a:pt x="2131" y="2109"/>
                  </a:lnTo>
                  <a:lnTo>
                    <a:pt x="2114" y="2093"/>
                  </a:lnTo>
                  <a:lnTo>
                    <a:pt x="2106" y="2086"/>
                  </a:lnTo>
                  <a:lnTo>
                    <a:pt x="2097" y="2080"/>
                  </a:lnTo>
                  <a:lnTo>
                    <a:pt x="2088" y="2072"/>
                  </a:lnTo>
                  <a:lnTo>
                    <a:pt x="2077" y="2066"/>
                  </a:lnTo>
                  <a:lnTo>
                    <a:pt x="2062" y="2067"/>
                  </a:lnTo>
                  <a:lnTo>
                    <a:pt x="2045" y="2071"/>
                  </a:lnTo>
                  <a:lnTo>
                    <a:pt x="2027" y="2076"/>
                  </a:lnTo>
                  <a:lnTo>
                    <a:pt x="2010" y="2080"/>
                  </a:lnTo>
                  <a:lnTo>
                    <a:pt x="1992" y="2084"/>
                  </a:lnTo>
                  <a:lnTo>
                    <a:pt x="1976" y="2086"/>
                  </a:lnTo>
                  <a:lnTo>
                    <a:pt x="1968" y="2086"/>
                  </a:lnTo>
                  <a:lnTo>
                    <a:pt x="1962" y="2086"/>
                  </a:lnTo>
                  <a:lnTo>
                    <a:pt x="1956" y="2086"/>
                  </a:lnTo>
                  <a:lnTo>
                    <a:pt x="1952" y="2084"/>
                  </a:lnTo>
                  <a:lnTo>
                    <a:pt x="1950" y="2077"/>
                  </a:lnTo>
                  <a:lnTo>
                    <a:pt x="1950" y="2069"/>
                  </a:lnTo>
                  <a:lnTo>
                    <a:pt x="1960" y="2062"/>
                  </a:lnTo>
                  <a:lnTo>
                    <a:pt x="1969" y="2055"/>
                  </a:lnTo>
                  <a:lnTo>
                    <a:pt x="1979" y="2050"/>
                  </a:lnTo>
                  <a:lnTo>
                    <a:pt x="1987" y="2046"/>
                  </a:lnTo>
                  <a:lnTo>
                    <a:pt x="1997" y="2042"/>
                  </a:lnTo>
                  <a:lnTo>
                    <a:pt x="2005" y="2039"/>
                  </a:lnTo>
                  <a:lnTo>
                    <a:pt x="2014" y="2036"/>
                  </a:lnTo>
                  <a:lnTo>
                    <a:pt x="2023" y="2034"/>
                  </a:lnTo>
                  <a:lnTo>
                    <a:pt x="2042" y="2032"/>
                  </a:lnTo>
                  <a:lnTo>
                    <a:pt x="2061" y="2031"/>
                  </a:lnTo>
                  <a:lnTo>
                    <a:pt x="2083" y="2030"/>
                  </a:lnTo>
                  <a:lnTo>
                    <a:pt x="2107" y="2028"/>
                  </a:lnTo>
                  <a:lnTo>
                    <a:pt x="2100" y="2014"/>
                  </a:lnTo>
                  <a:lnTo>
                    <a:pt x="2093" y="2000"/>
                  </a:lnTo>
                  <a:lnTo>
                    <a:pt x="2084" y="1989"/>
                  </a:lnTo>
                  <a:lnTo>
                    <a:pt x="2075" y="1978"/>
                  </a:lnTo>
                  <a:lnTo>
                    <a:pt x="2065" y="1969"/>
                  </a:lnTo>
                  <a:lnTo>
                    <a:pt x="2055" y="1960"/>
                  </a:lnTo>
                  <a:lnTo>
                    <a:pt x="2044" y="1953"/>
                  </a:lnTo>
                  <a:lnTo>
                    <a:pt x="2033" y="1946"/>
                  </a:lnTo>
                  <a:lnTo>
                    <a:pt x="2010" y="1933"/>
                  </a:lnTo>
                  <a:lnTo>
                    <a:pt x="1985" y="1921"/>
                  </a:lnTo>
                  <a:lnTo>
                    <a:pt x="1960" y="1910"/>
                  </a:lnTo>
                  <a:lnTo>
                    <a:pt x="1936" y="1898"/>
                  </a:lnTo>
                  <a:lnTo>
                    <a:pt x="1935" y="1895"/>
                  </a:lnTo>
                  <a:lnTo>
                    <a:pt x="1936" y="1893"/>
                  </a:lnTo>
                  <a:lnTo>
                    <a:pt x="1937" y="1890"/>
                  </a:lnTo>
                  <a:lnTo>
                    <a:pt x="1939" y="1884"/>
                  </a:lnTo>
                  <a:lnTo>
                    <a:pt x="1957" y="1888"/>
                  </a:lnTo>
                  <a:lnTo>
                    <a:pt x="1974" y="1895"/>
                  </a:lnTo>
                  <a:lnTo>
                    <a:pt x="1991" y="1900"/>
                  </a:lnTo>
                  <a:lnTo>
                    <a:pt x="2006" y="1906"/>
                  </a:lnTo>
                  <a:lnTo>
                    <a:pt x="2021" y="1913"/>
                  </a:lnTo>
                  <a:lnTo>
                    <a:pt x="2035" y="1920"/>
                  </a:lnTo>
                  <a:lnTo>
                    <a:pt x="2049" y="1928"/>
                  </a:lnTo>
                  <a:lnTo>
                    <a:pt x="2061" y="1935"/>
                  </a:lnTo>
                  <a:lnTo>
                    <a:pt x="2073" y="1943"/>
                  </a:lnTo>
                  <a:lnTo>
                    <a:pt x="2084" y="1952"/>
                  </a:lnTo>
                  <a:lnTo>
                    <a:pt x="2095" y="1961"/>
                  </a:lnTo>
                  <a:lnTo>
                    <a:pt x="2105" y="1971"/>
                  </a:lnTo>
                  <a:lnTo>
                    <a:pt x="2114" y="1980"/>
                  </a:lnTo>
                  <a:lnTo>
                    <a:pt x="2124" y="1991"/>
                  </a:lnTo>
                  <a:lnTo>
                    <a:pt x="2132" y="2002"/>
                  </a:lnTo>
                  <a:lnTo>
                    <a:pt x="2139" y="2013"/>
                  </a:lnTo>
                  <a:lnTo>
                    <a:pt x="2147" y="2025"/>
                  </a:lnTo>
                  <a:lnTo>
                    <a:pt x="2153" y="2037"/>
                  </a:lnTo>
                  <a:lnTo>
                    <a:pt x="2159" y="2050"/>
                  </a:lnTo>
                  <a:lnTo>
                    <a:pt x="2166" y="2064"/>
                  </a:lnTo>
                  <a:lnTo>
                    <a:pt x="2171" y="2078"/>
                  </a:lnTo>
                  <a:lnTo>
                    <a:pt x="2175" y="2092"/>
                  </a:lnTo>
                  <a:lnTo>
                    <a:pt x="2181" y="2107"/>
                  </a:lnTo>
                  <a:lnTo>
                    <a:pt x="2185" y="2122"/>
                  </a:lnTo>
                  <a:lnTo>
                    <a:pt x="2192" y="2155"/>
                  </a:lnTo>
                  <a:lnTo>
                    <a:pt x="2197" y="2191"/>
                  </a:lnTo>
                  <a:lnTo>
                    <a:pt x="2203" y="2228"/>
                  </a:lnTo>
                  <a:lnTo>
                    <a:pt x="2207" y="2268"/>
                  </a:lnTo>
                  <a:close/>
                  <a:moveTo>
                    <a:pt x="2063" y="1838"/>
                  </a:moveTo>
                  <a:lnTo>
                    <a:pt x="2062" y="1842"/>
                  </a:lnTo>
                  <a:lnTo>
                    <a:pt x="2059" y="1844"/>
                  </a:lnTo>
                  <a:lnTo>
                    <a:pt x="2053" y="1847"/>
                  </a:lnTo>
                  <a:lnTo>
                    <a:pt x="2041" y="1853"/>
                  </a:lnTo>
                  <a:lnTo>
                    <a:pt x="2032" y="1847"/>
                  </a:lnTo>
                  <a:lnTo>
                    <a:pt x="2023" y="1842"/>
                  </a:lnTo>
                  <a:lnTo>
                    <a:pt x="2015" y="1837"/>
                  </a:lnTo>
                  <a:lnTo>
                    <a:pt x="2006" y="1832"/>
                  </a:lnTo>
                  <a:lnTo>
                    <a:pt x="2017" y="1825"/>
                  </a:lnTo>
                  <a:lnTo>
                    <a:pt x="2027" y="1818"/>
                  </a:lnTo>
                  <a:lnTo>
                    <a:pt x="2036" y="1823"/>
                  </a:lnTo>
                  <a:lnTo>
                    <a:pt x="2045" y="1827"/>
                  </a:lnTo>
                  <a:lnTo>
                    <a:pt x="2054" y="1832"/>
                  </a:lnTo>
                  <a:lnTo>
                    <a:pt x="2063" y="1838"/>
                  </a:lnTo>
                  <a:close/>
                  <a:moveTo>
                    <a:pt x="2035" y="1785"/>
                  </a:moveTo>
                  <a:lnTo>
                    <a:pt x="2039" y="1797"/>
                  </a:lnTo>
                  <a:lnTo>
                    <a:pt x="1973" y="1797"/>
                  </a:lnTo>
                  <a:lnTo>
                    <a:pt x="1974" y="1791"/>
                  </a:lnTo>
                  <a:lnTo>
                    <a:pt x="1975" y="1787"/>
                  </a:lnTo>
                  <a:lnTo>
                    <a:pt x="1991" y="1786"/>
                  </a:lnTo>
                  <a:lnTo>
                    <a:pt x="2005" y="1786"/>
                  </a:lnTo>
                  <a:lnTo>
                    <a:pt x="2020" y="1785"/>
                  </a:lnTo>
                  <a:lnTo>
                    <a:pt x="2035" y="1785"/>
                  </a:lnTo>
                  <a:close/>
                  <a:moveTo>
                    <a:pt x="2014" y="1753"/>
                  </a:moveTo>
                  <a:lnTo>
                    <a:pt x="1999" y="1757"/>
                  </a:lnTo>
                  <a:lnTo>
                    <a:pt x="1984" y="1762"/>
                  </a:lnTo>
                  <a:lnTo>
                    <a:pt x="1973" y="1754"/>
                  </a:lnTo>
                  <a:lnTo>
                    <a:pt x="1961" y="1747"/>
                  </a:lnTo>
                  <a:lnTo>
                    <a:pt x="1957" y="1743"/>
                  </a:lnTo>
                  <a:lnTo>
                    <a:pt x="1954" y="1739"/>
                  </a:lnTo>
                  <a:lnTo>
                    <a:pt x="1953" y="1735"/>
                  </a:lnTo>
                  <a:lnTo>
                    <a:pt x="1953" y="1731"/>
                  </a:lnTo>
                  <a:lnTo>
                    <a:pt x="1974" y="1730"/>
                  </a:lnTo>
                  <a:lnTo>
                    <a:pt x="1988" y="1731"/>
                  </a:lnTo>
                  <a:lnTo>
                    <a:pt x="1994" y="1733"/>
                  </a:lnTo>
                  <a:lnTo>
                    <a:pt x="2000" y="1737"/>
                  </a:lnTo>
                  <a:lnTo>
                    <a:pt x="2006" y="1744"/>
                  </a:lnTo>
                  <a:lnTo>
                    <a:pt x="2014" y="1753"/>
                  </a:lnTo>
                  <a:close/>
                  <a:moveTo>
                    <a:pt x="2005" y="1697"/>
                  </a:moveTo>
                  <a:lnTo>
                    <a:pt x="2005" y="1701"/>
                  </a:lnTo>
                  <a:lnTo>
                    <a:pt x="2006" y="1707"/>
                  </a:lnTo>
                  <a:lnTo>
                    <a:pt x="2002" y="1711"/>
                  </a:lnTo>
                  <a:lnTo>
                    <a:pt x="1998" y="1716"/>
                  </a:lnTo>
                  <a:lnTo>
                    <a:pt x="1995" y="1718"/>
                  </a:lnTo>
                  <a:lnTo>
                    <a:pt x="1993" y="1720"/>
                  </a:lnTo>
                  <a:lnTo>
                    <a:pt x="1990" y="1722"/>
                  </a:lnTo>
                  <a:lnTo>
                    <a:pt x="1986" y="1722"/>
                  </a:lnTo>
                  <a:lnTo>
                    <a:pt x="1971" y="1719"/>
                  </a:lnTo>
                  <a:lnTo>
                    <a:pt x="1959" y="1716"/>
                  </a:lnTo>
                  <a:lnTo>
                    <a:pt x="1954" y="1714"/>
                  </a:lnTo>
                  <a:lnTo>
                    <a:pt x="1950" y="1712"/>
                  </a:lnTo>
                  <a:lnTo>
                    <a:pt x="1947" y="1708"/>
                  </a:lnTo>
                  <a:lnTo>
                    <a:pt x="1945" y="1704"/>
                  </a:lnTo>
                  <a:lnTo>
                    <a:pt x="1959" y="1697"/>
                  </a:lnTo>
                  <a:lnTo>
                    <a:pt x="1972" y="1693"/>
                  </a:lnTo>
                  <a:lnTo>
                    <a:pt x="1979" y="1691"/>
                  </a:lnTo>
                  <a:lnTo>
                    <a:pt x="1987" y="1691"/>
                  </a:lnTo>
                  <a:lnTo>
                    <a:pt x="1996" y="1693"/>
                  </a:lnTo>
                  <a:lnTo>
                    <a:pt x="2005" y="1697"/>
                  </a:lnTo>
                  <a:close/>
                  <a:moveTo>
                    <a:pt x="1984" y="1660"/>
                  </a:moveTo>
                  <a:lnTo>
                    <a:pt x="1979" y="1667"/>
                  </a:lnTo>
                  <a:lnTo>
                    <a:pt x="1974" y="1674"/>
                  </a:lnTo>
                  <a:lnTo>
                    <a:pt x="1966" y="1674"/>
                  </a:lnTo>
                  <a:lnTo>
                    <a:pt x="1952" y="1669"/>
                  </a:lnTo>
                  <a:lnTo>
                    <a:pt x="1938" y="1663"/>
                  </a:lnTo>
                  <a:lnTo>
                    <a:pt x="1924" y="1658"/>
                  </a:lnTo>
                  <a:lnTo>
                    <a:pt x="1910" y="1654"/>
                  </a:lnTo>
                  <a:lnTo>
                    <a:pt x="1914" y="1651"/>
                  </a:lnTo>
                  <a:lnTo>
                    <a:pt x="1917" y="1649"/>
                  </a:lnTo>
                  <a:lnTo>
                    <a:pt x="1920" y="1648"/>
                  </a:lnTo>
                  <a:lnTo>
                    <a:pt x="1924" y="1646"/>
                  </a:lnTo>
                  <a:lnTo>
                    <a:pt x="1934" y="1645"/>
                  </a:lnTo>
                  <a:lnTo>
                    <a:pt x="1943" y="1646"/>
                  </a:lnTo>
                  <a:lnTo>
                    <a:pt x="1953" y="1649"/>
                  </a:lnTo>
                  <a:lnTo>
                    <a:pt x="1963" y="1652"/>
                  </a:lnTo>
                  <a:lnTo>
                    <a:pt x="1974" y="1656"/>
                  </a:lnTo>
                  <a:lnTo>
                    <a:pt x="1984" y="1660"/>
                  </a:lnTo>
                  <a:close/>
                  <a:moveTo>
                    <a:pt x="1957" y="1618"/>
                  </a:moveTo>
                  <a:lnTo>
                    <a:pt x="1946" y="1626"/>
                  </a:lnTo>
                  <a:lnTo>
                    <a:pt x="1939" y="1625"/>
                  </a:lnTo>
                  <a:lnTo>
                    <a:pt x="1933" y="1623"/>
                  </a:lnTo>
                  <a:lnTo>
                    <a:pt x="1926" y="1622"/>
                  </a:lnTo>
                  <a:lnTo>
                    <a:pt x="1922" y="1620"/>
                  </a:lnTo>
                  <a:lnTo>
                    <a:pt x="1915" y="1614"/>
                  </a:lnTo>
                  <a:lnTo>
                    <a:pt x="1907" y="1607"/>
                  </a:lnTo>
                  <a:lnTo>
                    <a:pt x="1912" y="1600"/>
                  </a:lnTo>
                  <a:lnTo>
                    <a:pt x="1918" y="1593"/>
                  </a:lnTo>
                  <a:lnTo>
                    <a:pt x="1921" y="1589"/>
                  </a:lnTo>
                  <a:lnTo>
                    <a:pt x="1924" y="1586"/>
                  </a:lnTo>
                  <a:lnTo>
                    <a:pt x="1927" y="1584"/>
                  </a:lnTo>
                  <a:lnTo>
                    <a:pt x="1930" y="1584"/>
                  </a:lnTo>
                  <a:lnTo>
                    <a:pt x="1937" y="1589"/>
                  </a:lnTo>
                  <a:lnTo>
                    <a:pt x="1943" y="1597"/>
                  </a:lnTo>
                  <a:lnTo>
                    <a:pt x="1947" y="1601"/>
                  </a:lnTo>
                  <a:lnTo>
                    <a:pt x="1950" y="1606"/>
                  </a:lnTo>
                  <a:lnTo>
                    <a:pt x="1954" y="1612"/>
                  </a:lnTo>
                  <a:lnTo>
                    <a:pt x="1957" y="1618"/>
                  </a:lnTo>
                  <a:close/>
                  <a:moveTo>
                    <a:pt x="1930" y="1565"/>
                  </a:moveTo>
                  <a:lnTo>
                    <a:pt x="1927" y="1569"/>
                  </a:lnTo>
                  <a:lnTo>
                    <a:pt x="1924" y="1575"/>
                  </a:lnTo>
                  <a:lnTo>
                    <a:pt x="1912" y="1575"/>
                  </a:lnTo>
                  <a:lnTo>
                    <a:pt x="1899" y="1565"/>
                  </a:lnTo>
                  <a:lnTo>
                    <a:pt x="1885" y="1556"/>
                  </a:lnTo>
                  <a:lnTo>
                    <a:pt x="1889" y="1550"/>
                  </a:lnTo>
                  <a:lnTo>
                    <a:pt x="1895" y="1546"/>
                  </a:lnTo>
                  <a:lnTo>
                    <a:pt x="1900" y="1544"/>
                  </a:lnTo>
                  <a:lnTo>
                    <a:pt x="1906" y="1543"/>
                  </a:lnTo>
                  <a:lnTo>
                    <a:pt x="1909" y="1543"/>
                  </a:lnTo>
                  <a:lnTo>
                    <a:pt x="1914" y="1544"/>
                  </a:lnTo>
                  <a:lnTo>
                    <a:pt x="1917" y="1546"/>
                  </a:lnTo>
                  <a:lnTo>
                    <a:pt x="1920" y="1548"/>
                  </a:lnTo>
                  <a:lnTo>
                    <a:pt x="1923" y="1551"/>
                  </a:lnTo>
                  <a:lnTo>
                    <a:pt x="1925" y="1555"/>
                  </a:lnTo>
                  <a:lnTo>
                    <a:pt x="1928" y="1560"/>
                  </a:lnTo>
                  <a:lnTo>
                    <a:pt x="1930" y="1565"/>
                  </a:lnTo>
                  <a:close/>
                  <a:moveTo>
                    <a:pt x="1920" y="1514"/>
                  </a:moveTo>
                  <a:lnTo>
                    <a:pt x="1916" y="1517"/>
                  </a:lnTo>
                  <a:lnTo>
                    <a:pt x="1910" y="1520"/>
                  </a:lnTo>
                  <a:lnTo>
                    <a:pt x="1905" y="1521"/>
                  </a:lnTo>
                  <a:lnTo>
                    <a:pt x="1899" y="1522"/>
                  </a:lnTo>
                  <a:lnTo>
                    <a:pt x="1886" y="1523"/>
                  </a:lnTo>
                  <a:lnTo>
                    <a:pt x="1879" y="1523"/>
                  </a:lnTo>
                  <a:lnTo>
                    <a:pt x="1846" y="1508"/>
                  </a:lnTo>
                  <a:lnTo>
                    <a:pt x="1848" y="1499"/>
                  </a:lnTo>
                  <a:lnTo>
                    <a:pt x="1850" y="1491"/>
                  </a:lnTo>
                  <a:lnTo>
                    <a:pt x="1867" y="1496"/>
                  </a:lnTo>
                  <a:lnTo>
                    <a:pt x="1884" y="1503"/>
                  </a:lnTo>
                  <a:lnTo>
                    <a:pt x="1902" y="1508"/>
                  </a:lnTo>
                  <a:lnTo>
                    <a:pt x="1920" y="1514"/>
                  </a:lnTo>
                  <a:close/>
                  <a:moveTo>
                    <a:pt x="1900" y="1476"/>
                  </a:moveTo>
                  <a:lnTo>
                    <a:pt x="1836" y="1475"/>
                  </a:lnTo>
                  <a:lnTo>
                    <a:pt x="1828" y="1466"/>
                  </a:lnTo>
                  <a:lnTo>
                    <a:pt x="1839" y="1459"/>
                  </a:lnTo>
                  <a:lnTo>
                    <a:pt x="1848" y="1455"/>
                  </a:lnTo>
                  <a:lnTo>
                    <a:pt x="1855" y="1452"/>
                  </a:lnTo>
                  <a:lnTo>
                    <a:pt x="1863" y="1452"/>
                  </a:lnTo>
                  <a:lnTo>
                    <a:pt x="1870" y="1454"/>
                  </a:lnTo>
                  <a:lnTo>
                    <a:pt x="1879" y="1458"/>
                  </a:lnTo>
                  <a:lnTo>
                    <a:pt x="1888" y="1466"/>
                  </a:lnTo>
                  <a:lnTo>
                    <a:pt x="1900" y="1476"/>
                  </a:lnTo>
                  <a:close/>
                  <a:moveTo>
                    <a:pt x="1877" y="1414"/>
                  </a:moveTo>
                  <a:lnTo>
                    <a:pt x="1877" y="1424"/>
                  </a:lnTo>
                  <a:lnTo>
                    <a:pt x="1872" y="1428"/>
                  </a:lnTo>
                  <a:lnTo>
                    <a:pt x="1867" y="1431"/>
                  </a:lnTo>
                  <a:lnTo>
                    <a:pt x="1861" y="1432"/>
                  </a:lnTo>
                  <a:lnTo>
                    <a:pt x="1855" y="1433"/>
                  </a:lnTo>
                  <a:lnTo>
                    <a:pt x="1844" y="1432"/>
                  </a:lnTo>
                  <a:lnTo>
                    <a:pt x="1832" y="1431"/>
                  </a:lnTo>
                  <a:lnTo>
                    <a:pt x="1817" y="1398"/>
                  </a:lnTo>
                  <a:lnTo>
                    <a:pt x="1824" y="1396"/>
                  </a:lnTo>
                  <a:lnTo>
                    <a:pt x="1831" y="1396"/>
                  </a:lnTo>
                  <a:lnTo>
                    <a:pt x="1839" y="1397"/>
                  </a:lnTo>
                  <a:lnTo>
                    <a:pt x="1846" y="1399"/>
                  </a:lnTo>
                  <a:lnTo>
                    <a:pt x="1862" y="1406"/>
                  </a:lnTo>
                  <a:lnTo>
                    <a:pt x="1877" y="1414"/>
                  </a:lnTo>
                  <a:close/>
                  <a:moveTo>
                    <a:pt x="1861" y="1352"/>
                  </a:moveTo>
                  <a:lnTo>
                    <a:pt x="1860" y="1364"/>
                  </a:lnTo>
                  <a:lnTo>
                    <a:pt x="1859" y="1377"/>
                  </a:lnTo>
                  <a:lnTo>
                    <a:pt x="1851" y="1377"/>
                  </a:lnTo>
                  <a:lnTo>
                    <a:pt x="1843" y="1378"/>
                  </a:lnTo>
                  <a:lnTo>
                    <a:pt x="1824" y="1377"/>
                  </a:lnTo>
                  <a:lnTo>
                    <a:pt x="1810" y="1376"/>
                  </a:lnTo>
                  <a:lnTo>
                    <a:pt x="1805" y="1376"/>
                  </a:lnTo>
                  <a:lnTo>
                    <a:pt x="1801" y="1375"/>
                  </a:lnTo>
                  <a:lnTo>
                    <a:pt x="1795" y="1372"/>
                  </a:lnTo>
                  <a:lnTo>
                    <a:pt x="1790" y="1368"/>
                  </a:lnTo>
                  <a:lnTo>
                    <a:pt x="1795" y="1358"/>
                  </a:lnTo>
                  <a:lnTo>
                    <a:pt x="1801" y="1350"/>
                  </a:lnTo>
                  <a:lnTo>
                    <a:pt x="1806" y="1341"/>
                  </a:lnTo>
                  <a:lnTo>
                    <a:pt x="1811" y="1333"/>
                  </a:lnTo>
                  <a:lnTo>
                    <a:pt x="1817" y="1336"/>
                  </a:lnTo>
                  <a:lnTo>
                    <a:pt x="1823" y="1339"/>
                  </a:lnTo>
                  <a:lnTo>
                    <a:pt x="1829" y="1340"/>
                  </a:lnTo>
                  <a:lnTo>
                    <a:pt x="1835" y="1342"/>
                  </a:lnTo>
                  <a:lnTo>
                    <a:pt x="1842" y="1343"/>
                  </a:lnTo>
                  <a:lnTo>
                    <a:pt x="1848" y="1344"/>
                  </a:lnTo>
                  <a:lnTo>
                    <a:pt x="1854" y="1347"/>
                  </a:lnTo>
                  <a:lnTo>
                    <a:pt x="1861" y="1352"/>
                  </a:lnTo>
                  <a:close/>
                  <a:moveTo>
                    <a:pt x="1839" y="1315"/>
                  </a:moveTo>
                  <a:lnTo>
                    <a:pt x="1840" y="1316"/>
                  </a:lnTo>
                  <a:lnTo>
                    <a:pt x="1838" y="1317"/>
                  </a:lnTo>
                  <a:lnTo>
                    <a:pt x="1835" y="1318"/>
                  </a:lnTo>
                  <a:lnTo>
                    <a:pt x="1832" y="1319"/>
                  </a:lnTo>
                  <a:lnTo>
                    <a:pt x="1824" y="1319"/>
                  </a:lnTo>
                  <a:lnTo>
                    <a:pt x="1817" y="1319"/>
                  </a:lnTo>
                  <a:lnTo>
                    <a:pt x="1809" y="1317"/>
                  </a:lnTo>
                  <a:lnTo>
                    <a:pt x="1801" y="1314"/>
                  </a:lnTo>
                  <a:lnTo>
                    <a:pt x="1792" y="1309"/>
                  </a:lnTo>
                  <a:lnTo>
                    <a:pt x="1785" y="1306"/>
                  </a:lnTo>
                  <a:lnTo>
                    <a:pt x="1777" y="1303"/>
                  </a:lnTo>
                  <a:lnTo>
                    <a:pt x="1771" y="1301"/>
                  </a:lnTo>
                  <a:lnTo>
                    <a:pt x="1769" y="1301"/>
                  </a:lnTo>
                  <a:lnTo>
                    <a:pt x="1767" y="1301"/>
                  </a:lnTo>
                  <a:lnTo>
                    <a:pt x="1765" y="1302"/>
                  </a:lnTo>
                  <a:lnTo>
                    <a:pt x="1763" y="1303"/>
                  </a:lnTo>
                  <a:lnTo>
                    <a:pt x="1767" y="1299"/>
                  </a:lnTo>
                  <a:lnTo>
                    <a:pt x="1772" y="1295"/>
                  </a:lnTo>
                  <a:lnTo>
                    <a:pt x="1776" y="1290"/>
                  </a:lnTo>
                  <a:lnTo>
                    <a:pt x="1782" y="1288"/>
                  </a:lnTo>
                  <a:lnTo>
                    <a:pt x="1786" y="1287"/>
                  </a:lnTo>
                  <a:lnTo>
                    <a:pt x="1791" y="1286"/>
                  </a:lnTo>
                  <a:lnTo>
                    <a:pt x="1796" y="1286"/>
                  </a:lnTo>
                  <a:lnTo>
                    <a:pt x="1802" y="1287"/>
                  </a:lnTo>
                  <a:lnTo>
                    <a:pt x="1807" y="1288"/>
                  </a:lnTo>
                  <a:lnTo>
                    <a:pt x="1812" y="1290"/>
                  </a:lnTo>
                  <a:lnTo>
                    <a:pt x="1816" y="1294"/>
                  </a:lnTo>
                  <a:lnTo>
                    <a:pt x="1822" y="1297"/>
                  </a:lnTo>
                  <a:lnTo>
                    <a:pt x="1831" y="1305"/>
                  </a:lnTo>
                  <a:lnTo>
                    <a:pt x="1839" y="1315"/>
                  </a:lnTo>
                  <a:close/>
                  <a:moveTo>
                    <a:pt x="1816" y="1253"/>
                  </a:moveTo>
                  <a:lnTo>
                    <a:pt x="1815" y="1258"/>
                  </a:lnTo>
                  <a:lnTo>
                    <a:pt x="1815" y="1263"/>
                  </a:lnTo>
                  <a:lnTo>
                    <a:pt x="1782" y="1273"/>
                  </a:lnTo>
                  <a:lnTo>
                    <a:pt x="1766" y="1270"/>
                  </a:lnTo>
                  <a:lnTo>
                    <a:pt x="1754" y="1267"/>
                  </a:lnTo>
                  <a:lnTo>
                    <a:pt x="1750" y="1265"/>
                  </a:lnTo>
                  <a:lnTo>
                    <a:pt x="1747" y="1263"/>
                  </a:lnTo>
                  <a:lnTo>
                    <a:pt x="1745" y="1261"/>
                  </a:lnTo>
                  <a:lnTo>
                    <a:pt x="1744" y="1258"/>
                  </a:lnTo>
                  <a:lnTo>
                    <a:pt x="1744" y="1256"/>
                  </a:lnTo>
                  <a:lnTo>
                    <a:pt x="1745" y="1252"/>
                  </a:lnTo>
                  <a:lnTo>
                    <a:pt x="1746" y="1249"/>
                  </a:lnTo>
                  <a:lnTo>
                    <a:pt x="1749" y="1246"/>
                  </a:lnTo>
                  <a:lnTo>
                    <a:pt x="1756" y="1240"/>
                  </a:lnTo>
                  <a:lnTo>
                    <a:pt x="1766" y="1231"/>
                  </a:lnTo>
                  <a:lnTo>
                    <a:pt x="1776" y="1236"/>
                  </a:lnTo>
                  <a:lnTo>
                    <a:pt x="1786" y="1243"/>
                  </a:lnTo>
                  <a:lnTo>
                    <a:pt x="1792" y="1245"/>
                  </a:lnTo>
                  <a:lnTo>
                    <a:pt x="1799" y="1248"/>
                  </a:lnTo>
                  <a:lnTo>
                    <a:pt x="1807" y="1251"/>
                  </a:lnTo>
                  <a:lnTo>
                    <a:pt x="1816" y="1253"/>
                  </a:lnTo>
                  <a:close/>
                  <a:moveTo>
                    <a:pt x="1797" y="1202"/>
                  </a:moveTo>
                  <a:lnTo>
                    <a:pt x="1791" y="1208"/>
                  </a:lnTo>
                  <a:lnTo>
                    <a:pt x="1784" y="1213"/>
                  </a:lnTo>
                  <a:lnTo>
                    <a:pt x="1781" y="1216"/>
                  </a:lnTo>
                  <a:lnTo>
                    <a:pt x="1777" y="1219"/>
                  </a:lnTo>
                  <a:lnTo>
                    <a:pt x="1774" y="1220"/>
                  </a:lnTo>
                  <a:lnTo>
                    <a:pt x="1771" y="1220"/>
                  </a:lnTo>
                  <a:lnTo>
                    <a:pt x="1764" y="1217"/>
                  </a:lnTo>
                  <a:lnTo>
                    <a:pt x="1758" y="1215"/>
                  </a:lnTo>
                  <a:lnTo>
                    <a:pt x="1754" y="1213"/>
                  </a:lnTo>
                  <a:lnTo>
                    <a:pt x="1750" y="1210"/>
                  </a:lnTo>
                  <a:lnTo>
                    <a:pt x="1745" y="1204"/>
                  </a:lnTo>
                  <a:lnTo>
                    <a:pt x="1739" y="1196"/>
                  </a:lnTo>
                  <a:lnTo>
                    <a:pt x="1755" y="1191"/>
                  </a:lnTo>
                  <a:lnTo>
                    <a:pt x="1769" y="1187"/>
                  </a:lnTo>
                  <a:lnTo>
                    <a:pt x="1775" y="1187"/>
                  </a:lnTo>
                  <a:lnTo>
                    <a:pt x="1782" y="1189"/>
                  </a:lnTo>
                  <a:lnTo>
                    <a:pt x="1789" y="1194"/>
                  </a:lnTo>
                  <a:lnTo>
                    <a:pt x="1797" y="1202"/>
                  </a:lnTo>
                  <a:close/>
                  <a:moveTo>
                    <a:pt x="1790" y="1165"/>
                  </a:moveTo>
                  <a:lnTo>
                    <a:pt x="1784" y="1170"/>
                  </a:lnTo>
                  <a:lnTo>
                    <a:pt x="1778" y="1173"/>
                  </a:lnTo>
                  <a:lnTo>
                    <a:pt x="1773" y="1175"/>
                  </a:lnTo>
                  <a:lnTo>
                    <a:pt x="1765" y="1177"/>
                  </a:lnTo>
                  <a:lnTo>
                    <a:pt x="1735" y="1170"/>
                  </a:lnTo>
                  <a:lnTo>
                    <a:pt x="1713" y="1164"/>
                  </a:lnTo>
                  <a:lnTo>
                    <a:pt x="1710" y="1161"/>
                  </a:lnTo>
                  <a:lnTo>
                    <a:pt x="1708" y="1159"/>
                  </a:lnTo>
                  <a:lnTo>
                    <a:pt x="1707" y="1157"/>
                  </a:lnTo>
                  <a:lnTo>
                    <a:pt x="1708" y="1155"/>
                  </a:lnTo>
                  <a:lnTo>
                    <a:pt x="1711" y="1152"/>
                  </a:lnTo>
                  <a:lnTo>
                    <a:pt x="1715" y="1150"/>
                  </a:lnTo>
                  <a:lnTo>
                    <a:pt x="1721" y="1147"/>
                  </a:lnTo>
                  <a:lnTo>
                    <a:pt x="1730" y="1144"/>
                  </a:lnTo>
                  <a:lnTo>
                    <a:pt x="1747" y="1150"/>
                  </a:lnTo>
                  <a:lnTo>
                    <a:pt x="1762" y="1155"/>
                  </a:lnTo>
                  <a:lnTo>
                    <a:pt x="1775" y="1159"/>
                  </a:lnTo>
                  <a:lnTo>
                    <a:pt x="1790" y="1165"/>
                  </a:lnTo>
                  <a:close/>
                  <a:moveTo>
                    <a:pt x="1751" y="1110"/>
                  </a:moveTo>
                  <a:lnTo>
                    <a:pt x="1743" y="1118"/>
                  </a:lnTo>
                  <a:lnTo>
                    <a:pt x="1735" y="1128"/>
                  </a:lnTo>
                  <a:lnTo>
                    <a:pt x="1725" y="1120"/>
                  </a:lnTo>
                  <a:lnTo>
                    <a:pt x="1713" y="1113"/>
                  </a:lnTo>
                  <a:lnTo>
                    <a:pt x="1702" y="1107"/>
                  </a:lnTo>
                  <a:lnTo>
                    <a:pt x="1692" y="1100"/>
                  </a:lnTo>
                  <a:lnTo>
                    <a:pt x="1699" y="1097"/>
                  </a:lnTo>
                  <a:lnTo>
                    <a:pt x="1707" y="1095"/>
                  </a:lnTo>
                  <a:lnTo>
                    <a:pt x="1715" y="1094"/>
                  </a:lnTo>
                  <a:lnTo>
                    <a:pt x="1725" y="1094"/>
                  </a:lnTo>
                  <a:lnTo>
                    <a:pt x="1733" y="1095"/>
                  </a:lnTo>
                  <a:lnTo>
                    <a:pt x="1740" y="1098"/>
                  </a:lnTo>
                  <a:lnTo>
                    <a:pt x="1744" y="1100"/>
                  </a:lnTo>
                  <a:lnTo>
                    <a:pt x="1747" y="1102"/>
                  </a:lnTo>
                  <a:lnTo>
                    <a:pt x="1749" y="1107"/>
                  </a:lnTo>
                  <a:lnTo>
                    <a:pt x="1751" y="1110"/>
                  </a:lnTo>
                  <a:close/>
                  <a:moveTo>
                    <a:pt x="1676" y="1039"/>
                  </a:moveTo>
                  <a:lnTo>
                    <a:pt x="1685" y="1043"/>
                  </a:lnTo>
                  <a:lnTo>
                    <a:pt x="1695" y="1048"/>
                  </a:lnTo>
                  <a:lnTo>
                    <a:pt x="1705" y="1053"/>
                  </a:lnTo>
                  <a:lnTo>
                    <a:pt x="1714" y="1057"/>
                  </a:lnTo>
                  <a:lnTo>
                    <a:pt x="1713" y="1066"/>
                  </a:lnTo>
                  <a:lnTo>
                    <a:pt x="1713" y="1076"/>
                  </a:lnTo>
                  <a:lnTo>
                    <a:pt x="1707" y="1076"/>
                  </a:lnTo>
                  <a:lnTo>
                    <a:pt x="1701" y="1077"/>
                  </a:lnTo>
                  <a:lnTo>
                    <a:pt x="1696" y="1075"/>
                  </a:lnTo>
                  <a:lnTo>
                    <a:pt x="1690" y="1073"/>
                  </a:lnTo>
                  <a:lnTo>
                    <a:pt x="1683" y="1068"/>
                  </a:lnTo>
                  <a:lnTo>
                    <a:pt x="1678" y="1063"/>
                  </a:lnTo>
                  <a:lnTo>
                    <a:pt x="1674" y="1058"/>
                  </a:lnTo>
                  <a:lnTo>
                    <a:pt x="1672" y="1052"/>
                  </a:lnTo>
                  <a:lnTo>
                    <a:pt x="1671" y="1048"/>
                  </a:lnTo>
                  <a:lnTo>
                    <a:pt x="1672" y="1045"/>
                  </a:lnTo>
                  <a:lnTo>
                    <a:pt x="1673" y="1042"/>
                  </a:lnTo>
                  <a:lnTo>
                    <a:pt x="1676" y="1039"/>
                  </a:lnTo>
                  <a:close/>
                  <a:moveTo>
                    <a:pt x="1656" y="1049"/>
                  </a:moveTo>
                  <a:lnTo>
                    <a:pt x="1660" y="1054"/>
                  </a:lnTo>
                  <a:lnTo>
                    <a:pt x="1664" y="1060"/>
                  </a:lnTo>
                  <a:lnTo>
                    <a:pt x="1669" y="1066"/>
                  </a:lnTo>
                  <a:lnTo>
                    <a:pt x="1672" y="1075"/>
                  </a:lnTo>
                  <a:lnTo>
                    <a:pt x="1674" y="1082"/>
                  </a:lnTo>
                  <a:lnTo>
                    <a:pt x="1673" y="1090"/>
                  </a:lnTo>
                  <a:lnTo>
                    <a:pt x="1672" y="1093"/>
                  </a:lnTo>
                  <a:lnTo>
                    <a:pt x="1671" y="1096"/>
                  </a:lnTo>
                  <a:lnTo>
                    <a:pt x="1668" y="1098"/>
                  </a:lnTo>
                  <a:lnTo>
                    <a:pt x="1664" y="1100"/>
                  </a:lnTo>
                  <a:lnTo>
                    <a:pt x="1658" y="1084"/>
                  </a:lnTo>
                  <a:lnTo>
                    <a:pt x="1653" y="1071"/>
                  </a:lnTo>
                  <a:lnTo>
                    <a:pt x="1652" y="1064"/>
                  </a:lnTo>
                  <a:lnTo>
                    <a:pt x="1652" y="1059"/>
                  </a:lnTo>
                  <a:lnTo>
                    <a:pt x="1653" y="1054"/>
                  </a:lnTo>
                  <a:lnTo>
                    <a:pt x="1656" y="1049"/>
                  </a:lnTo>
                  <a:close/>
                  <a:moveTo>
                    <a:pt x="1562" y="900"/>
                  </a:moveTo>
                  <a:lnTo>
                    <a:pt x="1575" y="895"/>
                  </a:lnTo>
                  <a:lnTo>
                    <a:pt x="1586" y="892"/>
                  </a:lnTo>
                  <a:lnTo>
                    <a:pt x="1593" y="891"/>
                  </a:lnTo>
                  <a:lnTo>
                    <a:pt x="1600" y="890"/>
                  </a:lnTo>
                  <a:lnTo>
                    <a:pt x="1608" y="890"/>
                  </a:lnTo>
                  <a:lnTo>
                    <a:pt x="1617" y="890"/>
                  </a:lnTo>
                  <a:lnTo>
                    <a:pt x="1623" y="922"/>
                  </a:lnTo>
                  <a:lnTo>
                    <a:pt x="1630" y="959"/>
                  </a:lnTo>
                  <a:lnTo>
                    <a:pt x="1635" y="1000"/>
                  </a:lnTo>
                  <a:lnTo>
                    <a:pt x="1640" y="1045"/>
                  </a:lnTo>
                  <a:lnTo>
                    <a:pt x="1645" y="1093"/>
                  </a:lnTo>
                  <a:lnTo>
                    <a:pt x="1649" y="1142"/>
                  </a:lnTo>
                  <a:lnTo>
                    <a:pt x="1653" y="1195"/>
                  </a:lnTo>
                  <a:lnTo>
                    <a:pt x="1655" y="1248"/>
                  </a:lnTo>
                  <a:lnTo>
                    <a:pt x="1657" y="1302"/>
                  </a:lnTo>
                  <a:lnTo>
                    <a:pt x="1657" y="1355"/>
                  </a:lnTo>
                  <a:lnTo>
                    <a:pt x="1657" y="1408"/>
                  </a:lnTo>
                  <a:lnTo>
                    <a:pt x="1656" y="1459"/>
                  </a:lnTo>
                  <a:lnTo>
                    <a:pt x="1653" y="1509"/>
                  </a:lnTo>
                  <a:lnTo>
                    <a:pt x="1650" y="1556"/>
                  </a:lnTo>
                  <a:lnTo>
                    <a:pt x="1644" y="1599"/>
                  </a:lnTo>
                  <a:lnTo>
                    <a:pt x="1637" y="1638"/>
                  </a:lnTo>
                  <a:lnTo>
                    <a:pt x="1624" y="1638"/>
                  </a:lnTo>
                  <a:lnTo>
                    <a:pt x="1612" y="1638"/>
                  </a:lnTo>
                  <a:lnTo>
                    <a:pt x="1598" y="1639"/>
                  </a:lnTo>
                  <a:lnTo>
                    <a:pt x="1585" y="1639"/>
                  </a:lnTo>
                  <a:lnTo>
                    <a:pt x="1577" y="1635"/>
                  </a:lnTo>
                  <a:lnTo>
                    <a:pt x="1567" y="1632"/>
                  </a:lnTo>
                  <a:lnTo>
                    <a:pt x="1559" y="1627"/>
                  </a:lnTo>
                  <a:lnTo>
                    <a:pt x="1549" y="1624"/>
                  </a:lnTo>
                  <a:lnTo>
                    <a:pt x="1543" y="1583"/>
                  </a:lnTo>
                  <a:lnTo>
                    <a:pt x="1538" y="1541"/>
                  </a:lnTo>
                  <a:lnTo>
                    <a:pt x="1535" y="1496"/>
                  </a:lnTo>
                  <a:lnTo>
                    <a:pt x="1533" y="1451"/>
                  </a:lnTo>
                  <a:lnTo>
                    <a:pt x="1533" y="1406"/>
                  </a:lnTo>
                  <a:lnTo>
                    <a:pt x="1533" y="1358"/>
                  </a:lnTo>
                  <a:lnTo>
                    <a:pt x="1535" y="1310"/>
                  </a:lnTo>
                  <a:lnTo>
                    <a:pt x="1537" y="1263"/>
                  </a:lnTo>
                  <a:lnTo>
                    <a:pt x="1542" y="1168"/>
                  </a:lnTo>
                  <a:lnTo>
                    <a:pt x="1549" y="1074"/>
                  </a:lnTo>
                  <a:lnTo>
                    <a:pt x="1557" y="984"/>
                  </a:lnTo>
                  <a:lnTo>
                    <a:pt x="1562" y="900"/>
                  </a:lnTo>
                  <a:close/>
                  <a:moveTo>
                    <a:pt x="1489" y="1021"/>
                  </a:moveTo>
                  <a:lnTo>
                    <a:pt x="1511" y="1021"/>
                  </a:lnTo>
                  <a:lnTo>
                    <a:pt x="1521" y="1030"/>
                  </a:lnTo>
                  <a:lnTo>
                    <a:pt x="1529" y="1041"/>
                  </a:lnTo>
                  <a:lnTo>
                    <a:pt x="1533" y="1046"/>
                  </a:lnTo>
                  <a:lnTo>
                    <a:pt x="1534" y="1053"/>
                  </a:lnTo>
                  <a:lnTo>
                    <a:pt x="1533" y="1056"/>
                  </a:lnTo>
                  <a:lnTo>
                    <a:pt x="1532" y="1059"/>
                  </a:lnTo>
                  <a:lnTo>
                    <a:pt x="1529" y="1062"/>
                  </a:lnTo>
                  <a:lnTo>
                    <a:pt x="1527" y="1066"/>
                  </a:lnTo>
                  <a:lnTo>
                    <a:pt x="1517" y="1060"/>
                  </a:lnTo>
                  <a:lnTo>
                    <a:pt x="1510" y="1055"/>
                  </a:lnTo>
                  <a:lnTo>
                    <a:pt x="1505" y="1051"/>
                  </a:lnTo>
                  <a:lnTo>
                    <a:pt x="1501" y="1045"/>
                  </a:lnTo>
                  <a:lnTo>
                    <a:pt x="1495" y="1035"/>
                  </a:lnTo>
                  <a:lnTo>
                    <a:pt x="1489" y="1021"/>
                  </a:lnTo>
                  <a:close/>
                  <a:moveTo>
                    <a:pt x="1480" y="1078"/>
                  </a:moveTo>
                  <a:lnTo>
                    <a:pt x="1485" y="1074"/>
                  </a:lnTo>
                  <a:lnTo>
                    <a:pt x="1491" y="1071"/>
                  </a:lnTo>
                  <a:lnTo>
                    <a:pt x="1499" y="1078"/>
                  </a:lnTo>
                  <a:lnTo>
                    <a:pt x="1507" y="1086"/>
                  </a:lnTo>
                  <a:lnTo>
                    <a:pt x="1518" y="1094"/>
                  </a:lnTo>
                  <a:lnTo>
                    <a:pt x="1532" y="1102"/>
                  </a:lnTo>
                  <a:lnTo>
                    <a:pt x="1528" y="1110"/>
                  </a:lnTo>
                  <a:lnTo>
                    <a:pt x="1525" y="1116"/>
                  </a:lnTo>
                  <a:lnTo>
                    <a:pt x="1519" y="1116"/>
                  </a:lnTo>
                  <a:lnTo>
                    <a:pt x="1505" y="1105"/>
                  </a:lnTo>
                  <a:lnTo>
                    <a:pt x="1495" y="1097"/>
                  </a:lnTo>
                  <a:lnTo>
                    <a:pt x="1487" y="1087"/>
                  </a:lnTo>
                  <a:lnTo>
                    <a:pt x="1480" y="1078"/>
                  </a:lnTo>
                  <a:close/>
                  <a:moveTo>
                    <a:pt x="1472" y="997"/>
                  </a:moveTo>
                  <a:lnTo>
                    <a:pt x="1467" y="997"/>
                  </a:lnTo>
                  <a:lnTo>
                    <a:pt x="1465" y="995"/>
                  </a:lnTo>
                  <a:lnTo>
                    <a:pt x="1463" y="995"/>
                  </a:lnTo>
                  <a:lnTo>
                    <a:pt x="1467" y="984"/>
                  </a:lnTo>
                  <a:lnTo>
                    <a:pt x="1471" y="973"/>
                  </a:lnTo>
                  <a:lnTo>
                    <a:pt x="1475" y="974"/>
                  </a:lnTo>
                  <a:lnTo>
                    <a:pt x="1478" y="975"/>
                  </a:lnTo>
                  <a:lnTo>
                    <a:pt x="1479" y="978"/>
                  </a:lnTo>
                  <a:lnTo>
                    <a:pt x="1479" y="981"/>
                  </a:lnTo>
                  <a:lnTo>
                    <a:pt x="1479" y="984"/>
                  </a:lnTo>
                  <a:lnTo>
                    <a:pt x="1477" y="987"/>
                  </a:lnTo>
                  <a:lnTo>
                    <a:pt x="1475" y="991"/>
                  </a:lnTo>
                  <a:lnTo>
                    <a:pt x="1472" y="997"/>
                  </a:lnTo>
                  <a:close/>
                  <a:moveTo>
                    <a:pt x="1517" y="1180"/>
                  </a:moveTo>
                  <a:lnTo>
                    <a:pt x="1511" y="1180"/>
                  </a:lnTo>
                  <a:lnTo>
                    <a:pt x="1506" y="1182"/>
                  </a:lnTo>
                  <a:lnTo>
                    <a:pt x="1496" y="1172"/>
                  </a:lnTo>
                  <a:lnTo>
                    <a:pt x="1485" y="1163"/>
                  </a:lnTo>
                  <a:lnTo>
                    <a:pt x="1476" y="1152"/>
                  </a:lnTo>
                  <a:lnTo>
                    <a:pt x="1465" y="1142"/>
                  </a:lnTo>
                  <a:lnTo>
                    <a:pt x="1466" y="1139"/>
                  </a:lnTo>
                  <a:lnTo>
                    <a:pt x="1467" y="1136"/>
                  </a:lnTo>
                  <a:lnTo>
                    <a:pt x="1469" y="1135"/>
                  </a:lnTo>
                  <a:lnTo>
                    <a:pt x="1472" y="1134"/>
                  </a:lnTo>
                  <a:lnTo>
                    <a:pt x="1477" y="1135"/>
                  </a:lnTo>
                  <a:lnTo>
                    <a:pt x="1481" y="1136"/>
                  </a:lnTo>
                  <a:lnTo>
                    <a:pt x="1485" y="1138"/>
                  </a:lnTo>
                  <a:lnTo>
                    <a:pt x="1489" y="1140"/>
                  </a:lnTo>
                  <a:lnTo>
                    <a:pt x="1494" y="1144"/>
                  </a:lnTo>
                  <a:lnTo>
                    <a:pt x="1499" y="1148"/>
                  </a:lnTo>
                  <a:lnTo>
                    <a:pt x="1503" y="1152"/>
                  </a:lnTo>
                  <a:lnTo>
                    <a:pt x="1507" y="1157"/>
                  </a:lnTo>
                  <a:lnTo>
                    <a:pt x="1510" y="1163"/>
                  </a:lnTo>
                  <a:lnTo>
                    <a:pt x="1514" y="1169"/>
                  </a:lnTo>
                  <a:lnTo>
                    <a:pt x="1516" y="1174"/>
                  </a:lnTo>
                  <a:lnTo>
                    <a:pt x="1517" y="1180"/>
                  </a:lnTo>
                  <a:close/>
                  <a:moveTo>
                    <a:pt x="1454" y="1209"/>
                  </a:moveTo>
                  <a:lnTo>
                    <a:pt x="1459" y="1205"/>
                  </a:lnTo>
                  <a:lnTo>
                    <a:pt x="1463" y="1202"/>
                  </a:lnTo>
                  <a:lnTo>
                    <a:pt x="1467" y="1202"/>
                  </a:lnTo>
                  <a:lnTo>
                    <a:pt x="1471" y="1202"/>
                  </a:lnTo>
                  <a:lnTo>
                    <a:pt x="1482" y="1207"/>
                  </a:lnTo>
                  <a:lnTo>
                    <a:pt x="1498" y="1215"/>
                  </a:lnTo>
                  <a:lnTo>
                    <a:pt x="1502" y="1256"/>
                  </a:lnTo>
                  <a:lnTo>
                    <a:pt x="1501" y="1256"/>
                  </a:lnTo>
                  <a:lnTo>
                    <a:pt x="1499" y="1258"/>
                  </a:lnTo>
                  <a:lnTo>
                    <a:pt x="1475" y="1232"/>
                  </a:lnTo>
                  <a:lnTo>
                    <a:pt x="1462" y="1219"/>
                  </a:lnTo>
                  <a:lnTo>
                    <a:pt x="1457" y="1212"/>
                  </a:lnTo>
                  <a:lnTo>
                    <a:pt x="1454" y="1209"/>
                  </a:lnTo>
                  <a:close/>
                  <a:moveTo>
                    <a:pt x="1451" y="1257"/>
                  </a:moveTo>
                  <a:lnTo>
                    <a:pt x="1459" y="1260"/>
                  </a:lnTo>
                  <a:lnTo>
                    <a:pt x="1469" y="1268"/>
                  </a:lnTo>
                  <a:lnTo>
                    <a:pt x="1482" y="1279"/>
                  </a:lnTo>
                  <a:lnTo>
                    <a:pt x="1492" y="1288"/>
                  </a:lnTo>
                  <a:lnTo>
                    <a:pt x="1492" y="1301"/>
                  </a:lnTo>
                  <a:lnTo>
                    <a:pt x="1494" y="1314"/>
                  </a:lnTo>
                  <a:lnTo>
                    <a:pt x="1489" y="1314"/>
                  </a:lnTo>
                  <a:lnTo>
                    <a:pt x="1486" y="1313"/>
                  </a:lnTo>
                  <a:lnTo>
                    <a:pt x="1483" y="1313"/>
                  </a:lnTo>
                  <a:lnTo>
                    <a:pt x="1480" y="1310"/>
                  </a:lnTo>
                  <a:lnTo>
                    <a:pt x="1477" y="1308"/>
                  </a:lnTo>
                  <a:lnTo>
                    <a:pt x="1475" y="1304"/>
                  </a:lnTo>
                  <a:lnTo>
                    <a:pt x="1468" y="1296"/>
                  </a:lnTo>
                  <a:lnTo>
                    <a:pt x="1463" y="1286"/>
                  </a:lnTo>
                  <a:lnTo>
                    <a:pt x="1456" y="1266"/>
                  </a:lnTo>
                  <a:lnTo>
                    <a:pt x="1451" y="1257"/>
                  </a:lnTo>
                  <a:close/>
                  <a:moveTo>
                    <a:pt x="1510" y="2736"/>
                  </a:moveTo>
                  <a:lnTo>
                    <a:pt x="1502" y="2728"/>
                  </a:lnTo>
                  <a:lnTo>
                    <a:pt x="1498" y="2722"/>
                  </a:lnTo>
                  <a:lnTo>
                    <a:pt x="1497" y="2717"/>
                  </a:lnTo>
                  <a:lnTo>
                    <a:pt x="1498" y="2711"/>
                  </a:lnTo>
                  <a:lnTo>
                    <a:pt x="1517" y="2705"/>
                  </a:lnTo>
                  <a:lnTo>
                    <a:pt x="1542" y="2700"/>
                  </a:lnTo>
                  <a:lnTo>
                    <a:pt x="1557" y="2697"/>
                  </a:lnTo>
                  <a:lnTo>
                    <a:pt x="1573" y="2695"/>
                  </a:lnTo>
                  <a:lnTo>
                    <a:pt x="1589" y="2693"/>
                  </a:lnTo>
                  <a:lnTo>
                    <a:pt x="1603" y="2691"/>
                  </a:lnTo>
                  <a:lnTo>
                    <a:pt x="1619" y="2691"/>
                  </a:lnTo>
                  <a:lnTo>
                    <a:pt x="1634" y="2691"/>
                  </a:lnTo>
                  <a:lnTo>
                    <a:pt x="1648" y="2693"/>
                  </a:lnTo>
                  <a:lnTo>
                    <a:pt x="1660" y="2696"/>
                  </a:lnTo>
                  <a:lnTo>
                    <a:pt x="1666" y="2698"/>
                  </a:lnTo>
                  <a:lnTo>
                    <a:pt x="1671" y="2700"/>
                  </a:lnTo>
                  <a:lnTo>
                    <a:pt x="1675" y="2703"/>
                  </a:lnTo>
                  <a:lnTo>
                    <a:pt x="1679" y="2706"/>
                  </a:lnTo>
                  <a:lnTo>
                    <a:pt x="1682" y="2711"/>
                  </a:lnTo>
                  <a:lnTo>
                    <a:pt x="1686" y="2715"/>
                  </a:lnTo>
                  <a:lnTo>
                    <a:pt x="1688" y="2719"/>
                  </a:lnTo>
                  <a:lnTo>
                    <a:pt x="1689" y="2724"/>
                  </a:lnTo>
                  <a:lnTo>
                    <a:pt x="1667" y="2725"/>
                  </a:lnTo>
                  <a:lnTo>
                    <a:pt x="1643" y="2726"/>
                  </a:lnTo>
                  <a:lnTo>
                    <a:pt x="1620" y="2729"/>
                  </a:lnTo>
                  <a:lnTo>
                    <a:pt x="1597" y="2731"/>
                  </a:lnTo>
                  <a:lnTo>
                    <a:pt x="1574" y="2733"/>
                  </a:lnTo>
                  <a:lnTo>
                    <a:pt x="1552" y="2734"/>
                  </a:lnTo>
                  <a:lnTo>
                    <a:pt x="1530" y="2735"/>
                  </a:lnTo>
                  <a:lnTo>
                    <a:pt x="1510" y="2736"/>
                  </a:lnTo>
                  <a:close/>
                  <a:moveTo>
                    <a:pt x="1744" y="1409"/>
                  </a:moveTo>
                  <a:lnTo>
                    <a:pt x="1743" y="1413"/>
                  </a:lnTo>
                  <a:lnTo>
                    <a:pt x="1739" y="1416"/>
                  </a:lnTo>
                  <a:lnTo>
                    <a:pt x="1736" y="1419"/>
                  </a:lnTo>
                  <a:lnTo>
                    <a:pt x="1732" y="1422"/>
                  </a:lnTo>
                  <a:lnTo>
                    <a:pt x="1724" y="1427"/>
                  </a:lnTo>
                  <a:lnTo>
                    <a:pt x="1718" y="1428"/>
                  </a:lnTo>
                  <a:lnTo>
                    <a:pt x="1710" y="1422"/>
                  </a:lnTo>
                  <a:lnTo>
                    <a:pt x="1701" y="1417"/>
                  </a:lnTo>
                  <a:lnTo>
                    <a:pt x="1693" y="1413"/>
                  </a:lnTo>
                  <a:lnTo>
                    <a:pt x="1686" y="1409"/>
                  </a:lnTo>
                  <a:lnTo>
                    <a:pt x="1693" y="1397"/>
                  </a:lnTo>
                  <a:lnTo>
                    <a:pt x="1702" y="1387"/>
                  </a:lnTo>
                  <a:lnTo>
                    <a:pt x="1712" y="1392"/>
                  </a:lnTo>
                  <a:lnTo>
                    <a:pt x="1723" y="1397"/>
                  </a:lnTo>
                  <a:lnTo>
                    <a:pt x="1733" y="1402"/>
                  </a:lnTo>
                  <a:lnTo>
                    <a:pt x="1744" y="1409"/>
                  </a:lnTo>
                  <a:close/>
                  <a:moveTo>
                    <a:pt x="1686" y="1344"/>
                  </a:moveTo>
                  <a:lnTo>
                    <a:pt x="1693" y="1340"/>
                  </a:lnTo>
                  <a:lnTo>
                    <a:pt x="1700" y="1337"/>
                  </a:lnTo>
                  <a:lnTo>
                    <a:pt x="1715" y="1351"/>
                  </a:lnTo>
                  <a:lnTo>
                    <a:pt x="1731" y="1364"/>
                  </a:lnTo>
                  <a:lnTo>
                    <a:pt x="1725" y="1370"/>
                  </a:lnTo>
                  <a:lnTo>
                    <a:pt x="1719" y="1377"/>
                  </a:lnTo>
                  <a:lnTo>
                    <a:pt x="1711" y="1375"/>
                  </a:lnTo>
                  <a:lnTo>
                    <a:pt x="1705" y="1373"/>
                  </a:lnTo>
                  <a:lnTo>
                    <a:pt x="1697" y="1371"/>
                  </a:lnTo>
                  <a:lnTo>
                    <a:pt x="1692" y="1366"/>
                  </a:lnTo>
                  <a:lnTo>
                    <a:pt x="1688" y="1362"/>
                  </a:lnTo>
                  <a:lnTo>
                    <a:pt x="1686" y="1357"/>
                  </a:lnTo>
                  <a:lnTo>
                    <a:pt x="1685" y="1352"/>
                  </a:lnTo>
                  <a:lnTo>
                    <a:pt x="1686" y="1344"/>
                  </a:lnTo>
                  <a:close/>
                  <a:moveTo>
                    <a:pt x="1735" y="1295"/>
                  </a:moveTo>
                  <a:lnTo>
                    <a:pt x="1732" y="1297"/>
                  </a:lnTo>
                  <a:lnTo>
                    <a:pt x="1728" y="1299"/>
                  </a:lnTo>
                  <a:lnTo>
                    <a:pt x="1723" y="1301"/>
                  </a:lnTo>
                  <a:lnTo>
                    <a:pt x="1717" y="1302"/>
                  </a:lnTo>
                  <a:lnTo>
                    <a:pt x="1705" y="1304"/>
                  </a:lnTo>
                  <a:lnTo>
                    <a:pt x="1696" y="1305"/>
                  </a:lnTo>
                  <a:lnTo>
                    <a:pt x="1682" y="1298"/>
                  </a:lnTo>
                  <a:lnTo>
                    <a:pt x="1670" y="1291"/>
                  </a:lnTo>
                  <a:lnTo>
                    <a:pt x="1679" y="1287"/>
                  </a:lnTo>
                  <a:lnTo>
                    <a:pt x="1695" y="1282"/>
                  </a:lnTo>
                  <a:lnTo>
                    <a:pt x="1711" y="1278"/>
                  </a:lnTo>
                  <a:lnTo>
                    <a:pt x="1724" y="1277"/>
                  </a:lnTo>
                  <a:lnTo>
                    <a:pt x="1735" y="1295"/>
                  </a:lnTo>
                  <a:close/>
                  <a:moveTo>
                    <a:pt x="1727" y="1230"/>
                  </a:moveTo>
                  <a:lnTo>
                    <a:pt x="1726" y="1242"/>
                  </a:lnTo>
                  <a:lnTo>
                    <a:pt x="1725" y="1253"/>
                  </a:lnTo>
                  <a:lnTo>
                    <a:pt x="1718" y="1253"/>
                  </a:lnTo>
                  <a:lnTo>
                    <a:pt x="1712" y="1254"/>
                  </a:lnTo>
                  <a:lnTo>
                    <a:pt x="1699" y="1248"/>
                  </a:lnTo>
                  <a:lnTo>
                    <a:pt x="1687" y="1242"/>
                  </a:lnTo>
                  <a:lnTo>
                    <a:pt x="1674" y="1234"/>
                  </a:lnTo>
                  <a:lnTo>
                    <a:pt x="1662" y="1228"/>
                  </a:lnTo>
                  <a:lnTo>
                    <a:pt x="1669" y="1222"/>
                  </a:lnTo>
                  <a:lnTo>
                    <a:pt x="1676" y="1215"/>
                  </a:lnTo>
                  <a:lnTo>
                    <a:pt x="1687" y="1215"/>
                  </a:lnTo>
                  <a:lnTo>
                    <a:pt x="1696" y="1217"/>
                  </a:lnTo>
                  <a:lnTo>
                    <a:pt x="1704" y="1220"/>
                  </a:lnTo>
                  <a:lnTo>
                    <a:pt x="1711" y="1222"/>
                  </a:lnTo>
                  <a:lnTo>
                    <a:pt x="1720" y="1227"/>
                  </a:lnTo>
                  <a:lnTo>
                    <a:pt x="1727" y="1230"/>
                  </a:lnTo>
                  <a:close/>
                  <a:moveTo>
                    <a:pt x="1668" y="1766"/>
                  </a:moveTo>
                  <a:lnTo>
                    <a:pt x="1669" y="1819"/>
                  </a:lnTo>
                  <a:lnTo>
                    <a:pt x="1671" y="1871"/>
                  </a:lnTo>
                  <a:lnTo>
                    <a:pt x="1673" y="1923"/>
                  </a:lnTo>
                  <a:lnTo>
                    <a:pt x="1675" y="1976"/>
                  </a:lnTo>
                  <a:lnTo>
                    <a:pt x="1677" y="2029"/>
                  </a:lnTo>
                  <a:lnTo>
                    <a:pt x="1679" y="2082"/>
                  </a:lnTo>
                  <a:lnTo>
                    <a:pt x="1681" y="2135"/>
                  </a:lnTo>
                  <a:lnTo>
                    <a:pt x="1683" y="2188"/>
                  </a:lnTo>
                  <a:lnTo>
                    <a:pt x="1686" y="2240"/>
                  </a:lnTo>
                  <a:lnTo>
                    <a:pt x="1687" y="2293"/>
                  </a:lnTo>
                  <a:lnTo>
                    <a:pt x="1689" y="2346"/>
                  </a:lnTo>
                  <a:lnTo>
                    <a:pt x="1690" y="2399"/>
                  </a:lnTo>
                  <a:lnTo>
                    <a:pt x="1690" y="2452"/>
                  </a:lnTo>
                  <a:lnTo>
                    <a:pt x="1690" y="2506"/>
                  </a:lnTo>
                  <a:lnTo>
                    <a:pt x="1689" y="2558"/>
                  </a:lnTo>
                  <a:lnTo>
                    <a:pt x="1688" y="2611"/>
                  </a:lnTo>
                  <a:lnTo>
                    <a:pt x="1681" y="2624"/>
                  </a:lnTo>
                  <a:lnTo>
                    <a:pt x="1676" y="2638"/>
                  </a:lnTo>
                  <a:lnTo>
                    <a:pt x="1662" y="2641"/>
                  </a:lnTo>
                  <a:lnTo>
                    <a:pt x="1649" y="2643"/>
                  </a:lnTo>
                  <a:lnTo>
                    <a:pt x="1634" y="2645"/>
                  </a:lnTo>
                  <a:lnTo>
                    <a:pt x="1619" y="2645"/>
                  </a:lnTo>
                  <a:lnTo>
                    <a:pt x="1590" y="2645"/>
                  </a:lnTo>
                  <a:lnTo>
                    <a:pt x="1563" y="2645"/>
                  </a:lnTo>
                  <a:lnTo>
                    <a:pt x="1549" y="2641"/>
                  </a:lnTo>
                  <a:lnTo>
                    <a:pt x="1536" y="2638"/>
                  </a:lnTo>
                  <a:lnTo>
                    <a:pt x="1522" y="2633"/>
                  </a:lnTo>
                  <a:lnTo>
                    <a:pt x="1509" y="2630"/>
                  </a:lnTo>
                  <a:lnTo>
                    <a:pt x="1510" y="2575"/>
                  </a:lnTo>
                  <a:lnTo>
                    <a:pt x="1513" y="2520"/>
                  </a:lnTo>
                  <a:lnTo>
                    <a:pt x="1515" y="2467"/>
                  </a:lnTo>
                  <a:lnTo>
                    <a:pt x="1516" y="2412"/>
                  </a:lnTo>
                  <a:lnTo>
                    <a:pt x="1518" y="2357"/>
                  </a:lnTo>
                  <a:lnTo>
                    <a:pt x="1519" y="2302"/>
                  </a:lnTo>
                  <a:lnTo>
                    <a:pt x="1521" y="2247"/>
                  </a:lnTo>
                  <a:lnTo>
                    <a:pt x="1523" y="2192"/>
                  </a:lnTo>
                  <a:lnTo>
                    <a:pt x="1524" y="2137"/>
                  </a:lnTo>
                  <a:lnTo>
                    <a:pt x="1526" y="2082"/>
                  </a:lnTo>
                  <a:lnTo>
                    <a:pt x="1528" y="2027"/>
                  </a:lnTo>
                  <a:lnTo>
                    <a:pt x="1530" y="1973"/>
                  </a:lnTo>
                  <a:lnTo>
                    <a:pt x="1532" y="1918"/>
                  </a:lnTo>
                  <a:lnTo>
                    <a:pt x="1534" y="1863"/>
                  </a:lnTo>
                  <a:lnTo>
                    <a:pt x="1536" y="1808"/>
                  </a:lnTo>
                  <a:lnTo>
                    <a:pt x="1537" y="1753"/>
                  </a:lnTo>
                  <a:lnTo>
                    <a:pt x="1570" y="1752"/>
                  </a:lnTo>
                  <a:lnTo>
                    <a:pt x="1599" y="1753"/>
                  </a:lnTo>
                  <a:lnTo>
                    <a:pt x="1614" y="1754"/>
                  </a:lnTo>
                  <a:lnTo>
                    <a:pt x="1631" y="1757"/>
                  </a:lnTo>
                  <a:lnTo>
                    <a:pt x="1648" y="1761"/>
                  </a:lnTo>
                  <a:lnTo>
                    <a:pt x="1668" y="1766"/>
                  </a:lnTo>
                  <a:close/>
                  <a:moveTo>
                    <a:pt x="1552" y="1662"/>
                  </a:moveTo>
                  <a:lnTo>
                    <a:pt x="1578" y="1666"/>
                  </a:lnTo>
                  <a:lnTo>
                    <a:pt x="1604" y="1671"/>
                  </a:lnTo>
                  <a:lnTo>
                    <a:pt x="1618" y="1674"/>
                  </a:lnTo>
                  <a:lnTo>
                    <a:pt x="1632" y="1678"/>
                  </a:lnTo>
                  <a:lnTo>
                    <a:pt x="1645" y="1682"/>
                  </a:lnTo>
                  <a:lnTo>
                    <a:pt x="1661" y="1689"/>
                  </a:lnTo>
                  <a:lnTo>
                    <a:pt x="1660" y="1698"/>
                  </a:lnTo>
                  <a:lnTo>
                    <a:pt x="1660" y="1707"/>
                  </a:lnTo>
                  <a:lnTo>
                    <a:pt x="1644" y="1709"/>
                  </a:lnTo>
                  <a:lnTo>
                    <a:pt x="1629" y="1710"/>
                  </a:lnTo>
                  <a:lnTo>
                    <a:pt x="1613" y="1712"/>
                  </a:lnTo>
                  <a:lnTo>
                    <a:pt x="1598" y="1714"/>
                  </a:lnTo>
                  <a:lnTo>
                    <a:pt x="1585" y="1713"/>
                  </a:lnTo>
                  <a:lnTo>
                    <a:pt x="1573" y="1712"/>
                  </a:lnTo>
                  <a:lnTo>
                    <a:pt x="1560" y="1711"/>
                  </a:lnTo>
                  <a:lnTo>
                    <a:pt x="1547" y="1710"/>
                  </a:lnTo>
                  <a:lnTo>
                    <a:pt x="1543" y="1700"/>
                  </a:lnTo>
                  <a:lnTo>
                    <a:pt x="1540" y="1693"/>
                  </a:lnTo>
                  <a:lnTo>
                    <a:pt x="1539" y="1688"/>
                  </a:lnTo>
                  <a:lnTo>
                    <a:pt x="1540" y="1682"/>
                  </a:lnTo>
                  <a:lnTo>
                    <a:pt x="1544" y="1674"/>
                  </a:lnTo>
                  <a:lnTo>
                    <a:pt x="1552" y="1662"/>
                  </a:lnTo>
                  <a:close/>
                  <a:moveTo>
                    <a:pt x="1501" y="1531"/>
                  </a:moveTo>
                  <a:lnTo>
                    <a:pt x="1505" y="1542"/>
                  </a:lnTo>
                  <a:lnTo>
                    <a:pt x="1509" y="1552"/>
                  </a:lnTo>
                  <a:lnTo>
                    <a:pt x="1511" y="1564"/>
                  </a:lnTo>
                  <a:lnTo>
                    <a:pt x="1514" y="1576"/>
                  </a:lnTo>
                  <a:lnTo>
                    <a:pt x="1513" y="1587"/>
                  </a:lnTo>
                  <a:lnTo>
                    <a:pt x="1511" y="1598"/>
                  </a:lnTo>
                  <a:lnTo>
                    <a:pt x="1509" y="1603"/>
                  </a:lnTo>
                  <a:lnTo>
                    <a:pt x="1507" y="1608"/>
                  </a:lnTo>
                  <a:lnTo>
                    <a:pt x="1504" y="1613"/>
                  </a:lnTo>
                  <a:lnTo>
                    <a:pt x="1501" y="1617"/>
                  </a:lnTo>
                  <a:lnTo>
                    <a:pt x="1500" y="1616"/>
                  </a:lnTo>
                  <a:lnTo>
                    <a:pt x="1500" y="1614"/>
                  </a:lnTo>
                  <a:lnTo>
                    <a:pt x="1496" y="1599"/>
                  </a:lnTo>
                  <a:lnTo>
                    <a:pt x="1490" y="1570"/>
                  </a:lnTo>
                  <a:lnTo>
                    <a:pt x="1489" y="1557"/>
                  </a:lnTo>
                  <a:lnTo>
                    <a:pt x="1490" y="1544"/>
                  </a:lnTo>
                  <a:lnTo>
                    <a:pt x="1491" y="1539"/>
                  </a:lnTo>
                  <a:lnTo>
                    <a:pt x="1494" y="1534"/>
                  </a:lnTo>
                  <a:lnTo>
                    <a:pt x="1497" y="1532"/>
                  </a:lnTo>
                  <a:lnTo>
                    <a:pt x="1501" y="1531"/>
                  </a:lnTo>
                  <a:close/>
                  <a:moveTo>
                    <a:pt x="1429" y="1466"/>
                  </a:moveTo>
                  <a:lnTo>
                    <a:pt x="1434" y="1454"/>
                  </a:lnTo>
                  <a:lnTo>
                    <a:pt x="1441" y="1445"/>
                  </a:lnTo>
                  <a:lnTo>
                    <a:pt x="1452" y="1451"/>
                  </a:lnTo>
                  <a:lnTo>
                    <a:pt x="1465" y="1456"/>
                  </a:lnTo>
                  <a:lnTo>
                    <a:pt x="1477" y="1463"/>
                  </a:lnTo>
                  <a:lnTo>
                    <a:pt x="1489" y="1468"/>
                  </a:lnTo>
                  <a:lnTo>
                    <a:pt x="1489" y="1476"/>
                  </a:lnTo>
                  <a:lnTo>
                    <a:pt x="1487" y="1490"/>
                  </a:lnTo>
                  <a:lnTo>
                    <a:pt x="1484" y="1502"/>
                  </a:lnTo>
                  <a:lnTo>
                    <a:pt x="1482" y="1506"/>
                  </a:lnTo>
                  <a:lnTo>
                    <a:pt x="1468" y="1495"/>
                  </a:lnTo>
                  <a:lnTo>
                    <a:pt x="1454" y="1485"/>
                  </a:lnTo>
                  <a:lnTo>
                    <a:pt x="1442" y="1475"/>
                  </a:lnTo>
                  <a:lnTo>
                    <a:pt x="1429" y="1466"/>
                  </a:lnTo>
                  <a:close/>
                  <a:moveTo>
                    <a:pt x="1424" y="1525"/>
                  </a:moveTo>
                  <a:lnTo>
                    <a:pt x="1431" y="1518"/>
                  </a:lnTo>
                  <a:lnTo>
                    <a:pt x="1439" y="1510"/>
                  </a:lnTo>
                  <a:lnTo>
                    <a:pt x="1450" y="1519"/>
                  </a:lnTo>
                  <a:lnTo>
                    <a:pt x="1462" y="1527"/>
                  </a:lnTo>
                  <a:lnTo>
                    <a:pt x="1473" y="1536"/>
                  </a:lnTo>
                  <a:lnTo>
                    <a:pt x="1486" y="1544"/>
                  </a:lnTo>
                  <a:lnTo>
                    <a:pt x="1484" y="1548"/>
                  </a:lnTo>
                  <a:lnTo>
                    <a:pt x="1482" y="1556"/>
                  </a:lnTo>
                  <a:lnTo>
                    <a:pt x="1478" y="1562"/>
                  </a:lnTo>
                  <a:lnTo>
                    <a:pt x="1475" y="1565"/>
                  </a:lnTo>
                  <a:lnTo>
                    <a:pt x="1461" y="1555"/>
                  </a:lnTo>
                  <a:lnTo>
                    <a:pt x="1448" y="1545"/>
                  </a:lnTo>
                  <a:lnTo>
                    <a:pt x="1435" y="1534"/>
                  </a:lnTo>
                  <a:lnTo>
                    <a:pt x="1424" y="1525"/>
                  </a:lnTo>
                  <a:close/>
                  <a:moveTo>
                    <a:pt x="1448" y="1616"/>
                  </a:moveTo>
                  <a:lnTo>
                    <a:pt x="1442" y="1605"/>
                  </a:lnTo>
                  <a:lnTo>
                    <a:pt x="1437" y="1597"/>
                  </a:lnTo>
                  <a:lnTo>
                    <a:pt x="1433" y="1589"/>
                  </a:lnTo>
                  <a:lnTo>
                    <a:pt x="1431" y="1584"/>
                  </a:lnTo>
                  <a:lnTo>
                    <a:pt x="1430" y="1578"/>
                  </a:lnTo>
                  <a:lnTo>
                    <a:pt x="1430" y="1571"/>
                  </a:lnTo>
                  <a:lnTo>
                    <a:pt x="1430" y="1565"/>
                  </a:lnTo>
                  <a:lnTo>
                    <a:pt x="1431" y="1556"/>
                  </a:lnTo>
                  <a:lnTo>
                    <a:pt x="1438" y="1560"/>
                  </a:lnTo>
                  <a:lnTo>
                    <a:pt x="1444" y="1565"/>
                  </a:lnTo>
                  <a:lnTo>
                    <a:pt x="1450" y="1571"/>
                  </a:lnTo>
                  <a:lnTo>
                    <a:pt x="1456" y="1579"/>
                  </a:lnTo>
                  <a:lnTo>
                    <a:pt x="1461" y="1587"/>
                  </a:lnTo>
                  <a:lnTo>
                    <a:pt x="1465" y="1596"/>
                  </a:lnTo>
                  <a:lnTo>
                    <a:pt x="1467" y="1606"/>
                  </a:lnTo>
                  <a:lnTo>
                    <a:pt x="1468" y="1618"/>
                  </a:lnTo>
                  <a:lnTo>
                    <a:pt x="1458" y="1617"/>
                  </a:lnTo>
                  <a:lnTo>
                    <a:pt x="1448" y="1616"/>
                  </a:lnTo>
                  <a:close/>
                  <a:moveTo>
                    <a:pt x="1419" y="1605"/>
                  </a:moveTo>
                  <a:lnTo>
                    <a:pt x="1427" y="1615"/>
                  </a:lnTo>
                  <a:lnTo>
                    <a:pt x="1438" y="1627"/>
                  </a:lnTo>
                  <a:lnTo>
                    <a:pt x="1449" y="1642"/>
                  </a:lnTo>
                  <a:lnTo>
                    <a:pt x="1460" y="1658"/>
                  </a:lnTo>
                  <a:lnTo>
                    <a:pt x="1464" y="1666"/>
                  </a:lnTo>
                  <a:lnTo>
                    <a:pt x="1467" y="1671"/>
                  </a:lnTo>
                  <a:lnTo>
                    <a:pt x="1469" y="1676"/>
                  </a:lnTo>
                  <a:lnTo>
                    <a:pt x="1469" y="1680"/>
                  </a:lnTo>
                  <a:lnTo>
                    <a:pt x="1469" y="1682"/>
                  </a:lnTo>
                  <a:lnTo>
                    <a:pt x="1468" y="1683"/>
                  </a:lnTo>
                  <a:lnTo>
                    <a:pt x="1467" y="1683"/>
                  </a:lnTo>
                  <a:lnTo>
                    <a:pt x="1465" y="1683"/>
                  </a:lnTo>
                  <a:lnTo>
                    <a:pt x="1460" y="1682"/>
                  </a:lnTo>
                  <a:lnTo>
                    <a:pt x="1451" y="1678"/>
                  </a:lnTo>
                  <a:lnTo>
                    <a:pt x="1445" y="1673"/>
                  </a:lnTo>
                  <a:lnTo>
                    <a:pt x="1435" y="1664"/>
                  </a:lnTo>
                  <a:lnTo>
                    <a:pt x="1425" y="1652"/>
                  </a:lnTo>
                  <a:lnTo>
                    <a:pt x="1414" y="1639"/>
                  </a:lnTo>
                  <a:lnTo>
                    <a:pt x="1410" y="1633"/>
                  </a:lnTo>
                  <a:lnTo>
                    <a:pt x="1407" y="1626"/>
                  </a:lnTo>
                  <a:lnTo>
                    <a:pt x="1405" y="1621"/>
                  </a:lnTo>
                  <a:lnTo>
                    <a:pt x="1404" y="1616"/>
                  </a:lnTo>
                  <a:lnTo>
                    <a:pt x="1405" y="1612"/>
                  </a:lnTo>
                  <a:lnTo>
                    <a:pt x="1407" y="1608"/>
                  </a:lnTo>
                  <a:lnTo>
                    <a:pt x="1412" y="1606"/>
                  </a:lnTo>
                  <a:lnTo>
                    <a:pt x="1419" y="1605"/>
                  </a:lnTo>
                  <a:close/>
                  <a:moveTo>
                    <a:pt x="1382" y="1676"/>
                  </a:moveTo>
                  <a:lnTo>
                    <a:pt x="1385" y="1672"/>
                  </a:lnTo>
                  <a:lnTo>
                    <a:pt x="1389" y="1670"/>
                  </a:lnTo>
                  <a:lnTo>
                    <a:pt x="1393" y="1669"/>
                  </a:lnTo>
                  <a:lnTo>
                    <a:pt x="1399" y="1669"/>
                  </a:lnTo>
                  <a:lnTo>
                    <a:pt x="1403" y="1669"/>
                  </a:lnTo>
                  <a:lnTo>
                    <a:pt x="1408" y="1670"/>
                  </a:lnTo>
                  <a:lnTo>
                    <a:pt x="1413" y="1672"/>
                  </a:lnTo>
                  <a:lnTo>
                    <a:pt x="1419" y="1675"/>
                  </a:lnTo>
                  <a:lnTo>
                    <a:pt x="1429" y="1681"/>
                  </a:lnTo>
                  <a:lnTo>
                    <a:pt x="1440" y="1689"/>
                  </a:lnTo>
                  <a:lnTo>
                    <a:pt x="1450" y="1697"/>
                  </a:lnTo>
                  <a:lnTo>
                    <a:pt x="1460" y="1705"/>
                  </a:lnTo>
                  <a:lnTo>
                    <a:pt x="1459" y="1711"/>
                  </a:lnTo>
                  <a:lnTo>
                    <a:pt x="1458" y="1718"/>
                  </a:lnTo>
                  <a:lnTo>
                    <a:pt x="1449" y="1719"/>
                  </a:lnTo>
                  <a:lnTo>
                    <a:pt x="1442" y="1722"/>
                  </a:lnTo>
                  <a:lnTo>
                    <a:pt x="1430" y="1718"/>
                  </a:lnTo>
                  <a:lnTo>
                    <a:pt x="1421" y="1713"/>
                  </a:lnTo>
                  <a:lnTo>
                    <a:pt x="1412" y="1708"/>
                  </a:lnTo>
                  <a:lnTo>
                    <a:pt x="1405" y="1701"/>
                  </a:lnTo>
                  <a:lnTo>
                    <a:pt x="1392" y="1689"/>
                  </a:lnTo>
                  <a:lnTo>
                    <a:pt x="1382" y="1676"/>
                  </a:lnTo>
                  <a:close/>
                  <a:moveTo>
                    <a:pt x="1441" y="1791"/>
                  </a:moveTo>
                  <a:lnTo>
                    <a:pt x="1428" y="1785"/>
                  </a:lnTo>
                  <a:lnTo>
                    <a:pt x="1418" y="1778"/>
                  </a:lnTo>
                  <a:lnTo>
                    <a:pt x="1409" y="1770"/>
                  </a:lnTo>
                  <a:lnTo>
                    <a:pt x="1403" y="1763"/>
                  </a:lnTo>
                  <a:lnTo>
                    <a:pt x="1401" y="1759"/>
                  </a:lnTo>
                  <a:lnTo>
                    <a:pt x="1399" y="1755"/>
                  </a:lnTo>
                  <a:lnTo>
                    <a:pt x="1399" y="1751"/>
                  </a:lnTo>
                  <a:lnTo>
                    <a:pt x="1399" y="1747"/>
                  </a:lnTo>
                  <a:lnTo>
                    <a:pt x="1399" y="1742"/>
                  </a:lnTo>
                  <a:lnTo>
                    <a:pt x="1401" y="1737"/>
                  </a:lnTo>
                  <a:lnTo>
                    <a:pt x="1403" y="1732"/>
                  </a:lnTo>
                  <a:lnTo>
                    <a:pt x="1407" y="1727"/>
                  </a:lnTo>
                  <a:lnTo>
                    <a:pt x="1412" y="1730"/>
                  </a:lnTo>
                  <a:lnTo>
                    <a:pt x="1421" y="1735"/>
                  </a:lnTo>
                  <a:lnTo>
                    <a:pt x="1430" y="1743"/>
                  </a:lnTo>
                  <a:lnTo>
                    <a:pt x="1441" y="1751"/>
                  </a:lnTo>
                  <a:lnTo>
                    <a:pt x="1445" y="1756"/>
                  </a:lnTo>
                  <a:lnTo>
                    <a:pt x="1448" y="1761"/>
                  </a:lnTo>
                  <a:lnTo>
                    <a:pt x="1450" y="1766"/>
                  </a:lnTo>
                  <a:lnTo>
                    <a:pt x="1452" y="1771"/>
                  </a:lnTo>
                  <a:lnTo>
                    <a:pt x="1451" y="1776"/>
                  </a:lnTo>
                  <a:lnTo>
                    <a:pt x="1450" y="1782"/>
                  </a:lnTo>
                  <a:lnTo>
                    <a:pt x="1446" y="1787"/>
                  </a:lnTo>
                  <a:lnTo>
                    <a:pt x="1441" y="1791"/>
                  </a:lnTo>
                  <a:close/>
                  <a:moveTo>
                    <a:pt x="1435" y="1879"/>
                  </a:moveTo>
                  <a:lnTo>
                    <a:pt x="1437" y="1881"/>
                  </a:lnTo>
                  <a:lnTo>
                    <a:pt x="1437" y="1883"/>
                  </a:lnTo>
                  <a:lnTo>
                    <a:pt x="1428" y="1890"/>
                  </a:lnTo>
                  <a:lnTo>
                    <a:pt x="1421" y="1897"/>
                  </a:lnTo>
                  <a:lnTo>
                    <a:pt x="1373" y="1867"/>
                  </a:lnTo>
                  <a:lnTo>
                    <a:pt x="1372" y="1861"/>
                  </a:lnTo>
                  <a:lnTo>
                    <a:pt x="1372" y="1858"/>
                  </a:lnTo>
                  <a:lnTo>
                    <a:pt x="1373" y="1855"/>
                  </a:lnTo>
                  <a:lnTo>
                    <a:pt x="1375" y="1850"/>
                  </a:lnTo>
                  <a:lnTo>
                    <a:pt x="1390" y="1858"/>
                  </a:lnTo>
                  <a:lnTo>
                    <a:pt x="1405" y="1865"/>
                  </a:lnTo>
                  <a:lnTo>
                    <a:pt x="1421" y="1872"/>
                  </a:lnTo>
                  <a:lnTo>
                    <a:pt x="1435" y="1879"/>
                  </a:lnTo>
                  <a:close/>
                  <a:moveTo>
                    <a:pt x="1377" y="1797"/>
                  </a:moveTo>
                  <a:lnTo>
                    <a:pt x="1381" y="1794"/>
                  </a:lnTo>
                  <a:lnTo>
                    <a:pt x="1384" y="1791"/>
                  </a:lnTo>
                  <a:lnTo>
                    <a:pt x="1388" y="1790"/>
                  </a:lnTo>
                  <a:lnTo>
                    <a:pt x="1392" y="1789"/>
                  </a:lnTo>
                  <a:lnTo>
                    <a:pt x="1401" y="1789"/>
                  </a:lnTo>
                  <a:lnTo>
                    <a:pt x="1410" y="1790"/>
                  </a:lnTo>
                  <a:lnTo>
                    <a:pt x="1420" y="1794"/>
                  </a:lnTo>
                  <a:lnTo>
                    <a:pt x="1429" y="1800"/>
                  </a:lnTo>
                  <a:lnTo>
                    <a:pt x="1438" y="1806"/>
                  </a:lnTo>
                  <a:lnTo>
                    <a:pt x="1445" y="1813"/>
                  </a:lnTo>
                  <a:lnTo>
                    <a:pt x="1441" y="1822"/>
                  </a:lnTo>
                  <a:lnTo>
                    <a:pt x="1438" y="1830"/>
                  </a:lnTo>
                  <a:lnTo>
                    <a:pt x="1410" y="1830"/>
                  </a:lnTo>
                  <a:lnTo>
                    <a:pt x="1402" y="1823"/>
                  </a:lnTo>
                  <a:lnTo>
                    <a:pt x="1394" y="1817"/>
                  </a:lnTo>
                  <a:lnTo>
                    <a:pt x="1386" y="1810"/>
                  </a:lnTo>
                  <a:lnTo>
                    <a:pt x="1377" y="1804"/>
                  </a:lnTo>
                  <a:lnTo>
                    <a:pt x="1377" y="1797"/>
                  </a:lnTo>
                  <a:close/>
                  <a:moveTo>
                    <a:pt x="1681" y="1150"/>
                  </a:moveTo>
                  <a:lnTo>
                    <a:pt x="1675" y="1148"/>
                  </a:lnTo>
                  <a:lnTo>
                    <a:pt x="1667" y="1144"/>
                  </a:lnTo>
                  <a:lnTo>
                    <a:pt x="1662" y="1141"/>
                  </a:lnTo>
                  <a:lnTo>
                    <a:pt x="1659" y="1139"/>
                  </a:lnTo>
                  <a:lnTo>
                    <a:pt x="1657" y="1137"/>
                  </a:lnTo>
                  <a:lnTo>
                    <a:pt x="1656" y="1135"/>
                  </a:lnTo>
                  <a:lnTo>
                    <a:pt x="1661" y="1130"/>
                  </a:lnTo>
                  <a:lnTo>
                    <a:pt x="1666" y="1126"/>
                  </a:lnTo>
                  <a:lnTo>
                    <a:pt x="1669" y="1123"/>
                  </a:lnTo>
                  <a:lnTo>
                    <a:pt x="1672" y="1122"/>
                  </a:lnTo>
                  <a:lnTo>
                    <a:pt x="1675" y="1123"/>
                  </a:lnTo>
                  <a:lnTo>
                    <a:pt x="1679" y="1127"/>
                  </a:lnTo>
                  <a:lnTo>
                    <a:pt x="1685" y="1131"/>
                  </a:lnTo>
                  <a:lnTo>
                    <a:pt x="1692" y="1138"/>
                  </a:lnTo>
                  <a:lnTo>
                    <a:pt x="1690" y="1141"/>
                  </a:lnTo>
                  <a:lnTo>
                    <a:pt x="1687" y="1146"/>
                  </a:lnTo>
                  <a:lnTo>
                    <a:pt x="1683" y="1149"/>
                  </a:lnTo>
                  <a:lnTo>
                    <a:pt x="1681" y="1150"/>
                  </a:lnTo>
                  <a:close/>
                  <a:moveTo>
                    <a:pt x="1713" y="1196"/>
                  </a:moveTo>
                  <a:lnTo>
                    <a:pt x="1709" y="1195"/>
                  </a:lnTo>
                  <a:lnTo>
                    <a:pt x="1702" y="1197"/>
                  </a:lnTo>
                  <a:lnTo>
                    <a:pt x="1696" y="1200"/>
                  </a:lnTo>
                  <a:lnTo>
                    <a:pt x="1692" y="1202"/>
                  </a:lnTo>
                  <a:lnTo>
                    <a:pt x="1683" y="1198"/>
                  </a:lnTo>
                  <a:lnTo>
                    <a:pt x="1673" y="1193"/>
                  </a:lnTo>
                  <a:lnTo>
                    <a:pt x="1662" y="1189"/>
                  </a:lnTo>
                  <a:lnTo>
                    <a:pt x="1655" y="1186"/>
                  </a:lnTo>
                  <a:lnTo>
                    <a:pt x="1658" y="1183"/>
                  </a:lnTo>
                  <a:lnTo>
                    <a:pt x="1662" y="1180"/>
                  </a:lnTo>
                  <a:lnTo>
                    <a:pt x="1669" y="1178"/>
                  </a:lnTo>
                  <a:lnTo>
                    <a:pt x="1675" y="1177"/>
                  </a:lnTo>
                  <a:lnTo>
                    <a:pt x="1683" y="1178"/>
                  </a:lnTo>
                  <a:lnTo>
                    <a:pt x="1692" y="1182"/>
                  </a:lnTo>
                  <a:lnTo>
                    <a:pt x="1697" y="1184"/>
                  </a:lnTo>
                  <a:lnTo>
                    <a:pt x="1702" y="1187"/>
                  </a:lnTo>
                  <a:lnTo>
                    <a:pt x="1708" y="1191"/>
                  </a:lnTo>
                  <a:lnTo>
                    <a:pt x="1713" y="1196"/>
                  </a:lnTo>
                  <a:close/>
                  <a:moveTo>
                    <a:pt x="1961" y="2788"/>
                  </a:moveTo>
                  <a:lnTo>
                    <a:pt x="1977" y="2809"/>
                  </a:lnTo>
                  <a:lnTo>
                    <a:pt x="1988" y="2830"/>
                  </a:lnTo>
                  <a:lnTo>
                    <a:pt x="2000" y="2853"/>
                  </a:lnTo>
                  <a:lnTo>
                    <a:pt x="2012" y="2883"/>
                  </a:lnTo>
                  <a:lnTo>
                    <a:pt x="1992" y="2888"/>
                  </a:lnTo>
                  <a:lnTo>
                    <a:pt x="1973" y="2892"/>
                  </a:lnTo>
                  <a:lnTo>
                    <a:pt x="1954" y="2897"/>
                  </a:lnTo>
                  <a:lnTo>
                    <a:pt x="1936" y="2899"/>
                  </a:lnTo>
                  <a:lnTo>
                    <a:pt x="1900" y="2902"/>
                  </a:lnTo>
                  <a:lnTo>
                    <a:pt x="1862" y="2904"/>
                  </a:lnTo>
                  <a:lnTo>
                    <a:pt x="1828" y="2902"/>
                  </a:lnTo>
                  <a:lnTo>
                    <a:pt x="1795" y="2898"/>
                  </a:lnTo>
                  <a:lnTo>
                    <a:pt x="1765" y="2893"/>
                  </a:lnTo>
                  <a:lnTo>
                    <a:pt x="1736" y="2887"/>
                  </a:lnTo>
                  <a:lnTo>
                    <a:pt x="1738" y="2511"/>
                  </a:lnTo>
                  <a:lnTo>
                    <a:pt x="1736" y="2474"/>
                  </a:lnTo>
                  <a:lnTo>
                    <a:pt x="1732" y="2423"/>
                  </a:lnTo>
                  <a:lnTo>
                    <a:pt x="1727" y="2360"/>
                  </a:lnTo>
                  <a:lnTo>
                    <a:pt x="1720" y="2285"/>
                  </a:lnTo>
                  <a:lnTo>
                    <a:pt x="1714" y="2202"/>
                  </a:lnTo>
                  <a:lnTo>
                    <a:pt x="1707" y="2115"/>
                  </a:lnTo>
                  <a:lnTo>
                    <a:pt x="1699" y="2023"/>
                  </a:lnTo>
                  <a:lnTo>
                    <a:pt x="1693" y="1930"/>
                  </a:lnTo>
                  <a:lnTo>
                    <a:pt x="1686" y="1839"/>
                  </a:lnTo>
                  <a:lnTo>
                    <a:pt x="1680" y="1751"/>
                  </a:lnTo>
                  <a:lnTo>
                    <a:pt x="1676" y="1669"/>
                  </a:lnTo>
                  <a:lnTo>
                    <a:pt x="1673" y="1595"/>
                  </a:lnTo>
                  <a:lnTo>
                    <a:pt x="1672" y="1532"/>
                  </a:lnTo>
                  <a:lnTo>
                    <a:pt x="1672" y="1482"/>
                  </a:lnTo>
                  <a:lnTo>
                    <a:pt x="1674" y="1463"/>
                  </a:lnTo>
                  <a:lnTo>
                    <a:pt x="1675" y="1447"/>
                  </a:lnTo>
                  <a:lnTo>
                    <a:pt x="1678" y="1436"/>
                  </a:lnTo>
                  <a:lnTo>
                    <a:pt x="1681" y="1430"/>
                  </a:lnTo>
                  <a:lnTo>
                    <a:pt x="1683" y="1433"/>
                  </a:lnTo>
                  <a:lnTo>
                    <a:pt x="1687" y="1435"/>
                  </a:lnTo>
                  <a:lnTo>
                    <a:pt x="1690" y="1437"/>
                  </a:lnTo>
                  <a:lnTo>
                    <a:pt x="1694" y="1438"/>
                  </a:lnTo>
                  <a:lnTo>
                    <a:pt x="1704" y="1439"/>
                  </a:lnTo>
                  <a:lnTo>
                    <a:pt x="1714" y="1439"/>
                  </a:lnTo>
                  <a:lnTo>
                    <a:pt x="1725" y="1440"/>
                  </a:lnTo>
                  <a:lnTo>
                    <a:pt x="1734" y="1444"/>
                  </a:lnTo>
                  <a:lnTo>
                    <a:pt x="1738" y="1446"/>
                  </a:lnTo>
                  <a:lnTo>
                    <a:pt x="1742" y="1449"/>
                  </a:lnTo>
                  <a:lnTo>
                    <a:pt x="1745" y="1452"/>
                  </a:lnTo>
                  <a:lnTo>
                    <a:pt x="1747" y="1457"/>
                  </a:lnTo>
                  <a:lnTo>
                    <a:pt x="1743" y="1463"/>
                  </a:lnTo>
                  <a:lnTo>
                    <a:pt x="1739" y="1469"/>
                  </a:lnTo>
                  <a:lnTo>
                    <a:pt x="1730" y="1465"/>
                  </a:lnTo>
                  <a:lnTo>
                    <a:pt x="1723" y="1462"/>
                  </a:lnTo>
                  <a:lnTo>
                    <a:pt x="1715" y="1459"/>
                  </a:lnTo>
                  <a:lnTo>
                    <a:pt x="1709" y="1458"/>
                  </a:lnTo>
                  <a:lnTo>
                    <a:pt x="1696" y="1457"/>
                  </a:lnTo>
                  <a:lnTo>
                    <a:pt x="1680" y="1457"/>
                  </a:lnTo>
                  <a:lnTo>
                    <a:pt x="1683" y="1487"/>
                  </a:lnTo>
                  <a:lnTo>
                    <a:pt x="1688" y="1515"/>
                  </a:lnTo>
                  <a:lnTo>
                    <a:pt x="1692" y="1544"/>
                  </a:lnTo>
                  <a:lnTo>
                    <a:pt x="1697" y="1573"/>
                  </a:lnTo>
                  <a:lnTo>
                    <a:pt x="1710" y="1629"/>
                  </a:lnTo>
                  <a:lnTo>
                    <a:pt x="1723" y="1685"/>
                  </a:lnTo>
                  <a:lnTo>
                    <a:pt x="1735" y="1742"/>
                  </a:lnTo>
                  <a:lnTo>
                    <a:pt x="1746" y="1800"/>
                  </a:lnTo>
                  <a:lnTo>
                    <a:pt x="1751" y="1829"/>
                  </a:lnTo>
                  <a:lnTo>
                    <a:pt x="1755" y="1859"/>
                  </a:lnTo>
                  <a:lnTo>
                    <a:pt x="1758" y="1890"/>
                  </a:lnTo>
                  <a:lnTo>
                    <a:pt x="1762" y="1921"/>
                  </a:lnTo>
                  <a:lnTo>
                    <a:pt x="1764" y="1936"/>
                  </a:lnTo>
                  <a:lnTo>
                    <a:pt x="1767" y="1949"/>
                  </a:lnTo>
                  <a:lnTo>
                    <a:pt x="1771" y="1960"/>
                  </a:lnTo>
                  <a:lnTo>
                    <a:pt x="1775" y="1973"/>
                  </a:lnTo>
                  <a:lnTo>
                    <a:pt x="1778" y="1986"/>
                  </a:lnTo>
                  <a:lnTo>
                    <a:pt x="1781" y="1999"/>
                  </a:lnTo>
                  <a:lnTo>
                    <a:pt x="1781" y="2008"/>
                  </a:lnTo>
                  <a:lnTo>
                    <a:pt x="1781" y="2016"/>
                  </a:lnTo>
                  <a:lnTo>
                    <a:pt x="1781" y="2026"/>
                  </a:lnTo>
                  <a:lnTo>
                    <a:pt x="1778" y="2036"/>
                  </a:lnTo>
                  <a:lnTo>
                    <a:pt x="1786" y="2045"/>
                  </a:lnTo>
                  <a:lnTo>
                    <a:pt x="1792" y="2054"/>
                  </a:lnTo>
                  <a:lnTo>
                    <a:pt x="1789" y="2069"/>
                  </a:lnTo>
                  <a:lnTo>
                    <a:pt x="1788" y="2085"/>
                  </a:lnTo>
                  <a:lnTo>
                    <a:pt x="1787" y="2102"/>
                  </a:lnTo>
                  <a:lnTo>
                    <a:pt x="1788" y="2120"/>
                  </a:lnTo>
                  <a:lnTo>
                    <a:pt x="1789" y="2138"/>
                  </a:lnTo>
                  <a:lnTo>
                    <a:pt x="1792" y="2157"/>
                  </a:lnTo>
                  <a:lnTo>
                    <a:pt x="1795" y="2176"/>
                  </a:lnTo>
                  <a:lnTo>
                    <a:pt x="1800" y="2196"/>
                  </a:lnTo>
                  <a:lnTo>
                    <a:pt x="1821" y="2279"/>
                  </a:lnTo>
                  <a:lnTo>
                    <a:pt x="1845" y="2367"/>
                  </a:lnTo>
                  <a:lnTo>
                    <a:pt x="1855" y="2410"/>
                  </a:lnTo>
                  <a:lnTo>
                    <a:pt x="1865" y="2455"/>
                  </a:lnTo>
                  <a:lnTo>
                    <a:pt x="1868" y="2476"/>
                  </a:lnTo>
                  <a:lnTo>
                    <a:pt x="1871" y="2498"/>
                  </a:lnTo>
                  <a:lnTo>
                    <a:pt x="1873" y="2519"/>
                  </a:lnTo>
                  <a:lnTo>
                    <a:pt x="1874" y="2539"/>
                  </a:lnTo>
                  <a:lnTo>
                    <a:pt x="1874" y="2559"/>
                  </a:lnTo>
                  <a:lnTo>
                    <a:pt x="1872" y="2580"/>
                  </a:lnTo>
                  <a:lnTo>
                    <a:pt x="1870" y="2599"/>
                  </a:lnTo>
                  <a:lnTo>
                    <a:pt x="1866" y="2618"/>
                  </a:lnTo>
                  <a:lnTo>
                    <a:pt x="1860" y="2636"/>
                  </a:lnTo>
                  <a:lnTo>
                    <a:pt x="1853" y="2652"/>
                  </a:lnTo>
                  <a:lnTo>
                    <a:pt x="1844" y="2669"/>
                  </a:lnTo>
                  <a:lnTo>
                    <a:pt x="1833" y="2685"/>
                  </a:lnTo>
                  <a:lnTo>
                    <a:pt x="1817" y="2698"/>
                  </a:lnTo>
                  <a:lnTo>
                    <a:pt x="1802" y="2712"/>
                  </a:lnTo>
                  <a:lnTo>
                    <a:pt x="1786" y="2724"/>
                  </a:lnTo>
                  <a:lnTo>
                    <a:pt x="1771" y="2737"/>
                  </a:lnTo>
                  <a:lnTo>
                    <a:pt x="1771" y="2757"/>
                  </a:lnTo>
                  <a:lnTo>
                    <a:pt x="1771" y="2776"/>
                  </a:lnTo>
                  <a:lnTo>
                    <a:pt x="1771" y="2796"/>
                  </a:lnTo>
                  <a:lnTo>
                    <a:pt x="1771" y="2815"/>
                  </a:lnTo>
                  <a:lnTo>
                    <a:pt x="1790" y="2822"/>
                  </a:lnTo>
                  <a:lnTo>
                    <a:pt x="1806" y="2827"/>
                  </a:lnTo>
                  <a:lnTo>
                    <a:pt x="1820" y="2829"/>
                  </a:lnTo>
                  <a:lnTo>
                    <a:pt x="1831" y="2830"/>
                  </a:lnTo>
                  <a:lnTo>
                    <a:pt x="1842" y="2829"/>
                  </a:lnTo>
                  <a:lnTo>
                    <a:pt x="1851" y="2828"/>
                  </a:lnTo>
                  <a:lnTo>
                    <a:pt x="1860" y="2825"/>
                  </a:lnTo>
                  <a:lnTo>
                    <a:pt x="1868" y="2822"/>
                  </a:lnTo>
                  <a:lnTo>
                    <a:pt x="1884" y="2813"/>
                  </a:lnTo>
                  <a:lnTo>
                    <a:pt x="1904" y="2804"/>
                  </a:lnTo>
                  <a:lnTo>
                    <a:pt x="1915" y="2799"/>
                  </a:lnTo>
                  <a:lnTo>
                    <a:pt x="1928" y="2795"/>
                  </a:lnTo>
                  <a:lnTo>
                    <a:pt x="1944" y="2791"/>
                  </a:lnTo>
                  <a:lnTo>
                    <a:pt x="1961" y="2788"/>
                  </a:lnTo>
                  <a:close/>
                  <a:moveTo>
                    <a:pt x="1839" y="2753"/>
                  </a:moveTo>
                  <a:lnTo>
                    <a:pt x="1840" y="2762"/>
                  </a:lnTo>
                  <a:lnTo>
                    <a:pt x="1842" y="2772"/>
                  </a:lnTo>
                  <a:lnTo>
                    <a:pt x="1831" y="2786"/>
                  </a:lnTo>
                  <a:lnTo>
                    <a:pt x="1826" y="2793"/>
                  </a:lnTo>
                  <a:lnTo>
                    <a:pt x="1824" y="2795"/>
                  </a:lnTo>
                  <a:lnTo>
                    <a:pt x="1823" y="2795"/>
                  </a:lnTo>
                  <a:lnTo>
                    <a:pt x="1808" y="2788"/>
                  </a:lnTo>
                  <a:lnTo>
                    <a:pt x="1793" y="2781"/>
                  </a:lnTo>
                  <a:lnTo>
                    <a:pt x="1794" y="2769"/>
                  </a:lnTo>
                  <a:lnTo>
                    <a:pt x="1796" y="2759"/>
                  </a:lnTo>
                  <a:lnTo>
                    <a:pt x="1797" y="2756"/>
                  </a:lnTo>
                  <a:lnTo>
                    <a:pt x="1800" y="2754"/>
                  </a:lnTo>
                  <a:lnTo>
                    <a:pt x="1802" y="2752"/>
                  </a:lnTo>
                  <a:lnTo>
                    <a:pt x="1804" y="2750"/>
                  </a:lnTo>
                  <a:lnTo>
                    <a:pt x="1809" y="2749"/>
                  </a:lnTo>
                  <a:lnTo>
                    <a:pt x="1816" y="2749"/>
                  </a:lnTo>
                  <a:lnTo>
                    <a:pt x="1826" y="2751"/>
                  </a:lnTo>
                  <a:lnTo>
                    <a:pt x="1839" y="2753"/>
                  </a:lnTo>
                  <a:close/>
                  <a:moveTo>
                    <a:pt x="2036" y="2668"/>
                  </a:moveTo>
                  <a:lnTo>
                    <a:pt x="2026" y="2677"/>
                  </a:lnTo>
                  <a:lnTo>
                    <a:pt x="2007" y="2691"/>
                  </a:lnTo>
                  <a:lnTo>
                    <a:pt x="1981" y="2708"/>
                  </a:lnTo>
                  <a:lnTo>
                    <a:pt x="1953" y="2728"/>
                  </a:lnTo>
                  <a:lnTo>
                    <a:pt x="1924" y="2745"/>
                  </a:lnTo>
                  <a:lnTo>
                    <a:pt x="1899" y="2761"/>
                  </a:lnTo>
                  <a:lnTo>
                    <a:pt x="1881" y="2773"/>
                  </a:lnTo>
                  <a:lnTo>
                    <a:pt x="1874" y="2776"/>
                  </a:lnTo>
                  <a:lnTo>
                    <a:pt x="1865" y="2761"/>
                  </a:lnTo>
                  <a:lnTo>
                    <a:pt x="1855" y="2747"/>
                  </a:lnTo>
                  <a:lnTo>
                    <a:pt x="1847" y="2732"/>
                  </a:lnTo>
                  <a:lnTo>
                    <a:pt x="1839" y="2717"/>
                  </a:lnTo>
                  <a:lnTo>
                    <a:pt x="1861" y="2703"/>
                  </a:lnTo>
                  <a:lnTo>
                    <a:pt x="1884" y="2687"/>
                  </a:lnTo>
                  <a:lnTo>
                    <a:pt x="1897" y="2680"/>
                  </a:lnTo>
                  <a:lnTo>
                    <a:pt x="1908" y="2673"/>
                  </a:lnTo>
                  <a:lnTo>
                    <a:pt x="1921" y="2666"/>
                  </a:lnTo>
                  <a:lnTo>
                    <a:pt x="1934" y="2660"/>
                  </a:lnTo>
                  <a:lnTo>
                    <a:pt x="1946" y="2655"/>
                  </a:lnTo>
                  <a:lnTo>
                    <a:pt x="1959" y="2651"/>
                  </a:lnTo>
                  <a:lnTo>
                    <a:pt x="1972" y="2649"/>
                  </a:lnTo>
                  <a:lnTo>
                    <a:pt x="1984" y="2648"/>
                  </a:lnTo>
                  <a:lnTo>
                    <a:pt x="1998" y="2650"/>
                  </a:lnTo>
                  <a:lnTo>
                    <a:pt x="2011" y="2654"/>
                  </a:lnTo>
                  <a:lnTo>
                    <a:pt x="2017" y="2656"/>
                  </a:lnTo>
                  <a:lnTo>
                    <a:pt x="2023" y="2660"/>
                  </a:lnTo>
                  <a:lnTo>
                    <a:pt x="2030" y="2663"/>
                  </a:lnTo>
                  <a:lnTo>
                    <a:pt x="2036" y="2668"/>
                  </a:lnTo>
                  <a:close/>
                  <a:moveTo>
                    <a:pt x="1897" y="2610"/>
                  </a:moveTo>
                  <a:lnTo>
                    <a:pt x="1902" y="2610"/>
                  </a:lnTo>
                  <a:lnTo>
                    <a:pt x="1907" y="2610"/>
                  </a:lnTo>
                  <a:lnTo>
                    <a:pt x="1910" y="2611"/>
                  </a:lnTo>
                  <a:lnTo>
                    <a:pt x="1914" y="2613"/>
                  </a:lnTo>
                  <a:lnTo>
                    <a:pt x="1918" y="2615"/>
                  </a:lnTo>
                  <a:lnTo>
                    <a:pt x="1923" y="2619"/>
                  </a:lnTo>
                  <a:lnTo>
                    <a:pt x="1923" y="2624"/>
                  </a:lnTo>
                  <a:lnTo>
                    <a:pt x="1918" y="2626"/>
                  </a:lnTo>
                  <a:lnTo>
                    <a:pt x="1914" y="2628"/>
                  </a:lnTo>
                  <a:lnTo>
                    <a:pt x="1908" y="2629"/>
                  </a:lnTo>
                  <a:lnTo>
                    <a:pt x="1905" y="2629"/>
                  </a:lnTo>
                  <a:lnTo>
                    <a:pt x="1900" y="2628"/>
                  </a:lnTo>
                  <a:lnTo>
                    <a:pt x="1896" y="2628"/>
                  </a:lnTo>
                  <a:lnTo>
                    <a:pt x="1896" y="2619"/>
                  </a:lnTo>
                  <a:lnTo>
                    <a:pt x="1897" y="2610"/>
                  </a:lnTo>
                  <a:close/>
                  <a:moveTo>
                    <a:pt x="1944" y="2572"/>
                  </a:moveTo>
                  <a:lnTo>
                    <a:pt x="1943" y="2579"/>
                  </a:lnTo>
                  <a:lnTo>
                    <a:pt x="1940" y="2587"/>
                  </a:lnTo>
                  <a:lnTo>
                    <a:pt x="1938" y="2590"/>
                  </a:lnTo>
                  <a:lnTo>
                    <a:pt x="1937" y="2593"/>
                  </a:lnTo>
                  <a:lnTo>
                    <a:pt x="1935" y="2594"/>
                  </a:lnTo>
                  <a:lnTo>
                    <a:pt x="1934" y="2594"/>
                  </a:lnTo>
                  <a:lnTo>
                    <a:pt x="1923" y="2591"/>
                  </a:lnTo>
                  <a:lnTo>
                    <a:pt x="1912" y="2587"/>
                  </a:lnTo>
                  <a:lnTo>
                    <a:pt x="1903" y="2584"/>
                  </a:lnTo>
                  <a:lnTo>
                    <a:pt x="1892" y="2581"/>
                  </a:lnTo>
                  <a:lnTo>
                    <a:pt x="1892" y="2573"/>
                  </a:lnTo>
                  <a:lnTo>
                    <a:pt x="1891" y="2565"/>
                  </a:lnTo>
                  <a:lnTo>
                    <a:pt x="1897" y="2562"/>
                  </a:lnTo>
                  <a:lnTo>
                    <a:pt x="1902" y="2558"/>
                  </a:lnTo>
                  <a:lnTo>
                    <a:pt x="1909" y="2556"/>
                  </a:lnTo>
                  <a:lnTo>
                    <a:pt x="1917" y="2556"/>
                  </a:lnTo>
                  <a:lnTo>
                    <a:pt x="1924" y="2557"/>
                  </a:lnTo>
                  <a:lnTo>
                    <a:pt x="1931" y="2561"/>
                  </a:lnTo>
                  <a:lnTo>
                    <a:pt x="1939" y="2566"/>
                  </a:lnTo>
                  <a:lnTo>
                    <a:pt x="1944" y="2572"/>
                  </a:lnTo>
                  <a:close/>
                  <a:moveTo>
                    <a:pt x="1941" y="2524"/>
                  </a:moveTo>
                  <a:lnTo>
                    <a:pt x="1940" y="2526"/>
                  </a:lnTo>
                  <a:lnTo>
                    <a:pt x="1939" y="2530"/>
                  </a:lnTo>
                  <a:lnTo>
                    <a:pt x="1934" y="2530"/>
                  </a:lnTo>
                  <a:lnTo>
                    <a:pt x="1924" y="2527"/>
                  </a:lnTo>
                  <a:lnTo>
                    <a:pt x="1915" y="2525"/>
                  </a:lnTo>
                  <a:lnTo>
                    <a:pt x="1906" y="2523"/>
                  </a:lnTo>
                  <a:lnTo>
                    <a:pt x="1897" y="2520"/>
                  </a:lnTo>
                  <a:lnTo>
                    <a:pt x="1902" y="2516"/>
                  </a:lnTo>
                  <a:lnTo>
                    <a:pt x="1907" y="2514"/>
                  </a:lnTo>
                  <a:lnTo>
                    <a:pt x="1912" y="2512"/>
                  </a:lnTo>
                  <a:lnTo>
                    <a:pt x="1917" y="2512"/>
                  </a:lnTo>
                  <a:lnTo>
                    <a:pt x="1922" y="2512"/>
                  </a:lnTo>
                  <a:lnTo>
                    <a:pt x="1928" y="2514"/>
                  </a:lnTo>
                  <a:lnTo>
                    <a:pt x="1935" y="2518"/>
                  </a:lnTo>
                  <a:lnTo>
                    <a:pt x="1941" y="2524"/>
                  </a:lnTo>
                  <a:close/>
                  <a:moveTo>
                    <a:pt x="1930" y="2470"/>
                  </a:moveTo>
                  <a:lnTo>
                    <a:pt x="1928" y="2476"/>
                  </a:lnTo>
                  <a:lnTo>
                    <a:pt x="1924" y="2486"/>
                  </a:lnTo>
                  <a:lnTo>
                    <a:pt x="1921" y="2490"/>
                  </a:lnTo>
                  <a:lnTo>
                    <a:pt x="1919" y="2494"/>
                  </a:lnTo>
                  <a:lnTo>
                    <a:pt x="1917" y="2496"/>
                  </a:lnTo>
                  <a:lnTo>
                    <a:pt x="1915" y="2496"/>
                  </a:lnTo>
                  <a:lnTo>
                    <a:pt x="1906" y="2493"/>
                  </a:lnTo>
                  <a:lnTo>
                    <a:pt x="1899" y="2489"/>
                  </a:lnTo>
                  <a:lnTo>
                    <a:pt x="1893" y="2484"/>
                  </a:lnTo>
                  <a:lnTo>
                    <a:pt x="1889" y="2480"/>
                  </a:lnTo>
                  <a:lnTo>
                    <a:pt x="1881" y="2471"/>
                  </a:lnTo>
                  <a:lnTo>
                    <a:pt x="1874" y="2461"/>
                  </a:lnTo>
                  <a:lnTo>
                    <a:pt x="1889" y="2458"/>
                  </a:lnTo>
                  <a:lnTo>
                    <a:pt x="1901" y="2458"/>
                  </a:lnTo>
                  <a:lnTo>
                    <a:pt x="1906" y="2459"/>
                  </a:lnTo>
                  <a:lnTo>
                    <a:pt x="1914" y="2461"/>
                  </a:lnTo>
                  <a:lnTo>
                    <a:pt x="1921" y="2464"/>
                  </a:lnTo>
                  <a:lnTo>
                    <a:pt x="1930" y="2470"/>
                  </a:lnTo>
                  <a:close/>
                  <a:moveTo>
                    <a:pt x="1895" y="2397"/>
                  </a:moveTo>
                  <a:lnTo>
                    <a:pt x="1906" y="2406"/>
                  </a:lnTo>
                  <a:lnTo>
                    <a:pt x="1919" y="2416"/>
                  </a:lnTo>
                  <a:lnTo>
                    <a:pt x="1914" y="2423"/>
                  </a:lnTo>
                  <a:lnTo>
                    <a:pt x="1909" y="2432"/>
                  </a:lnTo>
                  <a:lnTo>
                    <a:pt x="1878" y="2432"/>
                  </a:lnTo>
                  <a:lnTo>
                    <a:pt x="1870" y="2422"/>
                  </a:lnTo>
                  <a:lnTo>
                    <a:pt x="1863" y="2412"/>
                  </a:lnTo>
                  <a:lnTo>
                    <a:pt x="1870" y="2408"/>
                  </a:lnTo>
                  <a:lnTo>
                    <a:pt x="1879" y="2404"/>
                  </a:lnTo>
                  <a:lnTo>
                    <a:pt x="1887" y="2401"/>
                  </a:lnTo>
                  <a:lnTo>
                    <a:pt x="1895" y="2397"/>
                  </a:lnTo>
                  <a:close/>
                  <a:moveTo>
                    <a:pt x="1919" y="2358"/>
                  </a:moveTo>
                  <a:lnTo>
                    <a:pt x="1916" y="2362"/>
                  </a:lnTo>
                  <a:lnTo>
                    <a:pt x="1911" y="2366"/>
                  </a:lnTo>
                  <a:lnTo>
                    <a:pt x="1905" y="2370"/>
                  </a:lnTo>
                  <a:lnTo>
                    <a:pt x="1900" y="2374"/>
                  </a:lnTo>
                  <a:lnTo>
                    <a:pt x="1887" y="2371"/>
                  </a:lnTo>
                  <a:lnTo>
                    <a:pt x="1878" y="2368"/>
                  </a:lnTo>
                  <a:lnTo>
                    <a:pt x="1870" y="2364"/>
                  </a:lnTo>
                  <a:lnTo>
                    <a:pt x="1866" y="2360"/>
                  </a:lnTo>
                  <a:lnTo>
                    <a:pt x="1859" y="2347"/>
                  </a:lnTo>
                  <a:lnTo>
                    <a:pt x="1849" y="2330"/>
                  </a:lnTo>
                  <a:lnTo>
                    <a:pt x="1859" y="2330"/>
                  </a:lnTo>
                  <a:lnTo>
                    <a:pt x="1868" y="2331"/>
                  </a:lnTo>
                  <a:lnTo>
                    <a:pt x="1876" y="2332"/>
                  </a:lnTo>
                  <a:lnTo>
                    <a:pt x="1883" y="2334"/>
                  </a:lnTo>
                  <a:lnTo>
                    <a:pt x="1890" y="2338"/>
                  </a:lnTo>
                  <a:lnTo>
                    <a:pt x="1898" y="2342"/>
                  </a:lnTo>
                  <a:lnTo>
                    <a:pt x="1907" y="2349"/>
                  </a:lnTo>
                  <a:lnTo>
                    <a:pt x="1919" y="2358"/>
                  </a:lnTo>
                  <a:close/>
                  <a:moveTo>
                    <a:pt x="1905" y="1948"/>
                  </a:moveTo>
                  <a:lnTo>
                    <a:pt x="1904" y="1937"/>
                  </a:lnTo>
                  <a:lnTo>
                    <a:pt x="1903" y="1928"/>
                  </a:lnTo>
                  <a:lnTo>
                    <a:pt x="1914" y="1929"/>
                  </a:lnTo>
                  <a:lnTo>
                    <a:pt x="1924" y="1931"/>
                  </a:lnTo>
                  <a:lnTo>
                    <a:pt x="1934" y="1933"/>
                  </a:lnTo>
                  <a:lnTo>
                    <a:pt x="1943" y="1936"/>
                  </a:lnTo>
                  <a:lnTo>
                    <a:pt x="1953" y="1940"/>
                  </a:lnTo>
                  <a:lnTo>
                    <a:pt x="1961" y="1944"/>
                  </a:lnTo>
                  <a:lnTo>
                    <a:pt x="1969" y="1949"/>
                  </a:lnTo>
                  <a:lnTo>
                    <a:pt x="1978" y="1954"/>
                  </a:lnTo>
                  <a:lnTo>
                    <a:pt x="1995" y="1966"/>
                  </a:lnTo>
                  <a:lnTo>
                    <a:pt x="2012" y="1978"/>
                  </a:lnTo>
                  <a:lnTo>
                    <a:pt x="2030" y="1993"/>
                  </a:lnTo>
                  <a:lnTo>
                    <a:pt x="2048" y="2009"/>
                  </a:lnTo>
                  <a:lnTo>
                    <a:pt x="2045" y="2012"/>
                  </a:lnTo>
                  <a:lnTo>
                    <a:pt x="2042" y="2014"/>
                  </a:lnTo>
                  <a:lnTo>
                    <a:pt x="2040" y="2015"/>
                  </a:lnTo>
                  <a:lnTo>
                    <a:pt x="2036" y="2016"/>
                  </a:lnTo>
                  <a:lnTo>
                    <a:pt x="2003" y="1998"/>
                  </a:lnTo>
                  <a:lnTo>
                    <a:pt x="1971" y="1981"/>
                  </a:lnTo>
                  <a:lnTo>
                    <a:pt x="1938" y="1965"/>
                  </a:lnTo>
                  <a:lnTo>
                    <a:pt x="1905" y="1948"/>
                  </a:lnTo>
                  <a:close/>
                  <a:moveTo>
                    <a:pt x="1976" y="2015"/>
                  </a:moveTo>
                  <a:lnTo>
                    <a:pt x="1976" y="2021"/>
                  </a:lnTo>
                  <a:lnTo>
                    <a:pt x="1975" y="2026"/>
                  </a:lnTo>
                  <a:lnTo>
                    <a:pt x="1973" y="2030"/>
                  </a:lnTo>
                  <a:lnTo>
                    <a:pt x="1972" y="2034"/>
                  </a:lnTo>
                  <a:lnTo>
                    <a:pt x="1966" y="2042"/>
                  </a:lnTo>
                  <a:lnTo>
                    <a:pt x="1959" y="2049"/>
                  </a:lnTo>
                  <a:lnTo>
                    <a:pt x="1943" y="2061"/>
                  </a:lnTo>
                  <a:lnTo>
                    <a:pt x="1926" y="2073"/>
                  </a:lnTo>
                  <a:lnTo>
                    <a:pt x="1925" y="2095"/>
                  </a:lnTo>
                  <a:lnTo>
                    <a:pt x="1923" y="2117"/>
                  </a:lnTo>
                  <a:lnTo>
                    <a:pt x="1919" y="2140"/>
                  </a:lnTo>
                  <a:lnTo>
                    <a:pt x="1915" y="2164"/>
                  </a:lnTo>
                  <a:lnTo>
                    <a:pt x="1911" y="2164"/>
                  </a:lnTo>
                  <a:lnTo>
                    <a:pt x="1909" y="2165"/>
                  </a:lnTo>
                  <a:lnTo>
                    <a:pt x="1905" y="2164"/>
                  </a:lnTo>
                  <a:lnTo>
                    <a:pt x="1902" y="2163"/>
                  </a:lnTo>
                  <a:lnTo>
                    <a:pt x="1900" y="2144"/>
                  </a:lnTo>
                  <a:lnTo>
                    <a:pt x="1897" y="2121"/>
                  </a:lnTo>
                  <a:lnTo>
                    <a:pt x="1892" y="2096"/>
                  </a:lnTo>
                  <a:lnTo>
                    <a:pt x="1888" y="2068"/>
                  </a:lnTo>
                  <a:lnTo>
                    <a:pt x="1886" y="2042"/>
                  </a:lnTo>
                  <a:lnTo>
                    <a:pt x="1885" y="2017"/>
                  </a:lnTo>
                  <a:lnTo>
                    <a:pt x="1886" y="2007"/>
                  </a:lnTo>
                  <a:lnTo>
                    <a:pt x="1888" y="1997"/>
                  </a:lnTo>
                  <a:lnTo>
                    <a:pt x="1891" y="1990"/>
                  </a:lnTo>
                  <a:lnTo>
                    <a:pt x="1895" y="1984"/>
                  </a:lnTo>
                  <a:lnTo>
                    <a:pt x="1916" y="1988"/>
                  </a:lnTo>
                  <a:lnTo>
                    <a:pt x="1935" y="1993"/>
                  </a:lnTo>
                  <a:lnTo>
                    <a:pt x="1943" y="1997"/>
                  </a:lnTo>
                  <a:lnTo>
                    <a:pt x="1954" y="2002"/>
                  </a:lnTo>
                  <a:lnTo>
                    <a:pt x="1964" y="2008"/>
                  </a:lnTo>
                  <a:lnTo>
                    <a:pt x="1976" y="2015"/>
                  </a:lnTo>
                  <a:close/>
                  <a:moveTo>
                    <a:pt x="1745" y="1321"/>
                  </a:moveTo>
                  <a:lnTo>
                    <a:pt x="1749" y="1328"/>
                  </a:lnTo>
                  <a:lnTo>
                    <a:pt x="1754" y="1338"/>
                  </a:lnTo>
                  <a:lnTo>
                    <a:pt x="1759" y="1350"/>
                  </a:lnTo>
                  <a:lnTo>
                    <a:pt x="1765" y="1362"/>
                  </a:lnTo>
                  <a:lnTo>
                    <a:pt x="1776" y="1391"/>
                  </a:lnTo>
                  <a:lnTo>
                    <a:pt x="1789" y="1420"/>
                  </a:lnTo>
                  <a:lnTo>
                    <a:pt x="1801" y="1450"/>
                  </a:lnTo>
                  <a:lnTo>
                    <a:pt x="1814" y="1476"/>
                  </a:lnTo>
                  <a:lnTo>
                    <a:pt x="1821" y="1487"/>
                  </a:lnTo>
                  <a:lnTo>
                    <a:pt x="1827" y="1496"/>
                  </a:lnTo>
                  <a:lnTo>
                    <a:pt x="1833" y="1504"/>
                  </a:lnTo>
                  <a:lnTo>
                    <a:pt x="1841" y="1509"/>
                  </a:lnTo>
                  <a:lnTo>
                    <a:pt x="1843" y="1530"/>
                  </a:lnTo>
                  <a:lnTo>
                    <a:pt x="1847" y="1551"/>
                  </a:lnTo>
                  <a:lnTo>
                    <a:pt x="1852" y="1571"/>
                  </a:lnTo>
                  <a:lnTo>
                    <a:pt x="1859" y="1592"/>
                  </a:lnTo>
                  <a:lnTo>
                    <a:pt x="1866" y="1612"/>
                  </a:lnTo>
                  <a:lnTo>
                    <a:pt x="1874" y="1632"/>
                  </a:lnTo>
                  <a:lnTo>
                    <a:pt x="1883" y="1652"/>
                  </a:lnTo>
                  <a:lnTo>
                    <a:pt x="1892" y="1671"/>
                  </a:lnTo>
                  <a:lnTo>
                    <a:pt x="1911" y="1711"/>
                  </a:lnTo>
                  <a:lnTo>
                    <a:pt x="1929" y="1751"/>
                  </a:lnTo>
                  <a:lnTo>
                    <a:pt x="1939" y="1771"/>
                  </a:lnTo>
                  <a:lnTo>
                    <a:pt x="1946" y="1792"/>
                  </a:lnTo>
                  <a:lnTo>
                    <a:pt x="1954" y="1815"/>
                  </a:lnTo>
                  <a:lnTo>
                    <a:pt x="1961" y="1836"/>
                  </a:lnTo>
                  <a:lnTo>
                    <a:pt x="1938" y="1851"/>
                  </a:lnTo>
                  <a:lnTo>
                    <a:pt x="1911" y="1873"/>
                  </a:lnTo>
                  <a:lnTo>
                    <a:pt x="1899" y="1882"/>
                  </a:lnTo>
                  <a:lnTo>
                    <a:pt x="1886" y="1891"/>
                  </a:lnTo>
                  <a:lnTo>
                    <a:pt x="1877" y="1897"/>
                  </a:lnTo>
                  <a:lnTo>
                    <a:pt x="1868" y="1900"/>
                  </a:lnTo>
                  <a:lnTo>
                    <a:pt x="1866" y="1896"/>
                  </a:lnTo>
                  <a:lnTo>
                    <a:pt x="1863" y="1890"/>
                  </a:lnTo>
                  <a:lnTo>
                    <a:pt x="1860" y="1881"/>
                  </a:lnTo>
                  <a:lnTo>
                    <a:pt x="1855" y="1869"/>
                  </a:lnTo>
                  <a:lnTo>
                    <a:pt x="1848" y="1842"/>
                  </a:lnTo>
                  <a:lnTo>
                    <a:pt x="1839" y="1807"/>
                  </a:lnTo>
                  <a:lnTo>
                    <a:pt x="1820" y="1723"/>
                  </a:lnTo>
                  <a:lnTo>
                    <a:pt x="1799" y="1625"/>
                  </a:lnTo>
                  <a:lnTo>
                    <a:pt x="1780" y="1527"/>
                  </a:lnTo>
                  <a:lnTo>
                    <a:pt x="1763" y="1436"/>
                  </a:lnTo>
                  <a:lnTo>
                    <a:pt x="1750" y="1364"/>
                  </a:lnTo>
                  <a:lnTo>
                    <a:pt x="1745" y="1321"/>
                  </a:lnTo>
                  <a:close/>
                  <a:moveTo>
                    <a:pt x="1705" y="1495"/>
                  </a:moveTo>
                  <a:lnTo>
                    <a:pt x="1708" y="1492"/>
                  </a:lnTo>
                  <a:lnTo>
                    <a:pt x="1711" y="1490"/>
                  </a:lnTo>
                  <a:lnTo>
                    <a:pt x="1714" y="1489"/>
                  </a:lnTo>
                  <a:lnTo>
                    <a:pt x="1718" y="1488"/>
                  </a:lnTo>
                  <a:lnTo>
                    <a:pt x="1726" y="1488"/>
                  </a:lnTo>
                  <a:lnTo>
                    <a:pt x="1733" y="1491"/>
                  </a:lnTo>
                  <a:lnTo>
                    <a:pt x="1750" y="1501"/>
                  </a:lnTo>
                  <a:lnTo>
                    <a:pt x="1768" y="1513"/>
                  </a:lnTo>
                  <a:lnTo>
                    <a:pt x="1762" y="1520"/>
                  </a:lnTo>
                  <a:lnTo>
                    <a:pt x="1756" y="1526"/>
                  </a:lnTo>
                  <a:lnTo>
                    <a:pt x="1740" y="1525"/>
                  </a:lnTo>
                  <a:lnTo>
                    <a:pt x="1725" y="1525"/>
                  </a:lnTo>
                  <a:lnTo>
                    <a:pt x="1714" y="1510"/>
                  </a:lnTo>
                  <a:lnTo>
                    <a:pt x="1705" y="1495"/>
                  </a:lnTo>
                  <a:close/>
                  <a:moveTo>
                    <a:pt x="1709" y="1552"/>
                  </a:moveTo>
                  <a:lnTo>
                    <a:pt x="1717" y="1549"/>
                  </a:lnTo>
                  <a:lnTo>
                    <a:pt x="1725" y="1547"/>
                  </a:lnTo>
                  <a:lnTo>
                    <a:pt x="1732" y="1546"/>
                  </a:lnTo>
                  <a:lnTo>
                    <a:pt x="1740" y="1545"/>
                  </a:lnTo>
                  <a:lnTo>
                    <a:pt x="1748" y="1546"/>
                  </a:lnTo>
                  <a:lnTo>
                    <a:pt x="1756" y="1547"/>
                  </a:lnTo>
                  <a:lnTo>
                    <a:pt x="1765" y="1551"/>
                  </a:lnTo>
                  <a:lnTo>
                    <a:pt x="1774" y="1557"/>
                  </a:lnTo>
                  <a:lnTo>
                    <a:pt x="1768" y="1563"/>
                  </a:lnTo>
                  <a:lnTo>
                    <a:pt x="1762" y="1567"/>
                  </a:lnTo>
                  <a:lnTo>
                    <a:pt x="1756" y="1569"/>
                  </a:lnTo>
                  <a:lnTo>
                    <a:pt x="1751" y="1570"/>
                  </a:lnTo>
                  <a:lnTo>
                    <a:pt x="1709" y="1552"/>
                  </a:lnTo>
                  <a:close/>
                  <a:moveTo>
                    <a:pt x="1726" y="1604"/>
                  </a:moveTo>
                  <a:lnTo>
                    <a:pt x="1724" y="1595"/>
                  </a:lnTo>
                  <a:lnTo>
                    <a:pt x="1723" y="1586"/>
                  </a:lnTo>
                  <a:lnTo>
                    <a:pt x="1735" y="1586"/>
                  </a:lnTo>
                  <a:lnTo>
                    <a:pt x="1748" y="1587"/>
                  </a:lnTo>
                  <a:lnTo>
                    <a:pt x="1762" y="1587"/>
                  </a:lnTo>
                  <a:lnTo>
                    <a:pt x="1775" y="1588"/>
                  </a:lnTo>
                  <a:lnTo>
                    <a:pt x="1780" y="1598"/>
                  </a:lnTo>
                  <a:lnTo>
                    <a:pt x="1784" y="1610"/>
                  </a:lnTo>
                  <a:lnTo>
                    <a:pt x="1780" y="1610"/>
                  </a:lnTo>
                  <a:lnTo>
                    <a:pt x="1775" y="1611"/>
                  </a:lnTo>
                  <a:lnTo>
                    <a:pt x="1763" y="1608"/>
                  </a:lnTo>
                  <a:lnTo>
                    <a:pt x="1750" y="1607"/>
                  </a:lnTo>
                  <a:lnTo>
                    <a:pt x="1738" y="1605"/>
                  </a:lnTo>
                  <a:lnTo>
                    <a:pt x="1726" y="1604"/>
                  </a:lnTo>
                  <a:close/>
                  <a:moveTo>
                    <a:pt x="1736" y="1650"/>
                  </a:moveTo>
                  <a:lnTo>
                    <a:pt x="1736" y="1640"/>
                  </a:lnTo>
                  <a:lnTo>
                    <a:pt x="1738" y="1636"/>
                  </a:lnTo>
                  <a:lnTo>
                    <a:pt x="1742" y="1632"/>
                  </a:lnTo>
                  <a:lnTo>
                    <a:pt x="1745" y="1627"/>
                  </a:lnTo>
                  <a:lnTo>
                    <a:pt x="1758" y="1634"/>
                  </a:lnTo>
                  <a:lnTo>
                    <a:pt x="1772" y="1641"/>
                  </a:lnTo>
                  <a:lnTo>
                    <a:pt x="1787" y="1648"/>
                  </a:lnTo>
                  <a:lnTo>
                    <a:pt x="1801" y="1655"/>
                  </a:lnTo>
                  <a:lnTo>
                    <a:pt x="1796" y="1659"/>
                  </a:lnTo>
                  <a:lnTo>
                    <a:pt x="1792" y="1662"/>
                  </a:lnTo>
                  <a:lnTo>
                    <a:pt x="1788" y="1663"/>
                  </a:lnTo>
                  <a:lnTo>
                    <a:pt x="1783" y="1664"/>
                  </a:lnTo>
                  <a:lnTo>
                    <a:pt x="1774" y="1666"/>
                  </a:lnTo>
                  <a:lnTo>
                    <a:pt x="1765" y="1666"/>
                  </a:lnTo>
                  <a:lnTo>
                    <a:pt x="1750" y="1657"/>
                  </a:lnTo>
                  <a:lnTo>
                    <a:pt x="1736" y="1650"/>
                  </a:lnTo>
                  <a:close/>
                  <a:moveTo>
                    <a:pt x="1794" y="1717"/>
                  </a:moveTo>
                  <a:lnTo>
                    <a:pt x="1783" y="1709"/>
                  </a:lnTo>
                  <a:lnTo>
                    <a:pt x="1772" y="1700"/>
                  </a:lnTo>
                  <a:lnTo>
                    <a:pt x="1761" y="1693"/>
                  </a:lnTo>
                  <a:lnTo>
                    <a:pt x="1750" y="1685"/>
                  </a:lnTo>
                  <a:lnTo>
                    <a:pt x="1789" y="1677"/>
                  </a:lnTo>
                  <a:lnTo>
                    <a:pt x="1810" y="1697"/>
                  </a:lnTo>
                  <a:lnTo>
                    <a:pt x="1810" y="1703"/>
                  </a:lnTo>
                  <a:lnTo>
                    <a:pt x="1809" y="1707"/>
                  </a:lnTo>
                  <a:lnTo>
                    <a:pt x="1807" y="1710"/>
                  </a:lnTo>
                  <a:lnTo>
                    <a:pt x="1805" y="1712"/>
                  </a:lnTo>
                  <a:lnTo>
                    <a:pt x="1800" y="1716"/>
                  </a:lnTo>
                  <a:lnTo>
                    <a:pt x="1794" y="1717"/>
                  </a:lnTo>
                  <a:close/>
                  <a:moveTo>
                    <a:pt x="1745" y="1729"/>
                  </a:moveTo>
                  <a:lnTo>
                    <a:pt x="1749" y="1723"/>
                  </a:lnTo>
                  <a:lnTo>
                    <a:pt x="1753" y="1717"/>
                  </a:lnTo>
                  <a:lnTo>
                    <a:pt x="1767" y="1728"/>
                  </a:lnTo>
                  <a:lnTo>
                    <a:pt x="1781" y="1739"/>
                  </a:lnTo>
                  <a:lnTo>
                    <a:pt x="1794" y="1751"/>
                  </a:lnTo>
                  <a:lnTo>
                    <a:pt x="1808" y="1763"/>
                  </a:lnTo>
                  <a:lnTo>
                    <a:pt x="1802" y="1769"/>
                  </a:lnTo>
                  <a:lnTo>
                    <a:pt x="1797" y="1776"/>
                  </a:lnTo>
                  <a:lnTo>
                    <a:pt x="1791" y="1776"/>
                  </a:lnTo>
                  <a:lnTo>
                    <a:pt x="1780" y="1771"/>
                  </a:lnTo>
                  <a:lnTo>
                    <a:pt x="1771" y="1766"/>
                  </a:lnTo>
                  <a:lnTo>
                    <a:pt x="1765" y="1761"/>
                  </a:lnTo>
                  <a:lnTo>
                    <a:pt x="1759" y="1754"/>
                  </a:lnTo>
                  <a:lnTo>
                    <a:pt x="1752" y="1742"/>
                  </a:lnTo>
                  <a:lnTo>
                    <a:pt x="1745" y="1729"/>
                  </a:lnTo>
                  <a:close/>
                  <a:moveTo>
                    <a:pt x="1766" y="1800"/>
                  </a:moveTo>
                  <a:lnTo>
                    <a:pt x="1766" y="1784"/>
                  </a:lnTo>
                  <a:lnTo>
                    <a:pt x="1782" y="1787"/>
                  </a:lnTo>
                  <a:lnTo>
                    <a:pt x="1797" y="1791"/>
                  </a:lnTo>
                  <a:lnTo>
                    <a:pt x="1813" y="1795"/>
                  </a:lnTo>
                  <a:lnTo>
                    <a:pt x="1829" y="1800"/>
                  </a:lnTo>
                  <a:lnTo>
                    <a:pt x="1824" y="1806"/>
                  </a:lnTo>
                  <a:lnTo>
                    <a:pt x="1819" y="1810"/>
                  </a:lnTo>
                  <a:lnTo>
                    <a:pt x="1814" y="1812"/>
                  </a:lnTo>
                  <a:lnTo>
                    <a:pt x="1809" y="1813"/>
                  </a:lnTo>
                  <a:lnTo>
                    <a:pt x="1797" y="1809"/>
                  </a:lnTo>
                  <a:lnTo>
                    <a:pt x="1787" y="1806"/>
                  </a:lnTo>
                  <a:lnTo>
                    <a:pt x="1776" y="1803"/>
                  </a:lnTo>
                  <a:lnTo>
                    <a:pt x="1766" y="1800"/>
                  </a:lnTo>
                  <a:close/>
                  <a:moveTo>
                    <a:pt x="1790" y="1836"/>
                  </a:moveTo>
                  <a:lnTo>
                    <a:pt x="1801" y="1836"/>
                  </a:lnTo>
                  <a:lnTo>
                    <a:pt x="1811" y="1837"/>
                  </a:lnTo>
                  <a:lnTo>
                    <a:pt x="1821" y="1837"/>
                  </a:lnTo>
                  <a:lnTo>
                    <a:pt x="1831" y="1838"/>
                  </a:lnTo>
                  <a:lnTo>
                    <a:pt x="1836" y="1847"/>
                  </a:lnTo>
                  <a:lnTo>
                    <a:pt x="1842" y="1858"/>
                  </a:lnTo>
                  <a:lnTo>
                    <a:pt x="1835" y="1864"/>
                  </a:lnTo>
                  <a:lnTo>
                    <a:pt x="1829" y="1871"/>
                  </a:lnTo>
                  <a:lnTo>
                    <a:pt x="1801" y="1865"/>
                  </a:lnTo>
                  <a:lnTo>
                    <a:pt x="1795" y="1850"/>
                  </a:lnTo>
                  <a:lnTo>
                    <a:pt x="1790" y="1836"/>
                  </a:lnTo>
                  <a:close/>
                  <a:moveTo>
                    <a:pt x="1791" y="1903"/>
                  </a:moveTo>
                  <a:lnTo>
                    <a:pt x="1804" y="1898"/>
                  </a:lnTo>
                  <a:lnTo>
                    <a:pt x="1819" y="1892"/>
                  </a:lnTo>
                  <a:lnTo>
                    <a:pt x="1826" y="1890"/>
                  </a:lnTo>
                  <a:lnTo>
                    <a:pt x="1834" y="1890"/>
                  </a:lnTo>
                  <a:lnTo>
                    <a:pt x="1839" y="1891"/>
                  </a:lnTo>
                  <a:lnTo>
                    <a:pt x="1843" y="1892"/>
                  </a:lnTo>
                  <a:lnTo>
                    <a:pt x="1847" y="1894"/>
                  </a:lnTo>
                  <a:lnTo>
                    <a:pt x="1852" y="1897"/>
                  </a:lnTo>
                  <a:lnTo>
                    <a:pt x="1852" y="1910"/>
                  </a:lnTo>
                  <a:lnTo>
                    <a:pt x="1836" y="1919"/>
                  </a:lnTo>
                  <a:lnTo>
                    <a:pt x="1823" y="1918"/>
                  </a:lnTo>
                  <a:lnTo>
                    <a:pt x="1809" y="1915"/>
                  </a:lnTo>
                  <a:lnTo>
                    <a:pt x="1804" y="1913"/>
                  </a:lnTo>
                  <a:lnTo>
                    <a:pt x="1799" y="1911"/>
                  </a:lnTo>
                  <a:lnTo>
                    <a:pt x="1794" y="1908"/>
                  </a:lnTo>
                  <a:lnTo>
                    <a:pt x="1791" y="1903"/>
                  </a:lnTo>
                  <a:close/>
                  <a:moveTo>
                    <a:pt x="1799" y="1961"/>
                  </a:moveTo>
                  <a:lnTo>
                    <a:pt x="1797" y="1956"/>
                  </a:lnTo>
                  <a:lnTo>
                    <a:pt x="1797" y="1952"/>
                  </a:lnTo>
                  <a:lnTo>
                    <a:pt x="1799" y="1949"/>
                  </a:lnTo>
                  <a:lnTo>
                    <a:pt x="1801" y="1947"/>
                  </a:lnTo>
                  <a:lnTo>
                    <a:pt x="1803" y="1946"/>
                  </a:lnTo>
                  <a:lnTo>
                    <a:pt x="1806" y="1944"/>
                  </a:lnTo>
                  <a:lnTo>
                    <a:pt x="1810" y="1946"/>
                  </a:lnTo>
                  <a:lnTo>
                    <a:pt x="1814" y="1947"/>
                  </a:lnTo>
                  <a:lnTo>
                    <a:pt x="1833" y="1954"/>
                  </a:lnTo>
                  <a:lnTo>
                    <a:pt x="1848" y="1960"/>
                  </a:lnTo>
                  <a:lnTo>
                    <a:pt x="1848" y="1965"/>
                  </a:lnTo>
                  <a:lnTo>
                    <a:pt x="1848" y="1971"/>
                  </a:lnTo>
                  <a:lnTo>
                    <a:pt x="1847" y="1974"/>
                  </a:lnTo>
                  <a:lnTo>
                    <a:pt x="1846" y="1976"/>
                  </a:lnTo>
                  <a:lnTo>
                    <a:pt x="1845" y="1977"/>
                  </a:lnTo>
                  <a:lnTo>
                    <a:pt x="1843" y="1977"/>
                  </a:lnTo>
                  <a:lnTo>
                    <a:pt x="1831" y="1973"/>
                  </a:lnTo>
                  <a:lnTo>
                    <a:pt x="1821" y="1969"/>
                  </a:lnTo>
                  <a:lnTo>
                    <a:pt x="1809" y="1966"/>
                  </a:lnTo>
                  <a:lnTo>
                    <a:pt x="1799" y="1961"/>
                  </a:lnTo>
                  <a:close/>
                  <a:moveTo>
                    <a:pt x="1804" y="2021"/>
                  </a:moveTo>
                  <a:lnTo>
                    <a:pt x="1805" y="2009"/>
                  </a:lnTo>
                  <a:lnTo>
                    <a:pt x="1806" y="1998"/>
                  </a:lnTo>
                  <a:lnTo>
                    <a:pt x="1823" y="2004"/>
                  </a:lnTo>
                  <a:lnTo>
                    <a:pt x="1840" y="2008"/>
                  </a:lnTo>
                  <a:lnTo>
                    <a:pt x="1857" y="2013"/>
                  </a:lnTo>
                  <a:lnTo>
                    <a:pt x="1874" y="2018"/>
                  </a:lnTo>
                  <a:lnTo>
                    <a:pt x="1869" y="2022"/>
                  </a:lnTo>
                  <a:lnTo>
                    <a:pt x="1864" y="2025"/>
                  </a:lnTo>
                  <a:lnTo>
                    <a:pt x="1858" y="2028"/>
                  </a:lnTo>
                  <a:lnTo>
                    <a:pt x="1852" y="2029"/>
                  </a:lnTo>
                  <a:lnTo>
                    <a:pt x="1842" y="2032"/>
                  </a:lnTo>
                  <a:lnTo>
                    <a:pt x="1833" y="2033"/>
                  </a:lnTo>
                  <a:lnTo>
                    <a:pt x="1819" y="2026"/>
                  </a:lnTo>
                  <a:lnTo>
                    <a:pt x="1804" y="2021"/>
                  </a:lnTo>
                  <a:close/>
                  <a:moveTo>
                    <a:pt x="1812" y="2070"/>
                  </a:moveTo>
                  <a:lnTo>
                    <a:pt x="1811" y="2060"/>
                  </a:lnTo>
                  <a:lnTo>
                    <a:pt x="1811" y="2050"/>
                  </a:lnTo>
                  <a:lnTo>
                    <a:pt x="1820" y="2049"/>
                  </a:lnTo>
                  <a:lnTo>
                    <a:pt x="1827" y="2050"/>
                  </a:lnTo>
                  <a:lnTo>
                    <a:pt x="1835" y="2052"/>
                  </a:lnTo>
                  <a:lnTo>
                    <a:pt x="1842" y="2055"/>
                  </a:lnTo>
                  <a:lnTo>
                    <a:pt x="1857" y="2066"/>
                  </a:lnTo>
                  <a:lnTo>
                    <a:pt x="1873" y="2080"/>
                  </a:lnTo>
                  <a:lnTo>
                    <a:pt x="1863" y="2088"/>
                  </a:lnTo>
                  <a:lnTo>
                    <a:pt x="1853" y="2098"/>
                  </a:lnTo>
                  <a:lnTo>
                    <a:pt x="1843" y="2091"/>
                  </a:lnTo>
                  <a:lnTo>
                    <a:pt x="1832" y="2084"/>
                  </a:lnTo>
                  <a:lnTo>
                    <a:pt x="1823" y="2078"/>
                  </a:lnTo>
                  <a:lnTo>
                    <a:pt x="1812" y="2070"/>
                  </a:lnTo>
                  <a:close/>
                  <a:moveTo>
                    <a:pt x="1829" y="2140"/>
                  </a:moveTo>
                  <a:lnTo>
                    <a:pt x="1817" y="2115"/>
                  </a:lnTo>
                  <a:lnTo>
                    <a:pt x="1827" y="2113"/>
                  </a:lnTo>
                  <a:lnTo>
                    <a:pt x="1835" y="2113"/>
                  </a:lnTo>
                  <a:lnTo>
                    <a:pt x="1844" y="2115"/>
                  </a:lnTo>
                  <a:lnTo>
                    <a:pt x="1852" y="2118"/>
                  </a:lnTo>
                  <a:lnTo>
                    <a:pt x="1871" y="2126"/>
                  </a:lnTo>
                  <a:lnTo>
                    <a:pt x="1891" y="2137"/>
                  </a:lnTo>
                  <a:lnTo>
                    <a:pt x="1891" y="2153"/>
                  </a:lnTo>
                  <a:lnTo>
                    <a:pt x="1887" y="2153"/>
                  </a:lnTo>
                  <a:lnTo>
                    <a:pt x="1883" y="2155"/>
                  </a:lnTo>
                  <a:lnTo>
                    <a:pt x="1869" y="2151"/>
                  </a:lnTo>
                  <a:lnTo>
                    <a:pt x="1855" y="2146"/>
                  </a:lnTo>
                  <a:lnTo>
                    <a:pt x="1843" y="2143"/>
                  </a:lnTo>
                  <a:lnTo>
                    <a:pt x="1829" y="2140"/>
                  </a:lnTo>
                  <a:close/>
                  <a:moveTo>
                    <a:pt x="1831" y="2175"/>
                  </a:moveTo>
                  <a:lnTo>
                    <a:pt x="1848" y="2174"/>
                  </a:lnTo>
                  <a:lnTo>
                    <a:pt x="1862" y="2174"/>
                  </a:lnTo>
                  <a:lnTo>
                    <a:pt x="1869" y="2176"/>
                  </a:lnTo>
                  <a:lnTo>
                    <a:pt x="1878" y="2179"/>
                  </a:lnTo>
                  <a:lnTo>
                    <a:pt x="1886" y="2184"/>
                  </a:lnTo>
                  <a:lnTo>
                    <a:pt x="1897" y="2192"/>
                  </a:lnTo>
                  <a:lnTo>
                    <a:pt x="1887" y="2199"/>
                  </a:lnTo>
                  <a:lnTo>
                    <a:pt x="1880" y="2208"/>
                  </a:lnTo>
                  <a:lnTo>
                    <a:pt x="1863" y="2199"/>
                  </a:lnTo>
                  <a:lnTo>
                    <a:pt x="1849" y="2191"/>
                  </a:lnTo>
                  <a:lnTo>
                    <a:pt x="1843" y="2188"/>
                  </a:lnTo>
                  <a:lnTo>
                    <a:pt x="1839" y="2183"/>
                  </a:lnTo>
                  <a:lnTo>
                    <a:pt x="1834" y="2179"/>
                  </a:lnTo>
                  <a:lnTo>
                    <a:pt x="1831" y="2175"/>
                  </a:lnTo>
                  <a:close/>
                  <a:moveTo>
                    <a:pt x="1843" y="2274"/>
                  </a:moveTo>
                  <a:lnTo>
                    <a:pt x="1859" y="2278"/>
                  </a:lnTo>
                  <a:lnTo>
                    <a:pt x="1873" y="2284"/>
                  </a:lnTo>
                  <a:lnTo>
                    <a:pt x="1889" y="2289"/>
                  </a:lnTo>
                  <a:lnTo>
                    <a:pt x="1905" y="2294"/>
                  </a:lnTo>
                  <a:lnTo>
                    <a:pt x="1904" y="2308"/>
                  </a:lnTo>
                  <a:lnTo>
                    <a:pt x="1903" y="2322"/>
                  </a:lnTo>
                  <a:lnTo>
                    <a:pt x="1896" y="2321"/>
                  </a:lnTo>
                  <a:lnTo>
                    <a:pt x="1887" y="2321"/>
                  </a:lnTo>
                  <a:lnTo>
                    <a:pt x="1876" y="2319"/>
                  </a:lnTo>
                  <a:lnTo>
                    <a:pt x="1866" y="2314"/>
                  </a:lnTo>
                  <a:lnTo>
                    <a:pt x="1858" y="2310"/>
                  </a:lnTo>
                  <a:lnTo>
                    <a:pt x="1850" y="2304"/>
                  </a:lnTo>
                  <a:lnTo>
                    <a:pt x="1848" y="2301"/>
                  </a:lnTo>
                  <a:lnTo>
                    <a:pt x="1845" y="2297"/>
                  </a:lnTo>
                  <a:lnTo>
                    <a:pt x="1844" y="2293"/>
                  </a:lnTo>
                  <a:lnTo>
                    <a:pt x="1842" y="2290"/>
                  </a:lnTo>
                  <a:lnTo>
                    <a:pt x="1842" y="2286"/>
                  </a:lnTo>
                  <a:lnTo>
                    <a:pt x="1842" y="2282"/>
                  </a:lnTo>
                  <a:lnTo>
                    <a:pt x="1842" y="2278"/>
                  </a:lnTo>
                  <a:lnTo>
                    <a:pt x="1843" y="2274"/>
                  </a:lnTo>
                  <a:close/>
                  <a:moveTo>
                    <a:pt x="1832" y="2230"/>
                  </a:moveTo>
                  <a:lnTo>
                    <a:pt x="1832" y="2223"/>
                  </a:lnTo>
                  <a:lnTo>
                    <a:pt x="1842" y="2219"/>
                  </a:lnTo>
                  <a:lnTo>
                    <a:pt x="1850" y="2216"/>
                  </a:lnTo>
                  <a:lnTo>
                    <a:pt x="1858" y="2215"/>
                  </a:lnTo>
                  <a:lnTo>
                    <a:pt x="1864" y="2216"/>
                  </a:lnTo>
                  <a:lnTo>
                    <a:pt x="1871" y="2219"/>
                  </a:lnTo>
                  <a:lnTo>
                    <a:pt x="1880" y="2225"/>
                  </a:lnTo>
                  <a:lnTo>
                    <a:pt x="1891" y="2232"/>
                  </a:lnTo>
                  <a:lnTo>
                    <a:pt x="1905" y="2241"/>
                  </a:lnTo>
                  <a:lnTo>
                    <a:pt x="1905" y="2248"/>
                  </a:lnTo>
                  <a:lnTo>
                    <a:pt x="1891" y="2259"/>
                  </a:lnTo>
                  <a:lnTo>
                    <a:pt x="1880" y="2256"/>
                  </a:lnTo>
                  <a:lnTo>
                    <a:pt x="1870" y="2254"/>
                  </a:lnTo>
                  <a:lnTo>
                    <a:pt x="1862" y="2251"/>
                  </a:lnTo>
                  <a:lnTo>
                    <a:pt x="1854" y="2247"/>
                  </a:lnTo>
                  <a:lnTo>
                    <a:pt x="1843" y="2239"/>
                  </a:lnTo>
                  <a:lnTo>
                    <a:pt x="1832" y="2230"/>
                  </a:lnTo>
                  <a:close/>
                  <a:moveTo>
                    <a:pt x="1688" y="2963"/>
                  </a:moveTo>
                  <a:lnTo>
                    <a:pt x="1732" y="2963"/>
                  </a:lnTo>
                  <a:lnTo>
                    <a:pt x="1776" y="2962"/>
                  </a:lnTo>
                  <a:lnTo>
                    <a:pt x="1821" y="2961"/>
                  </a:lnTo>
                  <a:lnTo>
                    <a:pt x="1865" y="2961"/>
                  </a:lnTo>
                  <a:lnTo>
                    <a:pt x="1887" y="2961"/>
                  </a:lnTo>
                  <a:lnTo>
                    <a:pt x="1910" y="2962"/>
                  </a:lnTo>
                  <a:lnTo>
                    <a:pt x="1933" y="2963"/>
                  </a:lnTo>
                  <a:lnTo>
                    <a:pt x="1955" y="2965"/>
                  </a:lnTo>
                  <a:lnTo>
                    <a:pt x="1978" y="2967"/>
                  </a:lnTo>
                  <a:lnTo>
                    <a:pt x="2000" y="2972"/>
                  </a:lnTo>
                  <a:lnTo>
                    <a:pt x="2023" y="2976"/>
                  </a:lnTo>
                  <a:lnTo>
                    <a:pt x="2046" y="2981"/>
                  </a:lnTo>
                  <a:lnTo>
                    <a:pt x="2046" y="3013"/>
                  </a:lnTo>
                  <a:lnTo>
                    <a:pt x="2048" y="3046"/>
                  </a:lnTo>
                  <a:lnTo>
                    <a:pt x="2049" y="3078"/>
                  </a:lnTo>
                  <a:lnTo>
                    <a:pt x="2050" y="3111"/>
                  </a:lnTo>
                  <a:lnTo>
                    <a:pt x="2034" y="3113"/>
                  </a:lnTo>
                  <a:lnTo>
                    <a:pt x="2018" y="3116"/>
                  </a:lnTo>
                  <a:lnTo>
                    <a:pt x="2002" y="3120"/>
                  </a:lnTo>
                  <a:lnTo>
                    <a:pt x="1987" y="3123"/>
                  </a:lnTo>
                  <a:lnTo>
                    <a:pt x="1947" y="3121"/>
                  </a:lnTo>
                  <a:lnTo>
                    <a:pt x="1908" y="3120"/>
                  </a:lnTo>
                  <a:lnTo>
                    <a:pt x="1869" y="3117"/>
                  </a:lnTo>
                  <a:lnTo>
                    <a:pt x="1830" y="3116"/>
                  </a:lnTo>
                  <a:lnTo>
                    <a:pt x="1791" y="3115"/>
                  </a:lnTo>
                  <a:lnTo>
                    <a:pt x="1753" y="3113"/>
                  </a:lnTo>
                  <a:lnTo>
                    <a:pt x="1715" y="3110"/>
                  </a:lnTo>
                  <a:lnTo>
                    <a:pt x="1677" y="3107"/>
                  </a:lnTo>
                  <a:lnTo>
                    <a:pt x="1676" y="3069"/>
                  </a:lnTo>
                  <a:lnTo>
                    <a:pt x="1676" y="3029"/>
                  </a:lnTo>
                  <a:lnTo>
                    <a:pt x="1677" y="3009"/>
                  </a:lnTo>
                  <a:lnTo>
                    <a:pt x="1679" y="2991"/>
                  </a:lnTo>
                  <a:lnTo>
                    <a:pt x="1681" y="2983"/>
                  </a:lnTo>
                  <a:lnTo>
                    <a:pt x="1682" y="2976"/>
                  </a:lnTo>
                  <a:lnTo>
                    <a:pt x="1685" y="2969"/>
                  </a:lnTo>
                  <a:lnTo>
                    <a:pt x="1688" y="2963"/>
                  </a:lnTo>
                  <a:close/>
                  <a:moveTo>
                    <a:pt x="2177" y="3126"/>
                  </a:moveTo>
                  <a:lnTo>
                    <a:pt x="2113" y="3112"/>
                  </a:lnTo>
                  <a:lnTo>
                    <a:pt x="2100" y="3074"/>
                  </a:lnTo>
                  <a:lnTo>
                    <a:pt x="2087" y="3037"/>
                  </a:lnTo>
                  <a:lnTo>
                    <a:pt x="2083" y="3021"/>
                  </a:lnTo>
                  <a:lnTo>
                    <a:pt x="2081" y="3009"/>
                  </a:lnTo>
                  <a:lnTo>
                    <a:pt x="2082" y="3003"/>
                  </a:lnTo>
                  <a:lnTo>
                    <a:pt x="2083" y="2999"/>
                  </a:lnTo>
                  <a:lnTo>
                    <a:pt x="2087" y="2997"/>
                  </a:lnTo>
                  <a:lnTo>
                    <a:pt x="2091" y="2996"/>
                  </a:lnTo>
                  <a:lnTo>
                    <a:pt x="2093" y="2997"/>
                  </a:lnTo>
                  <a:lnTo>
                    <a:pt x="2097" y="2999"/>
                  </a:lnTo>
                  <a:lnTo>
                    <a:pt x="2102" y="3004"/>
                  </a:lnTo>
                  <a:lnTo>
                    <a:pt x="2108" y="3010"/>
                  </a:lnTo>
                  <a:lnTo>
                    <a:pt x="2122" y="3025"/>
                  </a:lnTo>
                  <a:lnTo>
                    <a:pt x="2138" y="3043"/>
                  </a:lnTo>
                  <a:lnTo>
                    <a:pt x="2153" y="3064"/>
                  </a:lnTo>
                  <a:lnTo>
                    <a:pt x="2168" y="3084"/>
                  </a:lnTo>
                  <a:lnTo>
                    <a:pt x="2173" y="3093"/>
                  </a:lnTo>
                  <a:lnTo>
                    <a:pt x="2178" y="3102"/>
                  </a:lnTo>
                  <a:lnTo>
                    <a:pt x="2183" y="3109"/>
                  </a:lnTo>
                  <a:lnTo>
                    <a:pt x="2185" y="3115"/>
                  </a:lnTo>
                  <a:lnTo>
                    <a:pt x="2182" y="3121"/>
                  </a:lnTo>
                  <a:lnTo>
                    <a:pt x="2177" y="3126"/>
                  </a:lnTo>
                  <a:close/>
                  <a:moveTo>
                    <a:pt x="2392" y="3388"/>
                  </a:moveTo>
                  <a:lnTo>
                    <a:pt x="2364" y="3395"/>
                  </a:lnTo>
                  <a:lnTo>
                    <a:pt x="2335" y="3402"/>
                  </a:lnTo>
                  <a:lnTo>
                    <a:pt x="2302" y="3408"/>
                  </a:lnTo>
                  <a:lnTo>
                    <a:pt x="2268" y="3414"/>
                  </a:lnTo>
                  <a:lnTo>
                    <a:pt x="2233" y="3420"/>
                  </a:lnTo>
                  <a:lnTo>
                    <a:pt x="2197" y="3424"/>
                  </a:lnTo>
                  <a:lnTo>
                    <a:pt x="2160" y="3428"/>
                  </a:lnTo>
                  <a:lnTo>
                    <a:pt x="2124" y="3431"/>
                  </a:lnTo>
                  <a:lnTo>
                    <a:pt x="2050" y="3437"/>
                  </a:lnTo>
                  <a:lnTo>
                    <a:pt x="1978" y="3441"/>
                  </a:lnTo>
                  <a:lnTo>
                    <a:pt x="1912" y="3443"/>
                  </a:lnTo>
                  <a:lnTo>
                    <a:pt x="1854" y="3443"/>
                  </a:lnTo>
                  <a:lnTo>
                    <a:pt x="1844" y="3439"/>
                  </a:lnTo>
                  <a:lnTo>
                    <a:pt x="1834" y="3434"/>
                  </a:lnTo>
                  <a:lnTo>
                    <a:pt x="1827" y="3429"/>
                  </a:lnTo>
                  <a:lnTo>
                    <a:pt x="1821" y="3424"/>
                  </a:lnTo>
                  <a:lnTo>
                    <a:pt x="1816" y="3418"/>
                  </a:lnTo>
                  <a:lnTo>
                    <a:pt x="1812" y="3411"/>
                  </a:lnTo>
                  <a:lnTo>
                    <a:pt x="1810" y="3404"/>
                  </a:lnTo>
                  <a:lnTo>
                    <a:pt x="1809" y="3396"/>
                  </a:lnTo>
                  <a:lnTo>
                    <a:pt x="1808" y="3381"/>
                  </a:lnTo>
                  <a:lnTo>
                    <a:pt x="1809" y="3363"/>
                  </a:lnTo>
                  <a:lnTo>
                    <a:pt x="1810" y="3343"/>
                  </a:lnTo>
                  <a:lnTo>
                    <a:pt x="1812" y="3322"/>
                  </a:lnTo>
                  <a:lnTo>
                    <a:pt x="1842" y="3319"/>
                  </a:lnTo>
                  <a:lnTo>
                    <a:pt x="1871" y="3316"/>
                  </a:lnTo>
                  <a:lnTo>
                    <a:pt x="1901" y="3315"/>
                  </a:lnTo>
                  <a:lnTo>
                    <a:pt x="1930" y="3313"/>
                  </a:lnTo>
                  <a:lnTo>
                    <a:pt x="1991" y="3312"/>
                  </a:lnTo>
                  <a:lnTo>
                    <a:pt x="2051" y="3311"/>
                  </a:lnTo>
                  <a:lnTo>
                    <a:pt x="2112" y="3312"/>
                  </a:lnTo>
                  <a:lnTo>
                    <a:pt x="2173" y="3314"/>
                  </a:lnTo>
                  <a:lnTo>
                    <a:pt x="2234" y="3316"/>
                  </a:lnTo>
                  <a:lnTo>
                    <a:pt x="2294" y="3318"/>
                  </a:lnTo>
                  <a:lnTo>
                    <a:pt x="2294" y="3281"/>
                  </a:lnTo>
                  <a:lnTo>
                    <a:pt x="2259" y="3283"/>
                  </a:lnTo>
                  <a:lnTo>
                    <a:pt x="2216" y="3287"/>
                  </a:lnTo>
                  <a:lnTo>
                    <a:pt x="2193" y="3289"/>
                  </a:lnTo>
                  <a:lnTo>
                    <a:pt x="2169" y="3290"/>
                  </a:lnTo>
                  <a:lnTo>
                    <a:pt x="2146" y="3291"/>
                  </a:lnTo>
                  <a:lnTo>
                    <a:pt x="2122" y="3291"/>
                  </a:lnTo>
                  <a:lnTo>
                    <a:pt x="2100" y="3289"/>
                  </a:lnTo>
                  <a:lnTo>
                    <a:pt x="2080" y="3285"/>
                  </a:lnTo>
                  <a:lnTo>
                    <a:pt x="2071" y="3282"/>
                  </a:lnTo>
                  <a:lnTo>
                    <a:pt x="2061" y="3279"/>
                  </a:lnTo>
                  <a:lnTo>
                    <a:pt x="2053" y="3276"/>
                  </a:lnTo>
                  <a:lnTo>
                    <a:pt x="2044" y="3272"/>
                  </a:lnTo>
                  <a:lnTo>
                    <a:pt x="2038" y="3266"/>
                  </a:lnTo>
                  <a:lnTo>
                    <a:pt x="2032" y="3260"/>
                  </a:lnTo>
                  <a:lnTo>
                    <a:pt x="2025" y="3254"/>
                  </a:lnTo>
                  <a:lnTo>
                    <a:pt x="2021" y="3246"/>
                  </a:lnTo>
                  <a:lnTo>
                    <a:pt x="2017" y="3239"/>
                  </a:lnTo>
                  <a:lnTo>
                    <a:pt x="2015" y="3229"/>
                  </a:lnTo>
                  <a:lnTo>
                    <a:pt x="2013" y="3220"/>
                  </a:lnTo>
                  <a:lnTo>
                    <a:pt x="2013" y="3209"/>
                  </a:lnTo>
                  <a:lnTo>
                    <a:pt x="2019" y="3205"/>
                  </a:lnTo>
                  <a:lnTo>
                    <a:pt x="2026" y="3203"/>
                  </a:lnTo>
                  <a:lnTo>
                    <a:pt x="2034" y="3202"/>
                  </a:lnTo>
                  <a:lnTo>
                    <a:pt x="2042" y="3203"/>
                  </a:lnTo>
                  <a:lnTo>
                    <a:pt x="2059" y="3205"/>
                  </a:lnTo>
                  <a:lnTo>
                    <a:pt x="2078" y="3207"/>
                  </a:lnTo>
                  <a:lnTo>
                    <a:pt x="2070" y="3222"/>
                  </a:lnTo>
                  <a:lnTo>
                    <a:pt x="2062" y="3237"/>
                  </a:lnTo>
                  <a:lnTo>
                    <a:pt x="2069" y="3246"/>
                  </a:lnTo>
                  <a:lnTo>
                    <a:pt x="2076" y="3256"/>
                  </a:lnTo>
                  <a:lnTo>
                    <a:pt x="2090" y="3256"/>
                  </a:lnTo>
                  <a:lnTo>
                    <a:pt x="2102" y="3256"/>
                  </a:lnTo>
                  <a:lnTo>
                    <a:pt x="2116" y="3257"/>
                  </a:lnTo>
                  <a:lnTo>
                    <a:pt x="2129" y="3257"/>
                  </a:lnTo>
                  <a:lnTo>
                    <a:pt x="2125" y="3209"/>
                  </a:lnTo>
                  <a:lnTo>
                    <a:pt x="2111" y="3206"/>
                  </a:lnTo>
                  <a:lnTo>
                    <a:pt x="2097" y="3205"/>
                  </a:lnTo>
                  <a:lnTo>
                    <a:pt x="2131" y="3200"/>
                  </a:lnTo>
                  <a:lnTo>
                    <a:pt x="2162" y="3196"/>
                  </a:lnTo>
                  <a:lnTo>
                    <a:pt x="2187" y="3194"/>
                  </a:lnTo>
                  <a:lnTo>
                    <a:pt x="2209" y="3192"/>
                  </a:lnTo>
                  <a:lnTo>
                    <a:pt x="2218" y="3192"/>
                  </a:lnTo>
                  <a:lnTo>
                    <a:pt x="2228" y="3194"/>
                  </a:lnTo>
                  <a:lnTo>
                    <a:pt x="2236" y="3196"/>
                  </a:lnTo>
                  <a:lnTo>
                    <a:pt x="2244" y="3197"/>
                  </a:lnTo>
                  <a:lnTo>
                    <a:pt x="2251" y="3200"/>
                  </a:lnTo>
                  <a:lnTo>
                    <a:pt x="2259" y="3203"/>
                  </a:lnTo>
                  <a:lnTo>
                    <a:pt x="2265" y="3206"/>
                  </a:lnTo>
                  <a:lnTo>
                    <a:pt x="2272" y="3210"/>
                  </a:lnTo>
                  <a:lnTo>
                    <a:pt x="2279" y="3216"/>
                  </a:lnTo>
                  <a:lnTo>
                    <a:pt x="2284" y="3222"/>
                  </a:lnTo>
                  <a:lnTo>
                    <a:pt x="2290" y="3228"/>
                  </a:lnTo>
                  <a:lnTo>
                    <a:pt x="2297" y="3236"/>
                  </a:lnTo>
                  <a:lnTo>
                    <a:pt x="2308" y="3252"/>
                  </a:lnTo>
                  <a:lnTo>
                    <a:pt x="2322" y="3272"/>
                  </a:lnTo>
                  <a:lnTo>
                    <a:pt x="2351" y="3322"/>
                  </a:lnTo>
                  <a:lnTo>
                    <a:pt x="2392" y="3388"/>
                  </a:lnTo>
                  <a:close/>
                  <a:moveTo>
                    <a:pt x="1969" y="3187"/>
                  </a:moveTo>
                  <a:lnTo>
                    <a:pt x="1972" y="3206"/>
                  </a:lnTo>
                  <a:lnTo>
                    <a:pt x="1973" y="3227"/>
                  </a:lnTo>
                  <a:lnTo>
                    <a:pt x="1973" y="3248"/>
                  </a:lnTo>
                  <a:lnTo>
                    <a:pt x="1972" y="3270"/>
                  </a:lnTo>
                  <a:lnTo>
                    <a:pt x="1943" y="3270"/>
                  </a:lnTo>
                  <a:lnTo>
                    <a:pt x="1915" y="3270"/>
                  </a:lnTo>
                  <a:lnTo>
                    <a:pt x="1887" y="3269"/>
                  </a:lnTo>
                  <a:lnTo>
                    <a:pt x="1859" y="3269"/>
                  </a:lnTo>
                  <a:lnTo>
                    <a:pt x="1817" y="3270"/>
                  </a:lnTo>
                  <a:lnTo>
                    <a:pt x="1771" y="3271"/>
                  </a:lnTo>
                  <a:lnTo>
                    <a:pt x="1723" y="3273"/>
                  </a:lnTo>
                  <a:lnTo>
                    <a:pt x="1672" y="3273"/>
                  </a:lnTo>
                  <a:lnTo>
                    <a:pt x="1647" y="3273"/>
                  </a:lnTo>
                  <a:lnTo>
                    <a:pt x="1622" y="3273"/>
                  </a:lnTo>
                  <a:lnTo>
                    <a:pt x="1599" y="3272"/>
                  </a:lnTo>
                  <a:lnTo>
                    <a:pt x="1576" y="3270"/>
                  </a:lnTo>
                  <a:lnTo>
                    <a:pt x="1554" y="3266"/>
                  </a:lnTo>
                  <a:lnTo>
                    <a:pt x="1534" y="3263"/>
                  </a:lnTo>
                  <a:lnTo>
                    <a:pt x="1515" y="3259"/>
                  </a:lnTo>
                  <a:lnTo>
                    <a:pt x="1497" y="3254"/>
                  </a:lnTo>
                  <a:lnTo>
                    <a:pt x="1500" y="3155"/>
                  </a:lnTo>
                  <a:lnTo>
                    <a:pt x="1551" y="3154"/>
                  </a:lnTo>
                  <a:lnTo>
                    <a:pt x="1610" y="3152"/>
                  </a:lnTo>
                  <a:lnTo>
                    <a:pt x="1673" y="3151"/>
                  </a:lnTo>
                  <a:lnTo>
                    <a:pt x="1739" y="3151"/>
                  </a:lnTo>
                  <a:lnTo>
                    <a:pt x="1772" y="3152"/>
                  </a:lnTo>
                  <a:lnTo>
                    <a:pt x="1805" y="3153"/>
                  </a:lnTo>
                  <a:lnTo>
                    <a:pt x="1836" y="3155"/>
                  </a:lnTo>
                  <a:lnTo>
                    <a:pt x="1867" y="3160"/>
                  </a:lnTo>
                  <a:lnTo>
                    <a:pt x="1896" y="3164"/>
                  </a:lnTo>
                  <a:lnTo>
                    <a:pt x="1922" y="3170"/>
                  </a:lnTo>
                  <a:lnTo>
                    <a:pt x="1935" y="3174"/>
                  </a:lnTo>
                  <a:lnTo>
                    <a:pt x="1947" y="3178"/>
                  </a:lnTo>
                  <a:lnTo>
                    <a:pt x="1959" y="3183"/>
                  </a:lnTo>
                  <a:lnTo>
                    <a:pt x="1969" y="3187"/>
                  </a:lnTo>
                  <a:close/>
                  <a:moveTo>
                    <a:pt x="1087" y="3052"/>
                  </a:moveTo>
                  <a:lnTo>
                    <a:pt x="1088" y="3032"/>
                  </a:lnTo>
                  <a:lnTo>
                    <a:pt x="1091" y="3012"/>
                  </a:lnTo>
                  <a:lnTo>
                    <a:pt x="1097" y="2991"/>
                  </a:lnTo>
                  <a:lnTo>
                    <a:pt x="1102" y="2969"/>
                  </a:lnTo>
                  <a:lnTo>
                    <a:pt x="1109" y="2949"/>
                  </a:lnTo>
                  <a:lnTo>
                    <a:pt x="1118" y="2929"/>
                  </a:lnTo>
                  <a:lnTo>
                    <a:pt x="1126" y="2911"/>
                  </a:lnTo>
                  <a:lnTo>
                    <a:pt x="1136" y="2894"/>
                  </a:lnTo>
                  <a:lnTo>
                    <a:pt x="1195" y="2897"/>
                  </a:lnTo>
                  <a:lnTo>
                    <a:pt x="1254" y="2901"/>
                  </a:lnTo>
                  <a:lnTo>
                    <a:pt x="1315" y="2905"/>
                  </a:lnTo>
                  <a:lnTo>
                    <a:pt x="1376" y="2910"/>
                  </a:lnTo>
                  <a:lnTo>
                    <a:pt x="1438" y="2916"/>
                  </a:lnTo>
                  <a:lnTo>
                    <a:pt x="1499" y="2923"/>
                  </a:lnTo>
                  <a:lnTo>
                    <a:pt x="1560" y="2930"/>
                  </a:lnTo>
                  <a:lnTo>
                    <a:pt x="1620" y="2939"/>
                  </a:lnTo>
                  <a:lnTo>
                    <a:pt x="1621" y="2940"/>
                  </a:lnTo>
                  <a:lnTo>
                    <a:pt x="1623" y="2942"/>
                  </a:lnTo>
                  <a:lnTo>
                    <a:pt x="1624" y="2945"/>
                  </a:lnTo>
                  <a:lnTo>
                    <a:pt x="1625" y="2949"/>
                  </a:lnTo>
                  <a:lnTo>
                    <a:pt x="1628" y="2960"/>
                  </a:lnTo>
                  <a:lnTo>
                    <a:pt x="1630" y="2973"/>
                  </a:lnTo>
                  <a:lnTo>
                    <a:pt x="1631" y="3002"/>
                  </a:lnTo>
                  <a:lnTo>
                    <a:pt x="1630" y="3036"/>
                  </a:lnTo>
                  <a:lnTo>
                    <a:pt x="1628" y="3068"/>
                  </a:lnTo>
                  <a:lnTo>
                    <a:pt x="1625" y="3096"/>
                  </a:lnTo>
                  <a:lnTo>
                    <a:pt x="1623" y="3116"/>
                  </a:lnTo>
                  <a:lnTo>
                    <a:pt x="1622" y="3123"/>
                  </a:lnTo>
                  <a:lnTo>
                    <a:pt x="1556" y="3117"/>
                  </a:lnTo>
                  <a:lnTo>
                    <a:pt x="1487" y="3112"/>
                  </a:lnTo>
                  <a:lnTo>
                    <a:pt x="1418" y="3108"/>
                  </a:lnTo>
                  <a:lnTo>
                    <a:pt x="1348" y="3103"/>
                  </a:lnTo>
                  <a:lnTo>
                    <a:pt x="1313" y="3099"/>
                  </a:lnTo>
                  <a:lnTo>
                    <a:pt x="1279" y="3096"/>
                  </a:lnTo>
                  <a:lnTo>
                    <a:pt x="1246" y="3091"/>
                  </a:lnTo>
                  <a:lnTo>
                    <a:pt x="1213" y="3086"/>
                  </a:lnTo>
                  <a:lnTo>
                    <a:pt x="1180" y="3079"/>
                  </a:lnTo>
                  <a:lnTo>
                    <a:pt x="1148" y="3072"/>
                  </a:lnTo>
                  <a:lnTo>
                    <a:pt x="1118" y="3062"/>
                  </a:lnTo>
                  <a:lnTo>
                    <a:pt x="1087" y="3052"/>
                  </a:lnTo>
                  <a:close/>
                  <a:moveTo>
                    <a:pt x="1465" y="3155"/>
                  </a:moveTo>
                  <a:lnTo>
                    <a:pt x="1466" y="3177"/>
                  </a:lnTo>
                  <a:lnTo>
                    <a:pt x="1467" y="3200"/>
                  </a:lnTo>
                  <a:lnTo>
                    <a:pt x="1468" y="3225"/>
                  </a:lnTo>
                  <a:lnTo>
                    <a:pt x="1466" y="3253"/>
                  </a:lnTo>
                  <a:lnTo>
                    <a:pt x="1463" y="3252"/>
                  </a:lnTo>
                  <a:lnTo>
                    <a:pt x="1459" y="3252"/>
                  </a:lnTo>
                  <a:lnTo>
                    <a:pt x="1423" y="3250"/>
                  </a:lnTo>
                  <a:lnTo>
                    <a:pt x="1387" y="3246"/>
                  </a:lnTo>
                  <a:lnTo>
                    <a:pt x="1352" y="3242"/>
                  </a:lnTo>
                  <a:lnTo>
                    <a:pt x="1317" y="3238"/>
                  </a:lnTo>
                  <a:lnTo>
                    <a:pt x="1249" y="3227"/>
                  </a:lnTo>
                  <a:lnTo>
                    <a:pt x="1181" y="3215"/>
                  </a:lnTo>
                  <a:lnTo>
                    <a:pt x="1115" y="3201"/>
                  </a:lnTo>
                  <a:lnTo>
                    <a:pt x="1048" y="3185"/>
                  </a:lnTo>
                  <a:lnTo>
                    <a:pt x="981" y="3168"/>
                  </a:lnTo>
                  <a:lnTo>
                    <a:pt x="911" y="3151"/>
                  </a:lnTo>
                  <a:lnTo>
                    <a:pt x="916" y="3122"/>
                  </a:lnTo>
                  <a:lnTo>
                    <a:pt x="922" y="3096"/>
                  </a:lnTo>
                  <a:lnTo>
                    <a:pt x="929" y="3073"/>
                  </a:lnTo>
                  <a:lnTo>
                    <a:pt x="937" y="3050"/>
                  </a:lnTo>
                  <a:lnTo>
                    <a:pt x="1003" y="3066"/>
                  </a:lnTo>
                  <a:lnTo>
                    <a:pt x="1068" y="3080"/>
                  </a:lnTo>
                  <a:lnTo>
                    <a:pt x="1134" y="3093"/>
                  </a:lnTo>
                  <a:lnTo>
                    <a:pt x="1200" y="3106"/>
                  </a:lnTo>
                  <a:lnTo>
                    <a:pt x="1266" y="3118"/>
                  </a:lnTo>
                  <a:lnTo>
                    <a:pt x="1331" y="3130"/>
                  </a:lnTo>
                  <a:lnTo>
                    <a:pt x="1399" y="3143"/>
                  </a:lnTo>
                  <a:lnTo>
                    <a:pt x="1465" y="3155"/>
                  </a:lnTo>
                  <a:close/>
                  <a:moveTo>
                    <a:pt x="1144" y="3353"/>
                  </a:moveTo>
                  <a:lnTo>
                    <a:pt x="1141" y="3344"/>
                  </a:lnTo>
                  <a:lnTo>
                    <a:pt x="1139" y="3333"/>
                  </a:lnTo>
                  <a:lnTo>
                    <a:pt x="1138" y="3321"/>
                  </a:lnTo>
                  <a:lnTo>
                    <a:pt x="1138" y="3309"/>
                  </a:lnTo>
                  <a:lnTo>
                    <a:pt x="1140" y="3287"/>
                  </a:lnTo>
                  <a:lnTo>
                    <a:pt x="1142" y="3270"/>
                  </a:lnTo>
                  <a:lnTo>
                    <a:pt x="1177" y="3271"/>
                  </a:lnTo>
                  <a:lnTo>
                    <a:pt x="1213" y="3272"/>
                  </a:lnTo>
                  <a:lnTo>
                    <a:pt x="1249" y="3275"/>
                  </a:lnTo>
                  <a:lnTo>
                    <a:pt x="1285" y="3278"/>
                  </a:lnTo>
                  <a:lnTo>
                    <a:pt x="1356" y="3285"/>
                  </a:lnTo>
                  <a:lnTo>
                    <a:pt x="1429" y="3295"/>
                  </a:lnTo>
                  <a:lnTo>
                    <a:pt x="1502" y="3304"/>
                  </a:lnTo>
                  <a:lnTo>
                    <a:pt x="1575" y="3313"/>
                  </a:lnTo>
                  <a:lnTo>
                    <a:pt x="1612" y="3317"/>
                  </a:lnTo>
                  <a:lnTo>
                    <a:pt x="1649" y="3320"/>
                  </a:lnTo>
                  <a:lnTo>
                    <a:pt x="1686" y="3322"/>
                  </a:lnTo>
                  <a:lnTo>
                    <a:pt x="1724" y="3323"/>
                  </a:lnTo>
                  <a:lnTo>
                    <a:pt x="1734" y="3326"/>
                  </a:lnTo>
                  <a:lnTo>
                    <a:pt x="1745" y="3327"/>
                  </a:lnTo>
                  <a:lnTo>
                    <a:pt x="1751" y="3329"/>
                  </a:lnTo>
                  <a:lnTo>
                    <a:pt x="1756" y="3331"/>
                  </a:lnTo>
                  <a:lnTo>
                    <a:pt x="1764" y="3334"/>
                  </a:lnTo>
                  <a:lnTo>
                    <a:pt x="1770" y="3338"/>
                  </a:lnTo>
                  <a:lnTo>
                    <a:pt x="1770" y="3357"/>
                  </a:lnTo>
                  <a:lnTo>
                    <a:pt x="1770" y="3377"/>
                  </a:lnTo>
                  <a:lnTo>
                    <a:pt x="1770" y="3396"/>
                  </a:lnTo>
                  <a:lnTo>
                    <a:pt x="1771" y="3416"/>
                  </a:lnTo>
                  <a:lnTo>
                    <a:pt x="1757" y="3419"/>
                  </a:lnTo>
                  <a:lnTo>
                    <a:pt x="1743" y="3422"/>
                  </a:lnTo>
                  <a:lnTo>
                    <a:pt x="1729" y="3425"/>
                  </a:lnTo>
                  <a:lnTo>
                    <a:pt x="1715" y="3428"/>
                  </a:lnTo>
                  <a:lnTo>
                    <a:pt x="1643" y="3424"/>
                  </a:lnTo>
                  <a:lnTo>
                    <a:pt x="1571" y="3420"/>
                  </a:lnTo>
                  <a:lnTo>
                    <a:pt x="1498" y="3415"/>
                  </a:lnTo>
                  <a:lnTo>
                    <a:pt x="1424" y="3410"/>
                  </a:lnTo>
                  <a:lnTo>
                    <a:pt x="1387" y="3407"/>
                  </a:lnTo>
                  <a:lnTo>
                    <a:pt x="1351" y="3402"/>
                  </a:lnTo>
                  <a:lnTo>
                    <a:pt x="1315" y="3397"/>
                  </a:lnTo>
                  <a:lnTo>
                    <a:pt x="1279" y="3391"/>
                  </a:lnTo>
                  <a:lnTo>
                    <a:pt x="1244" y="3384"/>
                  </a:lnTo>
                  <a:lnTo>
                    <a:pt x="1211" y="3375"/>
                  </a:lnTo>
                  <a:lnTo>
                    <a:pt x="1177" y="3365"/>
                  </a:lnTo>
                  <a:lnTo>
                    <a:pt x="1144" y="3353"/>
                  </a:lnTo>
                  <a:close/>
                  <a:moveTo>
                    <a:pt x="1466" y="3588"/>
                  </a:moveTo>
                  <a:lnTo>
                    <a:pt x="1462" y="3588"/>
                  </a:lnTo>
                  <a:lnTo>
                    <a:pt x="1459" y="3589"/>
                  </a:lnTo>
                  <a:lnTo>
                    <a:pt x="1388" y="3576"/>
                  </a:lnTo>
                  <a:lnTo>
                    <a:pt x="1317" y="3561"/>
                  </a:lnTo>
                  <a:lnTo>
                    <a:pt x="1248" y="3545"/>
                  </a:lnTo>
                  <a:lnTo>
                    <a:pt x="1177" y="3530"/>
                  </a:lnTo>
                  <a:lnTo>
                    <a:pt x="1107" y="3512"/>
                  </a:lnTo>
                  <a:lnTo>
                    <a:pt x="1039" y="3494"/>
                  </a:lnTo>
                  <a:lnTo>
                    <a:pt x="971" y="3475"/>
                  </a:lnTo>
                  <a:lnTo>
                    <a:pt x="905" y="3455"/>
                  </a:lnTo>
                  <a:lnTo>
                    <a:pt x="907" y="3427"/>
                  </a:lnTo>
                  <a:lnTo>
                    <a:pt x="911" y="3401"/>
                  </a:lnTo>
                  <a:lnTo>
                    <a:pt x="916" y="3375"/>
                  </a:lnTo>
                  <a:lnTo>
                    <a:pt x="924" y="3351"/>
                  </a:lnTo>
                  <a:lnTo>
                    <a:pt x="940" y="3352"/>
                  </a:lnTo>
                  <a:lnTo>
                    <a:pt x="956" y="3353"/>
                  </a:lnTo>
                  <a:lnTo>
                    <a:pt x="973" y="3356"/>
                  </a:lnTo>
                  <a:lnTo>
                    <a:pt x="991" y="3360"/>
                  </a:lnTo>
                  <a:lnTo>
                    <a:pt x="1030" y="3370"/>
                  </a:lnTo>
                  <a:lnTo>
                    <a:pt x="1070" y="3383"/>
                  </a:lnTo>
                  <a:lnTo>
                    <a:pt x="1110" y="3395"/>
                  </a:lnTo>
                  <a:lnTo>
                    <a:pt x="1150" y="3409"/>
                  </a:lnTo>
                  <a:lnTo>
                    <a:pt x="1186" y="3422"/>
                  </a:lnTo>
                  <a:lnTo>
                    <a:pt x="1220" y="3431"/>
                  </a:lnTo>
                  <a:lnTo>
                    <a:pt x="1241" y="3433"/>
                  </a:lnTo>
                  <a:lnTo>
                    <a:pt x="1265" y="3434"/>
                  </a:lnTo>
                  <a:lnTo>
                    <a:pt x="1290" y="3436"/>
                  </a:lnTo>
                  <a:lnTo>
                    <a:pt x="1314" y="3436"/>
                  </a:lnTo>
                  <a:lnTo>
                    <a:pt x="1339" y="3437"/>
                  </a:lnTo>
                  <a:lnTo>
                    <a:pt x="1365" y="3438"/>
                  </a:lnTo>
                  <a:lnTo>
                    <a:pt x="1388" y="3440"/>
                  </a:lnTo>
                  <a:lnTo>
                    <a:pt x="1410" y="3444"/>
                  </a:lnTo>
                  <a:lnTo>
                    <a:pt x="1421" y="3447"/>
                  </a:lnTo>
                  <a:lnTo>
                    <a:pt x="1430" y="3450"/>
                  </a:lnTo>
                  <a:lnTo>
                    <a:pt x="1440" y="3455"/>
                  </a:lnTo>
                  <a:lnTo>
                    <a:pt x="1448" y="3460"/>
                  </a:lnTo>
                  <a:lnTo>
                    <a:pt x="1456" y="3465"/>
                  </a:lnTo>
                  <a:lnTo>
                    <a:pt x="1462" y="3471"/>
                  </a:lnTo>
                  <a:lnTo>
                    <a:pt x="1468" y="3478"/>
                  </a:lnTo>
                  <a:lnTo>
                    <a:pt x="1472" y="3486"/>
                  </a:lnTo>
                  <a:lnTo>
                    <a:pt x="1477" y="3495"/>
                  </a:lnTo>
                  <a:lnTo>
                    <a:pt x="1479" y="3504"/>
                  </a:lnTo>
                  <a:lnTo>
                    <a:pt x="1480" y="3516"/>
                  </a:lnTo>
                  <a:lnTo>
                    <a:pt x="1480" y="3527"/>
                  </a:lnTo>
                  <a:lnTo>
                    <a:pt x="1479" y="3541"/>
                  </a:lnTo>
                  <a:lnTo>
                    <a:pt x="1477" y="3555"/>
                  </a:lnTo>
                  <a:lnTo>
                    <a:pt x="1472" y="3571"/>
                  </a:lnTo>
                  <a:lnTo>
                    <a:pt x="1466" y="3588"/>
                  </a:lnTo>
                  <a:close/>
                  <a:moveTo>
                    <a:pt x="884" y="3317"/>
                  </a:moveTo>
                  <a:lnTo>
                    <a:pt x="883" y="3328"/>
                  </a:lnTo>
                  <a:lnTo>
                    <a:pt x="880" y="3343"/>
                  </a:lnTo>
                  <a:lnTo>
                    <a:pt x="876" y="3360"/>
                  </a:lnTo>
                  <a:lnTo>
                    <a:pt x="870" y="3378"/>
                  </a:lnTo>
                  <a:lnTo>
                    <a:pt x="867" y="3387"/>
                  </a:lnTo>
                  <a:lnTo>
                    <a:pt x="862" y="3395"/>
                  </a:lnTo>
                  <a:lnTo>
                    <a:pt x="858" y="3403"/>
                  </a:lnTo>
                  <a:lnTo>
                    <a:pt x="854" y="3409"/>
                  </a:lnTo>
                  <a:lnTo>
                    <a:pt x="850" y="3415"/>
                  </a:lnTo>
                  <a:lnTo>
                    <a:pt x="845" y="3420"/>
                  </a:lnTo>
                  <a:lnTo>
                    <a:pt x="839" y="3422"/>
                  </a:lnTo>
                  <a:lnTo>
                    <a:pt x="833" y="3423"/>
                  </a:lnTo>
                  <a:lnTo>
                    <a:pt x="812" y="3416"/>
                  </a:lnTo>
                  <a:lnTo>
                    <a:pt x="790" y="3410"/>
                  </a:lnTo>
                  <a:lnTo>
                    <a:pt x="769" y="3403"/>
                  </a:lnTo>
                  <a:lnTo>
                    <a:pt x="747" y="3394"/>
                  </a:lnTo>
                  <a:lnTo>
                    <a:pt x="704" y="3376"/>
                  </a:lnTo>
                  <a:lnTo>
                    <a:pt x="663" y="3356"/>
                  </a:lnTo>
                  <a:lnTo>
                    <a:pt x="622" y="3335"/>
                  </a:lnTo>
                  <a:lnTo>
                    <a:pt x="583" y="3313"/>
                  </a:lnTo>
                  <a:lnTo>
                    <a:pt x="545" y="3291"/>
                  </a:lnTo>
                  <a:lnTo>
                    <a:pt x="509" y="3269"/>
                  </a:lnTo>
                  <a:lnTo>
                    <a:pt x="509" y="3256"/>
                  </a:lnTo>
                  <a:lnTo>
                    <a:pt x="511" y="3243"/>
                  </a:lnTo>
                  <a:lnTo>
                    <a:pt x="513" y="3229"/>
                  </a:lnTo>
                  <a:lnTo>
                    <a:pt x="517" y="3216"/>
                  </a:lnTo>
                  <a:lnTo>
                    <a:pt x="521" y="3202"/>
                  </a:lnTo>
                  <a:lnTo>
                    <a:pt x="526" y="3190"/>
                  </a:lnTo>
                  <a:lnTo>
                    <a:pt x="530" y="3179"/>
                  </a:lnTo>
                  <a:lnTo>
                    <a:pt x="535" y="3170"/>
                  </a:lnTo>
                  <a:lnTo>
                    <a:pt x="580" y="3185"/>
                  </a:lnTo>
                  <a:lnTo>
                    <a:pt x="623" y="3201"/>
                  </a:lnTo>
                  <a:lnTo>
                    <a:pt x="665" y="3218"/>
                  </a:lnTo>
                  <a:lnTo>
                    <a:pt x="708" y="3235"/>
                  </a:lnTo>
                  <a:lnTo>
                    <a:pt x="751" y="3254"/>
                  </a:lnTo>
                  <a:lnTo>
                    <a:pt x="794" y="3273"/>
                  </a:lnTo>
                  <a:lnTo>
                    <a:pt x="838" y="3294"/>
                  </a:lnTo>
                  <a:lnTo>
                    <a:pt x="884" y="3317"/>
                  </a:lnTo>
                  <a:close/>
                  <a:moveTo>
                    <a:pt x="587" y="3104"/>
                  </a:moveTo>
                  <a:lnTo>
                    <a:pt x="596" y="3099"/>
                  </a:lnTo>
                  <a:lnTo>
                    <a:pt x="605" y="3097"/>
                  </a:lnTo>
                  <a:lnTo>
                    <a:pt x="616" y="3095"/>
                  </a:lnTo>
                  <a:lnTo>
                    <a:pt x="627" y="3095"/>
                  </a:lnTo>
                  <a:lnTo>
                    <a:pt x="640" y="3095"/>
                  </a:lnTo>
                  <a:lnTo>
                    <a:pt x="652" y="3096"/>
                  </a:lnTo>
                  <a:lnTo>
                    <a:pt x="666" y="3098"/>
                  </a:lnTo>
                  <a:lnTo>
                    <a:pt x="681" y="3101"/>
                  </a:lnTo>
                  <a:lnTo>
                    <a:pt x="712" y="3108"/>
                  </a:lnTo>
                  <a:lnTo>
                    <a:pt x="744" y="3117"/>
                  </a:lnTo>
                  <a:lnTo>
                    <a:pt x="778" y="3129"/>
                  </a:lnTo>
                  <a:lnTo>
                    <a:pt x="813" y="3142"/>
                  </a:lnTo>
                  <a:lnTo>
                    <a:pt x="884" y="3170"/>
                  </a:lnTo>
                  <a:lnTo>
                    <a:pt x="951" y="3199"/>
                  </a:lnTo>
                  <a:lnTo>
                    <a:pt x="983" y="3211"/>
                  </a:lnTo>
                  <a:lnTo>
                    <a:pt x="1012" y="3224"/>
                  </a:lnTo>
                  <a:lnTo>
                    <a:pt x="1040" y="3235"/>
                  </a:lnTo>
                  <a:lnTo>
                    <a:pt x="1063" y="3243"/>
                  </a:lnTo>
                  <a:lnTo>
                    <a:pt x="1072" y="3246"/>
                  </a:lnTo>
                  <a:lnTo>
                    <a:pt x="1080" y="3251"/>
                  </a:lnTo>
                  <a:lnTo>
                    <a:pt x="1086" y="3254"/>
                  </a:lnTo>
                  <a:lnTo>
                    <a:pt x="1090" y="3258"/>
                  </a:lnTo>
                  <a:lnTo>
                    <a:pt x="1095" y="3261"/>
                  </a:lnTo>
                  <a:lnTo>
                    <a:pt x="1097" y="3265"/>
                  </a:lnTo>
                  <a:lnTo>
                    <a:pt x="1098" y="3270"/>
                  </a:lnTo>
                  <a:lnTo>
                    <a:pt x="1099" y="3274"/>
                  </a:lnTo>
                  <a:lnTo>
                    <a:pt x="1098" y="3279"/>
                  </a:lnTo>
                  <a:lnTo>
                    <a:pt x="1097" y="3283"/>
                  </a:lnTo>
                  <a:lnTo>
                    <a:pt x="1095" y="3290"/>
                  </a:lnTo>
                  <a:lnTo>
                    <a:pt x="1093" y="3296"/>
                  </a:lnTo>
                  <a:lnTo>
                    <a:pt x="1085" y="3311"/>
                  </a:lnTo>
                  <a:lnTo>
                    <a:pt x="1077" y="3328"/>
                  </a:lnTo>
                  <a:lnTo>
                    <a:pt x="1071" y="3328"/>
                  </a:lnTo>
                  <a:lnTo>
                    <a:pt x="1026" y="3314"/>
                  </a:lnTo>
                  <a:lnTo>
                    <a:pt x="963" y="3295"/>
                  </a:lnTo>
                  <a:lnTo>
                    <a:pt x="928" y="3284"/>
                  </a:lnTo>
                  <a:lnTo>
                    <a:pt x="891" y="3273"/>
                  </a:lnTo>
                  <a:lnTo>
                    <a:pt x="852" y="3260"/>
                  </a:lnTo>
                  <a:lnTo>
                    <a:pt x="814" y="3247"/>
                  </a:lnTo>
                  <a:lnTo>
                    <a:pt x="776" y="3233"/>
                  </a:lnTo>
                  <a:lnTo>
                    <a:pt x="739" y="3217"/>
                  </a:lnTo>
                  <a:lnTo>
                    <a:pt x="721" y="3209"/>
                  </a:lnTo>
                  <a:lnTo>
                    <a:pt x="704" y="3201"/>
                  </a:lnTo>
                  <a:lnTo>
                    <a:pt x="687" y="3192"/>
                  </a:lnTo>
                  <a:lnTo>
                    <a:pt x="673" y="3183"/>
                  </a:lnTo>
                  <a:lnTo>
                    <a:pt x="658" y="3174"/>
                  </a:lnTo>
                  <a:lnTo>
                    <a:pt x="644" y="3165"/>
                  </a:lnTo>
                  <a:lnTo>
                    <a:pt x="631" y="3155"/>
                  </a:lnTo>
                  <a:lnTo>
                    <a:pt x="620" y="3146"/>
                  </a:lnTo>
                  <a:lnTo>
                    <a:pt x="609" y="3135"/>
                  </a:lnTo>
                  <a:lnTo>
                    <a:pt x="600" y="3125"/>
                  </a:lnTo>
                  <a:lnTo>
                    <a:pt x="592" y="3114"/>
                  </a:lnTo>
                  <a:lnTo>
                    <a:pt x="587" y="3104"/>
                  </a:lnTo>
                  <a:close/>
                  <a:moveTo>
                    <a:pt x="409" y="2901"/>
                  </a:moveTo>
                  <a:lnTo>
                    <a:pt x="388" y="2882"/>
                  </a:lnTo>
                  <a:lnTo>
                    <a:pt x="369" y="2865"/>
                  </a:lnTo>
                  <a:lnTo>
                    <a:pt x="353" y="2848"/>
                  </a:lnTo>
                  <a:lnTo>
                    <a:pt x="338" y="2832"/>
                  </a:lnTo>
                  <a:lnTo>
                    <a:pt x="324" y="2816"/>
                  </a:lnTo>
                  <a:lnTo>
                    <a:pt x="312" y="2798"/>
                  </a:lnTo>
                  <a:lnTo>
                    <a:pt x="300" y="2778"/>
                  </a:lnTo>
                  <a:lnTo>
                    <a:pt x="288" y="2756"/>
                  </a:lnTo>
                  <a:lnTo>
                    <a:pt x="296" y="2742"/>
                  </a:lnTo>
                  <a:lnTo>
                    <a:pt x="302" y="2729"/>
                  </a:lnTo>
                  <a:lnTo>
                    <a:pt x="305" y="2716"/>
                  </a:lnTo>
                  <a:lnTo>
                    <a:pt x="308" y="2703"/>
                  </a:lnTo>
                  <a:lnTo>
                    <a:pt x="311" y="2691"/>
                  </a:lnTo>
                  <a:lnTo>
                    <a:pt x="314" y="2678"/>
                  </a:lnTo>
                  <a:lnTo>
                    <a:pt x="317" y="2665"/>
                  </a:lnTo>
                  <a:lnTo>
                    <a:pt x="323" y="2652"/>
                  </a:lnTo>
                  <a:lnTo>
                    <a:pt x="361" y="2678"/>
                  </a:lnTo>
                  <a:lnTo>
                    <a:pt x="397" y="2704"/>
                  </a:lnTo>
                  <a:lnTo>
                    <a:pt x="415" y="2718"/>
                  </a:lnTo>
                  <a:lnTo>
                    <a:pt x="433" y="2734"/>
                  </a:lnTo>
                  <a:lnTo>
                    <a:pt x="452" y="2750"/>
                  </a:lnTo>
                  <a:lnTo>
                    <a:pt x="471" y="2768"/>
                  </a:lnTo>
                  <a:lnTo>
                    <a:pt x="470" y="2774"/>
                  </a:lnTo>
                  <a:lnTo>
                    <a:pt x="468" y="2782"/>
                  </a:lnTo>
                  <a:lnTo>
                    <a:pt x="465" y="2791"/>
                  </a:lnTo>
                  <a:lnTo>
                    <a:pt x="461" y="2801"/>
                  </a:lnTo>
                  <a:lnTo>
                    <a:pt x="451" y="2823"/>
                  </a:lnTo>
                  <a:lnTo>
                    <a:pt x="439" y="2846"/>
                  </a:lnTo>
                  <a:lnTo>
                    <a:pt x="418" y="2884"/>
                  </a:lnTo>
                  <a:lnTo>
                    <a:pt x="409" y="2901"/>
                  </a:lnTo>
                  <a:close/>
                  <a:moveTo>
                    <a:pt x="497" y="2807"/>
                  </a:moveTo>
                  <a:lnTo>
                    <a:pt x="546" y="2833"/>
                  </a:lnTo>
                  <a:lnTo>
                    <a:pt x="594" y="2862"/>
                  </a:lnTo>
                  <a:lnTo>
                    <a:pt x="643" y="2891"/>
                  </a:lnTo>
                  <a:lnTo>
                    <a:pt x="693" y="2921"/>
                  </a:lnTo>
                  <a:lnTo>
                    <a:pt x="742" y="2952"/>
                  </a:lnTo>
                  <a:lnTo>
                    <a:pt x="792" y="2982"/>
                  </a:lnTo>
                  <a:lnTo>
                    <a:pt x="843" y="3012"/>
                  </a:lnTo>
                  <a:lnTo>
                    <a:pt x="894" y="3041"/>
                  </a:lnTo>
                  <a:lnTo>
                    <a:pt x="891" y="3065"/>
                  </a:lnTo>
                  <a:lnTo>
                    <a:pt x="886" y="3089"/>
                  </a:lnTo>
                  <a:lnTo>
                    <a:pt x="878" y="3114"/>
                  </a:lnTo>
                  <a:lnTo>
                    <a:pt x="870" y="3140"/>
                  </a:lnTo>
                  <a:lnTo>
                    <a:pt x="866" y="3140"/>
                  </a:lnTo>
                  <a:lnTo>
                    <a:pt x="864" y="3141"/>
                  </a:lnTo>
                  <a:lnTo>
                    <a:pt x="808" y="3116"/>
                  </a:lnTo>
                  <a:lnTo>
                    <a:pt x="753" y="3092"/>
                  </a:lnTo>
                  <a:lnTo>
                    <a:pt x="699" y="3068"/>
                  </a:lnTo>
                  <a:lnTo>
                    <a:pt x="646" y="3042"/>
                  </a:lnTo>
                  <a:lnTo>
                    <a:pt x="594" y="3016"/>
                  </a:lnTo>
                  <a:lnTo>
                    <a:pt x="543" y="2989"/>
                  </a:lnTo>
                  <a:lnTo>
                    <a:pt x="518" y="2974"/>
                  </a:lnTo>
                  <a:lnTo>
                    <a:pt x="493" y="2959"/>
                  </a:lnTo>
                  <a:lnTo>
                    <a:pt x="469" y="2944"/>
                  </a:lnTo>
                  <a:lnTo>
                    <a:pt x="444" y="2928"/>
                  </a:lnTo>
                  <a:lnTo>
                    <a:pt x="445" y="2919"/>
                  </a:lnTo>
                  <a:lnTo>
                    <a:pt x="446" y="2910"/>
                  </a:lnTo>
                  <a:lnTo>
                    <a:pt x="447" y="2902"/>
                  </a:lnTo>
                  <a:lnTo>
                    <a:pt x="449" y="2893"/>
                  </a:lnTo>
                  <a:lnTo>
                    <a:pt x="455" y="2878"/>
                  </a:lnTo>
                  <a:lnTo>
                    <a:pt x="463" y="2862"/>
                  </a:lnTo>
                  <a:lnTo>
                    <a:pt x="479" y="2833"/>
                  </a:lnTo>
                  <a:lnTo>
                    <a:pt x="497" y="2807"/>
                  </a:lnTo>
                  <a:close/>
                  <a:moveTo>
                    <a:pt x="1081" y="2887"/>
                  </a:moveTo>
                  <a:lnTo>
                    <a:pt x="1072" y="2923"/>
                  </a:lnTo>
                  <a:lnTo>
                    <a:pt x="1060" y="2975"/>
                  </a:lnTo>
                  <a:lnTo>
                    <a:pt x="1057" y="2987"/>
                  </a:lnTo>
                  <a:lnTo>
                    <a:pt x="1052" y="2999"/>
                  </a:lnTo>
                  <a:lnTo>
                    <a:pt x="1048" y="3011"/>
                  </a:lnTo>
                  <a:lnTo>
                    <a:pt x="1043" y="3020"/>
                  </a:lnTo>
                  <a:lnTo>
                    <a:pt x="1038" y="3029"/>
                  </a:lnTo>
                  <a:lnTo>
                    <a:pt x="1032" y="3035"/>
                  </a:lnTo>
                  <a:lnTo>
                    <a:pt x="1029" y="3037"/>
                  </a:lnTo>
                  <a:lnTo>
                    <a:pt x="1027" y="3039"/>
                  </a:lnTo>
                  <a:lnTo>
                    <a:pt x="1024" y="3040"/>
                  </a:lnTo>
                  <a:lnTo>
                    <a:pt x="1021" y="3040"/>
                  </a:lnTo>
                  <a:lnTo>
                    <a:pt x="990" y="3031"/>
                  </a:lnTo>
                  <a:lnTo>
                    <a:pt x="961" y="3020"/>
                  </a:lnTo>
                  <a:lnTo>
                    <a:pt x="930" y="3009"/>
                  </a:lnTo>
                  <a:lnTo>
                    <a:pt x="900" y="2996"/>
                  </a:lnTo>
                  <a:lnTo>
                    <a:pt x="871" y="2982"/>
                  </a:lnTo>
                  <a:lnTo>
                    <a:pt x="841" y="2967"/>
                  </a:lnTo>
                  <a:lnTo>
                    <a:pt x="812" y="2953"/>
                  </a:lnTo>
                  <a:lnTo>
                    <a:pt x="783" y="2937"/>
                  </a:lnTo>
                  <a:lnTo>
                    <a:pt x="755" y="2920"/>
                  </a:lnTo>
                  <a:lnTo>
                    <a:pt x="726" y="2903"/>
                  </a:lnTo>
                  <a:lnTo>
                    <a:pt x="699" y="2885"/>
                  </a:lnTo>
                  <a:lnTo>
                    <a:pt x="671" y="2868"/>
                  </a:lnTo>
                  <a:lnTo>
                    <a:pt x="619" y="2832"/>
                  </a:lnTo>
                  <a:lnTo>
                    <a:pt x="568" y="2796"/>
                  </a:lnTo>
                  <a:lnTo>
                    <a:pt x="592" y="2762"/>
                  </a:lnTo>
                  <a:lnTo>
                    <a:pt x="616" y="2730"/>
                  </a:lnTo>
                  <a:lnTo>
                    <a:pt x="641" y="2698"/>
                  </a:lnTo>
                  <a:lnTo>
                    <a:pt x="667" y="2667"/>
                  </a:lnTo>
                  <a:lnTo>
                    <a:pt x="678" y="2668"/>
                  </a:lnTo>
                  <a:lnTo>
                    <a:pt x="694" y="2674"/>
                  </a:lnTo>
                  <a:lnTo>
                    <a:pt x="715" y="2681"/>
                  </a:lnTo>
                  <a:lnTo>
                    <a:pt x="739" y="2692"/>
                  </a:lnTo>
                  <a:lnTo>
                    <a:pt x="768" y="2704"/>
                  </a:lnTo>
                  <a:lnTo>
                    <a:pt x="799" y="2718"/>
                  </a:lnTo>
                  <a:lnTo>
                    <a:pt x="832" y="2734"/>
                  </a:lnTo>
                  <a:lnTo>
                    <a:pt x="866" y="2751"/>
                  </a:lnTo>
                  <a:lnTo>
                    <a:pt x="900" y="2769"/>
                  </a:lnTo>
                  <a:lnTo>
                    <a:pt x="934" y="2787"/>
                  </a:lnTo>
                  <a:lnTo>
                    <a:pt x="967" y="2805"/>
                  </a:lnTo>
                  <a:lnTo>
                    <a:pt x="997" y="2824"/>
                  </a:lnTo>
                  <a:lnTo>
                    <a:pt x="1024" y="2841"/>
                  </a:lnTo>
                  <a:lnTo>
                    <a:pt x="1048" y="2857"/>
                  </a:lnTo>
                  <a:lnTo>
                    <a:pt x="1059" y="2866"/>
                  </a:lnTo>
                  <a:lnTo>
                    <a:pt x="1067" y="2873"/>
                  </a:lnTo>
                  <a:lnTo>
                    <a:pt x="1075" y="2881"/>
                  </a:lnTo>
                  <a:lnTo>
                    <a:pt x="1081" y="2887"/>
                  </a:lnTo>
                  <a:close/>
                  <a:moveTo>
                    <a:pt x="577" y="2200"/>
                  </a:moveTo>
                  <a:lnTo>
                    <a:pt x="572" y="2191"/>
                  </a:lnTo>
                  <a:lnTo>
                    <a:pt x="568" y="2180"/>
                  </a:lnTo>
                  <a:lnTo>
                    <a:pt x="564" y="2171"/>
                  </a:lnTo>
                  <a:lnTo>
                    <a:pt x="561" y="2160"/>
                  </a:lnTo>
                  <a:lnTo>
                    <a:pt x="566" y="2155"/>
                  </a:lnTo>
                  <a:lnTo>
                    <a:pt x="570" y="2152"/>
                  </a:lnTo>
                  <a:lnTo>
                    <a:pt x="572" y="2151"/>
                  </a:lnTo>
                  <a:lnTo>
                    <a:pt x="574" y="2151"/>
                  </a:lnTo>
                  <a:lnTo>
                    <a:pt x="578" y="2157"/>
                  </a:lnTo>
                  <a:lnTo>
                    <a:pt x="580" y="2164"/>
                  </a:lnTo>
                  <a:lnTo>
                    <a:pt x="582" y="2174"/>
                  </a:lnTo>
                  <a:lnTo>
                    <a:pt x="583" y="2183"/>
                  </a:lnTo>
                  <a:lnTo>
                    <a:pt x="582" y="2192"/>
                  </a:lnTo>
                  <a:lnTo>
                    <a:pt x="581" y="2198"/>
                  </a:lnTo>
                  <a:lnTo>
                    <a:pt x="581" y="2200"/>
                  </a:lnTo>
                  <a:lnTo>
                    <a:pt x="580" y="2201"/>
                  </a:lnTo>
                  <a:lnTo>
                    <a:pt x="578" y="2201"/>
                  </a:lnTo>
                  <a:lnTo>
                    <a:pt x="577" y="2200"/>
                  </a:lnTo>
                  <a:close/>
                  <a:moveTo>
                    <a:pt x="603" y="2165"/>
                  </a:moveTo>
                  <a:lnTo>
                    <a:pt x="597" y="2152"/>
                  </a:lnTo>
                  <a:lnTo>
                    <a:pt x="591" y="2140"/>
                  </a:lnTo>
                  <a:lnTo>
                    <a:pt x="598" y="2132"/>
                  </a:lnTo>
                  <a:lnTo>
                    <a:pt x="605" y="2123"/>
                  </a:lnTo>
                  <a:lnTo>
                    <a:pt x="607" y="2134"/>
                  </a:lnTo>
                  <a:lnTo>
                    <a:pt x="609" y="2151"/>
                  </a:lnTo>
                  <a:lnTo>
                    <a:pt x="609" y="2159"/>
                  </a:lnTo>
                  <a:lnTo>
                    <a:pt x="609" y="2165"/>
                  </a:lnTo>
                  <a:lnTo>
                    <a:pt x="608" y="2166"/>
                  </a:lnTo>
                  <a:lnTo>
                    <a:pt x="607" y="2167"/>
                  </a:lnTo>
                  <a:lnTo>
                    <a:pt x="605" y="2166"/>
                  </a:lnTo>
                  <a:lnTo>
                    <a:pt x="603" y="2165"/>
                  </a:lnTo>
                  <a:close/>
                  <a:moveTo>
                    <a:pt x="721" y="2607"/>
                  </a:moveTo>
                  <a:lnTo>
                    <a:pt x="716" y="2607"/>
                  </a:lnTo>
                  <a:lnTo>
                    <a:pt x="712" y="2608"/>
                  </a:lnTo>
                  <a:lnTo>
                    <a:pt x="699" y="2605"/>
                  </a:lnTo>
                  <a:lnTo>
                    <a:pt x="687" y="2601"/>
                  </a:lnTo>
                  <a:lnTo>
                    <a:pt x="676" y="2595"/>
                  </a:lnTo>
                  <a:lnTo>
                    <a:pt x="665" y="2589"/>
                  </a:lnTo>
                  <a:lnTo>
                    <a:pt x="655" y="2582"/>
                  </a:lnTo>
                  <a:lnTo>
                    <a:pt x="645" y="2572"/>
                  </a:lnTo>
                  <a:lnTo>
                    <a:pt x="636" y="2564"/>
                  </a:lnTo>
                  <a:lnTo>
                    <a:pt x="627" y="2553"/>
                  </a:lnTo>
                  <a:lnTo>
                    <a:pt x="619" y="2542"/>
                  </a:lnTo>
                  <a:lnTo>
                    <a:pt x="611" y="2530"/>
                  </a:lnTo>
                  <a:lnTo>
                    <a:pt x="604" y="2517"/>
                  </a:lnTo>
                  <a:lnTo>
                    <a:pt x="598" y="2505"/>
                  </a:lnTo>
                  <a:lnTo>
                    <a:pt x="591" y="2491"/>
                  </a:lnTo>
                  <a:lnTo>
                    <a:pt x="586" y="2477"/>
                  </a:lnTo>
                  <a:lnTo>
                    <a:pt x="582" y="2462"/>
                  </a:lnTo>
                  <a:lnTo>
                    <a:pt x="578" y="2447"/>
                  </a:lnTo>
                  <a:lnTo>
                    <a:pt x="573" y="2433"/>
                  </a:lnTo>
                  <a:lnTo>
                    <a:pt x="570" y="2418"/>
                  </a:lnTo>
                  <a:lnTo>
                    <a:pt x="568" y="2403"/>
                  </a:lnTo>
                  <a:lnTo>
                    <a:pt x="566" y="2387"/>
                  </a:lnTo>
                  <a:lnTo>
                    <a:pt x="565" y="2372"/>
                  </a:lnTo>
                  <a:lnTo>
                    <a:pt x="564" y="2358"/>
                  </a:lnTo>
                  <a:lnTo>
                    <a:pt x="564" y="2343"/>
                  </a:lnTo>
                  <a:lnTo>
                    <a:pt x="565" y="2329"/>
                  </a:lnTo>
                  <a:lnTo>
                    <a:pt x="566" y="2314"/>
                  </a:lnTo>
                  <a:lnTo>
                    <a:pt x="568" y="2302"/>
                  </a:lnTo>
                  <a:lnTo>
                    <a:pt x="571" y="2288"/>
                  </a:lnTo>
                  <a:lnTo>
                    <a:pt x="574" y="2275"/>
                  </a:lnTo>
                  <a:lnTo>
                    <a:pt x="579" y="2264"/>
                  </a:lnTo>
                  <a:lnTo>
                    <a:pt x="583" y="2253"/>
                  </a:lnTo>
                  <a:lnTo>
                    <a:pt x="588" y="2242"/>
                  </a:lnTo>
                  <a:lnTo>
                    <a:pt x="594" y="2233"/>
                  </a:lnTo>
                  <a:lnTo>
                    <a:pt x="605" y="2223"/>
                  </a:lnTo>
                  <a:lnTo>
                    <a:pt x="615" y="2217"/>
                  </a:lnTo>
                  <a:lnTo>
                    <a:pt x="624" y="2214"/>
                  </a:lnTo>
                  <a:lnTo>
                    <a:pt x="634" y="2213"/>
                  </a:lnTo>
                  <a:lnTo>
                    <a:pt x="643" y="2214"/>
                  </a:lnTo>
                  <a:lnTo>
                    <a:pt x="651" y="2218"/>
                  </a:lnTo>
                  <a:lnTo>
                    <a:pt x="660" y="2223"/>
                  </a:lnTo>
                  <a:lnTo>
                    <a:pt x="668" y="2231"/>
                  </a:lnTo>
                  <a:lnTo>
                    <a:pt x="676" y="2240"/>
                  </a:lnTo>
                  <a:lnTo>
                    <a:pt x="683" y="2251"/>
                  </a:lnTo>
                  <a:lnTo>
                    <a:pt x="689" y="2263"/>
                  </a:lnTo>
                  <a:lnTo>
                    <a:pt x="696" y="2276"/>
                  </a:lnTo>
                  <a:lnTo>
                    <a:pt x="702" y="2291"/>
                  </a:lnTo>
                  <a:lnTo>
                    <a:pt x="708" y="2308"/>
                  </a:lnTo>
                  <a:lnTo>
                    <a:pt x="713" y="2324"/>
                  </a:lnTo>
                  <a:lnTo>
                    <a:pt x="718" y="2342"/>
                  </a:lnTo>
                  <a:lnTo>
                    <a:pt x="722" y="2360"/>
                  </a:lnTo>
                  <a:lnTo>
                    <a:pt x="726" y="2379"/>
                  </a:lnTo>
                  <a:lnTo>
                    <a:pt x="730" y="2398"/>
                  </a:lnTo>
                  <a:lnTo>
                    <a:pt x="732" y="2417"/>
                  </a:lnTo>
                  <a:lnTo>
                    <a:pt x="736" y="2455"/>
                  </a:lnTo>
                  <a:lnTo>
                    <a:pt x="738" y="2492"/>
                  </a:lnTo>
                  <a:lnTo>
                    <a:pt x="738" y="2510"/>
                  </a:lnTo>
                  <a:lnTo>
                    <a:pt x="737" y="2527"/>
                  </a:lnTo>
                  <a:lnTo>
                    <a:pt x="736" y="2544"/>
                  </a:lnTo>
                  <a:lnTo>
                    <a:pt x="735" y="2558"/>
                  </a:lnTo>
                  <a:lnTo>
                    <a:pt x="732" y="2573"/>
                  </a:lnTo>
                  <a:lnTo>
                    <a:pt x="728" y="2586"/>
                  </a:lnTo>
                  <a:lnTo>
                    <a:pt x="725" y="2598"/>
                  </a:lnTo>
                  <a:lnTo>
                    <a:pt x="721" y="2607"/>
                  </a:lnTo>
                  <a:close/>
                  <a:moveTo>
                    <a:pt x="1337" y="2754"/>
                  </a:moveTo>
                  <a:lnTo>
                    <a:pt x="1326" y="2753"/>
                  </a:lnTo>
                  <a:lnTo>
                    <a:pt x="1314" y="2753"/>
                  </a:lnTo>
                  <a:lnTo>
                    <a:pt x="1306" y="2744"/>
                  </a:lnTo>
                  <a:lnTo>
                    <a:pt x="1297" y="2735"/>
                  </a:lnTo>
                  <a:lnTo>
                    <a:pt x="1301" y="2730"/>
                  </a:lnTo>
                  <a:lnTo>
                    <a:pt x="1306" y="2724"/>
                  </a:lnTo>
                  <a:lnTo>
                    <a:pt x="1310" y="2719"/>
                  </a:lnTo>
                  <a:lnTo>
                    <a:pt x="1315" y="2715"/>
                  </a:lnTo>
                  <a:lnTo>
                    <a:pt x="1324" y="2722"/>
                  </a:lnTo>
                  <a:lnTo>
                    <a:pt x="1330" y="2729"/>
                  </a:lnTo>
                  <a:lnTo>
                    <a:pt x="1333" y="2733"/>
                  </a:lnTo>
                  <a:lnTo>
                    <a:pt x="1335" y="2738"/>
                  </a:lnTo>
                  <a:lnTo>
                    <a:pt x="1336" y="2745"/>
                  </a:lnTo>
                  <a:lnTo>
                    <a:pt x="1337" y="2754"/>
                  </a:lnTo>
                  <a:close/>
                  <a:moveTo>
                    <a:pt x="1357" y="2702"/>
                  </a:moveTo>
                  <a:lnTo>
                    <a:pt x="1347" y="2696"/>
                  </a:lnTo>
                  <a:lnTo>
                    <a:pt x="1337" y="2688"/>
                  </a:lnTo>
                  <a:lnTo>
                    <a:pt x="1327" y="2681"/>
                  </a:lnTo>
                  <a:lnTo>
                    <a:pt x="1318" y="2674"/>
                  </a:lnTo>
                  <a:lnTo>
                    <a:pt x="1311" y="2666"/>
                  </a:lnTo>
                  <a:lnTo>
                    <a:pt x="1305" y="2658"/>
                  </a:lnTo>
                  <a:lnTo>
                    <a:pt x="1303" y="2652"/>
                  </a:lnTo>
                  <a:lnTo>
                    <a:pt x="1300" y="2648"/>
                  </a:lnTo>
                  <a:lnTo>
                    <a:pt x="1299" y="2644"/>
                  </a:lnTo>
                  <a:lnTo>
                    <a:pt x="1299" y="2639"/>
                  </a:lnTo>
                  <a:lnTo>
                    <a:pt x="1308" y="2641"/>
                  </a:lnTo>
                  <a:lnTo>
                    <a:pt x="1317" y="2644"/>
                  </a:lnTo>
                  <a:lnTo>
                    <a:pt x="1328" y="2649"/>
                  </a:lnTo>
                  <a:lnTo>
                    <a:pt x="1337" y="2657"/>
                  </a:lnTo>
                  <a:lnTo>
                    <a:pt x="1342" y="2661"/>
                  </a:lnTo>
                  <a:lnTo>
                    <a:pt x="1346" y="2665"/>
                  </a:lnTo>
                  <a:lnTo>
                    <a:pt x="1350" y="2670"/>
                  </a:lnTo>
                  <a:lnTo>
                    <a:pt x="1353" y="2676"/>
                  </a:lnTo>
                  <a:lnTo>
                    <a:pt x="1355" y="2682"/>
                  </a:lnTo>
                  <a:lnTo>
                    <a:pt x="1356" y="2688"/>
                  </a:lnTo>
                  <a:lnTo>
                    <a:pt x="1357" y="2695"/>
                  </a:lnTo>
                  <a:lnTo>
                    <a:pt x="1357" y="2702"/>
                  </a:lnTo>
                  <a:close/>
                  <a:moveTo>
                    <a:pt x="1366" y="2613"/>
                  </a:moveTo>
                  <a:lnTo>
                    <a:pt x="1364" y="2632"/>
                  </a:lnTo>
                  <a:lnTo>
                    <a:pt x="1357" y="2631"/>
                  </a:lnTo>
                  <a:lnTo>
                    <a:pt x="1351" y="2631"/>
                  </a:lnTo>
                  <a:lnTo>
                    <a:pt x="1344" y="2629"/>
                  </a:lnTo>
                  <a:lnTo>
                    <a:pt x="1338" y="2627"/>
                  </a:lnTo>
                  <a:lnTo>
                    <a:pt x="1335" y="2624"/>
                  </a:lnTo>
                  <a:lnTo>
                    <a:pt x="1333" y="2620"/>
                  </a:lnTo>
                  <a:lnTo>
                    <a:pt x="1330" y="2611"/>
                  </a:lnTo>
                  <a:lnTo>
                    <a:pt x="1328" y="2604"/>
                  </a:lnTo>
                  <a:lnTo>
                    <a:pt x="1332" y="2596"/>
                  </a:lnTo>
                  <a:lnTo>
                    <a:pt x="1336" y="2593"/>
                  </a:lnTo>
                  <a:lnTo>
                    <a:pt x="1338" y="2592"/>
                  </a:lnTo>
                  <a:lnTo>
                    <a:pt x="1341" y="2591"/>
                  </a:lnTo>
                  <a:lnTo>
                    <a:pt x="1342" y="2591"/>
                  </a:lnTo>
                  <a:lnTo>
                    <a:pt x="1344" y="2592"/>
                  </a:lnTo>
                  <a:lnTo>
                    <a:pt x="1352" y="2599"/>
                  </a:lnTo>
                  <a:lnTo>
                    <a:pt x="1366" y="2613"/>
                  </a:lnTo>
                  <a:close/>
                  <a:moveTo>
                    <a:pt x="1372" y="2553"/>
                  </a:moveTo>
                  <a:lnTo>
                    <a:pt x="1372" y="2561"/>
                  </a:lnTo>
                  <a:lnTo>
                    <a:pt x="1372" y="2568"/>
                  </a:lnTo>
                  <a:lnTo>
                    <a:pt x="1370" y="2570"/>
                  </a:lnTo>
                  <a:lnTo>
                    <a:pt x="1368" y="2571"/>
                  </a:lnTo>
                  <a:lnTo>
                    <a:pt x="1367" y="2571"/>
                  </a:lnTo>
                  <a:lnTo>
                    <a:pt x="1364" y="2571"/>
                  </a:lnTo>
                  <a:lnTo>
                    <a:pt x="1356" y="2567"/>
                  </a:lnTo>
                  <a:lnTo>
                    <a:pt x="1350" y="2563"/>
                  </a:lnTo>
                  <a:lnTo>
                    <a:pt x="1346" y="2558"/>
                  </a:lnTo>
                  <a:lnTo>
                    <a:pt x="1341" y="2554"/>
                  </a:lnTo>
                  <a:lnTo>
                    <a:pt x="1334" y="2545"/>
                  </a:lnTo>
                  <a:lnTo>
                    <a:pt x="1328" y="2535"/>
                  </a:lnTo>
                  <a:lnTo>
                    <a:pt x="1329" y="2528"/>
                  </a:lnTo>
                  <a:lnTo>
                    <a:pt x="1330" y="2521"/>
                  </a:lnTo>
                  <a:lnTo>
                    <a:pt x="1336" y="2524"/>
                  </a:lnTo>
                  <a:lnTo>
                    <a:pt x="1342" y="2527"/>
                  </a:lnTo>
                  <a:lnTo>
                    <a:pt x="1346" y="2530"/>
                  </a:lnTo>
                  <a:lnTo>
                    <a:pt x="1350" y="2534"/>
                  </a:lnTo>
                  <a:lnTo>
                    <a:pt x="1354" y="2538"/>
                  </a:lnTo>
                  <a:lnTo>
                    <a:pt x="1358" y="2544"/>
                  </a:lnTo>
                  <a:lnTo>
                    <a:pt x="1365" y="2548"/>
                  </a:lnTo>
                  <a:lnTo>
                    <a:pt x="1372" y="2553"/>
                  </a:lnTo>
                  <a:close/>
                  <a:moveTo>
                    <a:pt x="1330" y="2250"/>
                  </a:moveTo>
                  <a:lnTo>
                    <a:pt x="1332" y="2265"/>
                  </a:lnTo>
                  <a:lnTo>
                    <a:pt x="1327" y="2270"/>
                  </a:lnTo>
                  <a:lnTo>
                    <a:pt x="1322" y="2276"/>
                  </a:lnTo>
                  <a:lnTo>
                    <a:pt x="1315" y="2265"/>
                  </a:lnTo>
                  <a:lnTo>
                    <a:pt x="1309" y="2253"/>
                  </a:lnTo>
                  <a:lnTo>
                    <a:pt x="1330" y="2250"/>
                  </a:lnTo>
                  <a:close/>
                  <a:moveTo>
                    <a:pt x="1343" y="2226"/>
                  </a:moveTo>
                  <a:lnTo>
                    <a:pt x="1341" y="2226"/>
                  </a:lnTo>
                  <a:lnTo>
                    <a:pt x="1337" y="2227"/>
                  </a:lnTo>
                  <a:lnTo>
                    <a:pt x="1331" y="2221"/>
                  </a:lnTo>
                  <a:lnTo>
                    <a:pt x="1324" y="2217"/>
                  </a:lnTo>
                  <a:lnTo>
                    <a:pt x="1325" y="2209"/>
                  </a:lnTo>
                  <a:lnTo>
                    <a:pt x="1327" y="2203"/>
                  </a:lnTo>
                  <a:lnTo>
                    <a:pt x="1330" y="2199"/>
                  </a:lnTo>
                  <a:lnTo>
                    <a:pt x="1334" y="2194"/>
                  </a:lnTo>
                  <a:lnTo>
                    <a:pt x="1326" y="2193"/>
                  </a:lnTo>
                  <a:lnTo>
                    <a:pt x="1317" y="2193"/>
                  </a:lnTo>
                  <a:lnTo>
                    <a:pt x="1309" y="2192"/>
                  </a:lnTo>
                  <a:lnTo>
                    <a:pt x="1300" y="2192"/>
                  </a:lnTo>
                  <a:lnTo>
                    <a:pt x="1296" y="2176"/>
                  </a:lnTo>
                  <a:lnTo>
                    <a:pt x="1292" y="2160"/>
                  </a:lnTo>
                  <a:lnTo>
                    <a:pt x="1290" y="2146"/>
                  </a:lnTo>
                  <a:lnTo>
                    <a:pt x="1288" y="2133"/>
                  </a:lnTo>
                  <a:lnTo>
                    <a:pt x="1287" y="2120"/>
                  </a:lnTo>
                  <a:lnTo>
                    <a:pt x="1286" y="2108"/>
                  </a:lnTo>
                  <a:lnTo>
                    <a:pt x="1287" y="2097"/>
                  </a:lnTo>
                  <a:lnTo>
                    <a:pt x="1287" y="2085"/>
                  </a:lnTo>
                  <a:lnTo>
                    <a:pt x="1291" y="2062"/>
                  </a:lnTo>
                  <a:lnTo>
                    <a:pt x="1296" y="2037"/>
                  </a:lnTo>
                  <a:lnTo>
                    <a:pt x="1304" y="2012"/>
                  </a:lnTo>
                  <a:lnTo>
                    <a:pt x="1312" y="1983"/>
                  </a:lnTo>
                  <a:lnTo>
                    <a:pt x="1332" y="1975"/>
                  </a:lnTo>
                  <a:lnTo>
                    <a:pt x="1353" y="1969"/>
                  </a:lnTo>
                  <a:lnTo>
                    <a:pt x="1373" y="1962"/>
                  </a:lnTo>
                  <a:lnTo>
                    <a:pt x="1394" y="1956"/>
                  </a:lnTo>
                  <a:lnTo>
                    <a:pt x="1415" y="1952"/>
                  </a:lnTo>
                  <a:lnTo>
                    <a:pt x="1437" y="1948"/>
                  </a:lnTo>
                  <a:lnTo>
                    <a:pt x="1460" y="1946"/>
                  </a:lnTo>
                  <a:lnTo>
                    <a:pt x="1483" y="1944"/>
                  </a:lnTo>
                  <a:lnTo>
                    <a:pt x="1485" y="1948"/>
                  </a:lnTo>
                  <a:lnTo>
                    <a:pt x="1487" y="1952"/>
                  </a:lnTo>
                  <a:lnTo>
                    <a:pt x="1482" y="1959"/>
                  </a:lnTo>
                  <a:lnTo>
                    <a:pt x="1477" y="1967"/>
                  </a:lnTo>
                  <a:lnTo>
                    <a:pt x="1471" y="1972"/>
                  </a:lnTo>
                  <a:lnTo>
                    <a:pt x="1465" y="1977"/>
                  </a:lnTo>
                  <a:lnTo>
                    <a:pt x="1453" y="1987"/>
                  </a:lnTo>
                  <a:lnTo>
                    <a:pt x="1441" y="1993"/>
                  </a:lnTo>
                  <a:lnTo>
                    <a:pt x="1415" y="2002"/>
                  </a:lnTo>
                  <a:lnTo>
                    <a:pt x="1391" y="2009"/>
                  </a:lnTo>
                  <a:lnTo>
                    <a:pt x="1380" y="2013"/>
                  </a:lnTo>
                  <a:lnTo>
                    <a:pt x="1370" y="2018"/>
                  </a:lnTo>
                  <a:lnTo>
                    <a:pt x="1365" y="2022"/>
                  </a:lnTo>
                  <a:lnTo>
                    <a:pt x="1361" y="2026"/>
                  </a:lnTo>
                  <a:lnTo>
                    <a:pt x="1356" y="2030"/>
                  </a:lnTo>
                  <a:lnTo>
                    <a:pt x="1353" y="2035"/>
                  </a:lnTo>
                  <a:lnTo>
                    <a:pt x="1350" y="2041"/>
                  </a:lnTo>
                  <a:lnTo>
                    <a:pt x="1348" y="2047"/>
                  </a:lnTo>
                  <a:lnTo>
                    <a:pt x="1346" y="2054"/>
                  </a:lnTo>
                  <a:lnTo>
                    <a:pt x="1344" y="2063"/>
                  </a:lnTo>
                  <a:lnTo>
                    <a:pt x="1343" y="2071"/>
                  </a:lnTo>
                  <a:lnTo>
                    <a:pt x="1342" y="2082"/>
                  </a:lnTo>
                  <a:lnTo>
                    <a:pt x="1342" y="2093"/>
                  </a:lnTo>
                  <a:lnTo>
                    <a:pt x="1343" y="2106"/>
                  </a:lnTo>
                  <a:lnTo>
                    <a:pt x="1335" y="2130"/>
                  </a:lnTo>
                  <a:lnTo>
                    <a:pt x="1328" y="2148"/>
                  </a:lnTo>
                  <a:lnTo>
                    <a:pt x="1327" y="2152"/>
                  </a:lnTo>
                  <a:lnTo>
                    <a:pt x="1327" y="2156"/>
                  </a:lnTo>
                  <a:lnTo>
                    <a:pt x="1328" y="2159"/>
                  </a:lnTo>
                  <a:lnTo>
                    <a:pt x="1329" y="2163"/>
                  </a:lnTo>
                  <a:lnTo>
                    <a:pt x="1332" y="2167"/>
                  </a:lnTo>
                  <a:lnTo>
                    <a:pt x="1335" y="2171"/>
                  </a:lnTo>
                  <a:lnTo>
                    <a:pt x="1341" y="2175"/>
                  </a:lnTo>
                  <a:lnTo>
                    <a:pt x="1347" y="2180"/>
                  </a:lnTo>
                  <a:lnTo>
                    <a:pt x="1348" y="2191"/>
                  </a:lnTo>
                  <a:lnTo>
                    <a:pt x="1349" y="2201"/>
                  </a:lnTo>
                  <a:lnTo>
                    <a:pt x="1349" y="2207"/>
                  </a:lnTo>
                  <a:lnTo>
                    <a:pt x="1348" y="2212"/>
                  </a:lnTo>
                  <a:lnTo>
                    <a:pt x="1346" y="2218"/>
                  </a:lnTo>
                  <a:lnTo>
                    <a:pt x="1343" y="2226"/>
                  </a:lnTo>
                  <a:close/>
                  <a:moveTo>
                    <a:pt x="1383" y="2439"/>
                  </a:moveTo>
                  <a:lnTo>
                    <a:pt x="1380" y="2444"/>
                  </a:lnTo>
                  <a:lnTo>
                    <a:pt x="1377" y="2451"/>
                  </a:lnTo>
                  <a:lnTo>
                    <a:pt x="1366" y="2449"/>
                  </a:lnTo>
                  <a:lnTo>
                    <a:pt x="1354" y="2446"/>
                  </a:lnTo>
                  <a:lnTo>
                    <a:pt x="1350" y="2437"/>
                  </a:lnTo>
                  <a:lnTo>
                    <a:pt x="1346" y="2427"/>
                  </a:lnTo>
                  <a:lnTo>
                    <a:pt x="1351" y="2425"/>
                  </a:lnTo>
                  <a:lnTo>
                    <a:pt x="1355" y="2423"/>
                  </a:lnTo>
                  <a:lnTo>
                    <a:pt x="1360" y="2423"/>
                  </a:lnTo>
                  <a:lnTo>
                    <a:pt x="1363" y="2424"/>
                  </a:lnTo>
                  <a:lnTo>
                    <a:pt x="1371" y="2430"/>
                  </a:lnTo>
                  <a:lnTo>
                    <a:pt x="1383" y="2439"/>
                  </a:lnTo>
                  <a:close/>
                  <a:moveTo>
                    <a:pt x="1351" y="2338"/>
                  </a:moveTo>
                  <a:lnTo>
                    <a:pt x="1360" y="2341"/>
                  </a:lnTo>
                  <a:lnTo>
                    <a:pt x="1366" y="2345"/>
                  </a:lnTo>
                  <a:lnTo>
                    <a:pt x="1371" y="2349"/>
                  </a:lnTo>
                  <a:lnTo>
                    <a:pt x="1375" y="2353"/>
                  </a:lnTo>
                  <a:lnTo>
                    <a:pt x="1379" y="2358"/>
                  </a:lnTo>
                  <a:lnTo>
                    <a:pt x="1380" y="2361"/>
                  </a:lnTo>
                  <a:lnTo>
                    <a:pt x="1381" y="2365"/>
                  </a:lnTo>
                  <a:lnTo>
                    <a:pt x="1382" y="2369"/>
                  </a:lnTo>
                  <a:lnTo>
                    <a:pt x="1381" y="2376"/>
                  </a:lnTo>
                  <a:lnTo>
                    <a:pt x="1379" y="2380"/>
                  </a:lnTo>
                  <a:lnTo>
                    <a:pt x="1375" y="2383"/>
                  </a:lnTo>
                  <a:lnTo>
                    <a:pt x="1374" y="2383"/>
                  </a:lnTo>
                  <a:lnTo>
                    <a:pt x="1364" y="2377"/>
                  </a:lnTo>
                  <a:lnTo>
                    <a:pt x="1356" y="2371"/>
                  </a:lnTo>
                  <a:lnTo>
                    <a:pt x="1350" y="2366"/>
                  </a:lnTo>
                  <a:lnTo>
                    <a:pt x="1346" y="2362"/>
                  </a:lnTo>
                  <a:lnTo>
                    <a:pt x="1345" y="2359"/>
                  </a:lnTo>
                  <a:lnTo>
                    <a:pt x="1344" y="2357"/>
                  </a:lnTo>
                  <a:lnTo>
                    <a:pt x="1344" y="2354"/>
                  </a:lnTo>
                  <a:lnTo>
                    <a:pt x="1345" y="2351"/>
                  </a:lnTo>
                  <a:lnTo>
                    <a:pt x="1347" y="2345"/>
                  </a:lnTo>
                  <a:lnTo>
                    <a:pt x="1351" y="2338"/>
                  </a:lnTo>
                  <a:close/>
                  <a:moveTo>
                    <a:pt x="1385" y="2319"/>
                  </a:moveTo>
                  <a:lnTo>
                    <a:pt x="1380" y="2323"/>
                  </a:lnTo>
                  <a:lnTo>
                    <a:pt x="1375" y="2327"/>
                  </a:lnTo>
                  <a:lnTo>
                    <a:pt x="1367" y="2319"/>
                  </a:lnTo>
                  <a:lnTo>
                    <a:pt x="1358" y="2311"/>
                  </a:lnTo>
                  <a:lnTo>
                    <a:pt x="1358" y="2305"/>
                  </a:lnTo>
                  <a:lnTo>
                    <a:pt x="1358" y="2300"/>
                  </a:lnTo>
                  <a:lnTo>
                    <a:pt x="1371" y="2309"/>
                  </a:lnTo>
                  <a:lnTo>
                    <a:pt x="1385" y="2319"/>
                  </a:lnTo>
                  <a:close/>
                  <a:moveTo>
                    <a:pt x="1408" y="2273"/>
                  </a:moveTo>
                  <a:lnTo>
                    <a:pt x="1405" y="2276"/>
                  </a:lnTo>
                  <a:lnTo>
                    <a:pt x="1403" y="2278"/>
                  </a:lnTo>
                  <a:lnTo>
                    <a:pt x="1400" y="2279"/>
                  </a:lnTo>
                  <a:lnTo>
                    <a:pt x="1396" y="2279"/>
                  </a:lnTo>
                  <a:lnTo>
                    <a:pt x="1383" y="2271"/>
                  </a:lnTo>
                  <a:lnTo>
                    <a:pt x="1371" y="2264"/>
                  </a:lnTo>
                  <a:lnTo>
                    <a:pt x="1371" y="2249"/>
                  </a:lnTo>
                  <a:lnTo>
                    <a:pt x="1376" y="2246"/>
                  </a:lnTo>
                  <a:lnTo>
                    <a:pt x="1382" y="2245"/>
                  </a:lnTo>
                  <a:lnTo>
                    <a:pt x="1387" y="2246"/>
                  </a:lnTo>
                  <a:lnTo>
                    <a:pt x="1391" y="2249"/>
                  </a:lnTo>
                  <a:lnTo>
                    <a:pt x="1399" y="2259"/>
                  </a:lnTo>
                  <a:lnTo>
                    <a:pt x="1408" y="2273"/>
                  </a:lnTo>
                  <a:close/>
                  <a:moveTo>
                    <a:pt x="1372" y="2204"/>
                  </a:moveTo>
                  <a:lnTo>
                    <a:pt x="1376" y="2205"/>
                  </a:lnTo>
                  <a:lnTo>
                    <a:pt x="1383" y="2208"/>
                  </a:lnTo>
                  <a:lnTo>
                    <a:pt x="1389" y="2211"/>
                  </a:lnTo>
                  <a:lnTo>
                    <a:pt x="1399" y="2217"/>
                  </a:lnTo>
                  <a:lnTo>
                    <a:pt x="1396" y="2217"/>
                  </a:lnTo>
                  <a:lnTo>
                    <a:pt x="1394" y="2218"/>
                  </a:lnTo>
                  <a:lnTo>
                    <a:pt x="1370" y="2208"/>
                  </a:lnTo>
                  <a:lnTo>
                    <a:pt x="1371" y="2205"/>
                  </a:lnTo>
                  <a:lnTo>
                    <a:pt x="1372" y="2204"/>
                  </a:lnTo>
                  <a:close/>
                  <a:moveTo>
                    <a:pt x="1448" y="2134"/>
                  </a:moveTo>
                  <a:lnTo>
                    <a:pt x="1442" y="2141"/>
                  </a:lnTo>
                  <a:lnTo>
                    <a:pt x="1433" y="2148"/>
                  </a:lnTo>
                  <a:lnTo>
                    <a:pt x="1425" y="2155"/>
                  </a:lnTo>
                  <a:lnTo>
                    <a:pt x="1415" y="2160"/>
                  </a:lnTo>
                  <a:lnTo>
                    <a:pt x="1405" y="2164"/>
                  </a:lnTo>
                  <a:lnTo>
                    <a:pt x="1395" y="2167"/>
                  </a:lnTo>
                  <a:lnTo>
                    <a:pt x="1386" y="2170"/>
                  </a:lnTo>
                  <a:lnTo>
                    <a:pt x="1377" y="2171"/>
                  </a:lnTo>
                  <a:lnTo>
                    <a:pt x="1370" y="2160"/>
                  </a:lnTo>
                  <a:lnTo>
                    <a:pt x="1388" y="2144"/>
                  </a:lnTo>
                  <a:lnTo>
                    <a:pt x="1406" y="2130"/>
                  </a:lnTo>
                  <a:lnTo>
                    <a:pt x="1410" y="2128"/>
                  </a:lnTo>
                  <a:lnTo>
                    <a:pt x="1415" y="2126"/>
                  </a:lnTo>
                  <a:lnTo>
                    <a:pt x="1421" y="2125"/>
                  </a:lnTo>
                  <a:lnTo>
                    <a:pt x="1426" y="2125"/>
                  </a:lnTo>
                  <a:lnTo>
                    <a:pt x="1431" y="2125"/>
                  </a:lnTo>
                  <a:lnTo>
                    <a:pt x="1437" y="2127"/>
                  </a:lnTo>
                  <a:lnTo>
                    <a:pt x="1443" y="2129"/>
                  </a:lnTo>
                  <a:lnTo>
                    <a:pt x="1448" y="2134"/>
                  </a:lnTo>
                  <a:close/>
                  <a:moveTo>
                    <a:pt x="1440" y="2045"/>
                  </a:moveTo>
                  <a:lnTo>
                    <a:pt x="1425" y="2049"/>
                  </a:lnTo>
                  <a:lnTo>
                    <a:pt x="1407" y="2054"/>
                  </a:lnTo>
                  <a:lnTo>
                    <a:pt x="1398" y="2058"/>
                  </a:lnTo>
                  <a:lnTo>
                    <a:pt x="1389" y="2060"/>
                  </a:lnTo>
                  <a:lnTo>
                    <a:pt x="1383" y="2061"/>
                  </a:lnTo>
                  <a:lnTo>
                    <a:pt x="1379" y="2061"/>
                  </a:lnTo>
                  <a:lnTo>
                    <a:pt x="1375" y="2055"/>
                  </a:lnTo>
                  <a:lnTo>
                    <a:pt x="1373" y="2051"/>
                  </a:lnTo>
                  <a:lnTo>
                    <a:pt x="1391" y="2040"/>
                  </a:lnTo>
                  <a:lnTo>
                    <a:pt x="1407" y="2031"/>
                  </a:lnTo>
                  <a:lnTo>
                    <a:pt x="1415" y="2027"/>
                  </a:lnTo>
                  <a:lnTo>
                    <a:pt x="1424" y="2025"/>
                  </a:lnTo>
                  <a:lnTo>
                    <a:pt x="1434" y="2024"/>
                  </a:lnTo>
                  <a:lnTo>
                    <a:pt x="1447" y="2024"/>
                  </a:lnTo>
                  <a:lnTo>
                    <a:pt x="1440" y="2045"/>
                  </a:lnTo>
                  <a:close/>
                  <a:moveTo>
                    <a:pt x="1467" y="2062"/>
                  </a:moveTo>
                  <a:lnTo>
                    <a:pt x="1466" y="2067"/>
                  </a:lnTo>
                  <a:lnTo>
                    <a:pt x="1464" y="2072"/>
                  </a:lnTo>
                  <a:lnTo>
                    <a:pt x="1461" y="2078"/>
                  </a:lnTo>
                  <a:lnTo>
                    <a:pt x="1457" y="2082"/>
                  </a:lnTo>
                  <a:lnTo>
                    <a:pt x="1451" y="2086"/>
                  </a:lnTo>
                  <a:lnTo>
                    <a:pt x="1445" y="2089"/>
                  </a:lnTo>
                  <a:lnTo>
                    <a:pt x="1439" y="2093"/>
                  </a:lnTo>
                  <a:lnTo>
                    <a:pt x="1431" y="2097"/>
                  </a:lnTo>
                  <a:lnTo>
                    <a:pt x="1418" y="2102"/>
                  </a:lnTo>
                  <a:lnTo>
                    <a:pt x="1403" y="2106"/>
                  </a:lnTo>
                  <a:lnTo>
                    <a:pt x="1390" y="2109"/>
                  </a:lnTo>
                  <a:lnTo>
                    <a:pt x="1380" y="2111"/>
                  </a:lnTo>
                  <a:lnTo>
                    <a:pt x="1370" y="2104"/>
                  </a:lnTo>
                  <a:lnTo>
                    <a:pt x="1383" y="2096"/>
                  </a:lnTo>
                  <a:lnTo>
                    <a:pt x="1393" y="2088"/>
                  </a:lnTo>
                  <a:lnTo>
                    <a:pt x="1404" y="2082"/>
                  </a:lnTo>
                  <a:lnTo>
                    <a:pt x="1414" y="2078"/>
                  </a:lnTo>
                  <a:lnTo>
                    <a:pt x="1425" y="2073"/>
                  </a:lnTo>
                  <a:lnTo>
                    <a:pt x="1438" y="2069"/>
                  </a:lnTo>
                  <a:lnTo>
                    <a:pt x="1451" y="2066"/>
                  </a:lnTo>
                  <a:lnTo>
                    <a:pt x="1467" y="2062"/>
                  </a:lnTo>
                  <a:close/>
                  <a:moveTo>
                    <a:pt x="1108" y="2167"/>
                  </a:moveTo>
                  <a:lnTo>
                    <a:pt x="1121" y="2174"/>
                  </a:lnTo>
                  <a:lnTo>
                    <a:pt x="1135" y="2180"/>
                  </a:lnTo>
                  <a:lnTo>
                    <a:pt x="1132" y="2202"/>
                  </a:lnTo>
                  <a:lnTo>
                    <a:pt x="1125" y="2248"/>
                  </a:lnTo>
                  <a:lnTo>
                    <a:pt x="1121" y="2272"/>
                  </a:lnTo>
                  <a:lnTo>
                    <a:pt x="1116" y="2292"/>
                  </a:lnTo>
                  <a:lnTo>
                    <a:pt x="1114" y="2300"/>
                  </a:lnTo>
                  <a:lnTo>
                    <a:pt x="1112" y="2305"/>
                  </a:lnTo>
                  <a:lnTo>
                    <a:pt x="1110" y="2306"/>
                  </a:lnTo>
                  <a:lnTo>
                    <a:pt x="1109" y="2307"/>
                  </a:lnTo>
                  <a:lnTo>
                    <a:pt x="1108" y="2307"/>
                  </a:lnTo>
                  <a:lnTo>
                    <a:pt x="1094" y="2278"/>
                  </a:lnTo>
                  <a:lnTo>
                    <a:pt x="1084" y="2259"/>
                  </a:lnTo>
                  <a:lnTo>
                    <a:pt x="1081" y="2252"/>
                  </a:lnTo>
                  <a:lnTo>
                    <a:pt x="1078" y="2246"/>
                  </a:lnTo>
                  <a:lnTo>
                    <a:pt x="1077" y="2240"/>
                  </a:lnTo>
                  <a:lnTo>
                    <a:pt x="1077" y="2235"/>
                  </a:lnTo>
                  <a:lnTo>
                    <a:pt x="1077" y="2231"/>
                  </a:lnTo>
                  <a:lnTo>
                    <a:pt x="1079" y="2226"/>
                  </a:lnTo>
                  <a:lnTo>
                    <a:pt x="1081" y="2219"/>
                  </a:lnTo>
                  <a:lnTo>
                    <a:pt x="1085" y="2213"/>
                  </a:lnTo>
                  <a:lnTo>
                    <a:pt x="1095" y="2194"/>
                  </a:lnTo>
                  <a:lnTo>
                    <a:pt x="1108" y="2167"/>
                  </a:lnTo>
                  <a:close/>
                  <a:moveTo>
                    <a:pt x="1082" y="1993"/>
                  </a:moveTo>
                  <a:lnTo>
                    <a:pt x="1097" y="1985"/>
                  </a:lnTo>
                  <a:lnTo>
                    <a:pt x="1112" y="1976"/>
                  </a:lnTo>
                  <a:lnTo>
                    <a:pt x="1116" y="1984"/>
                  </a:lnTo>
                  <a:lnTo>
                    <a:pt x="1118" y="1989"/>
                  </a:lnTo>
                  <a:lnTo>
                    <a:pt x="1120" y="1994"/>
                  </a:lnTo>
                  <a:lnTo>
                    <a:pt x="1122" y="2004"/>
                  </a:lnTo>
                  <a:lnTo>
                    <a:pt x="1118" y="2011"/>
                  </a:lnTo>
                  <a:lnTo>
                    <a:pt x="1114" y="2018"/>
                  </a:lnTo>
                  <a:lnTo>
                    <a:pt x="1110" y="2018"/>
                  </a:lnTo>
                  <a:lnTo>
                    <a:pt x="1098" y="2016"/>
                  </a:lnTo>
                  <a:lnTo>
                    <a:pt x="1084" y="2014"/>
                  </a:lnTo>
                  <a:lnTo>
                    <a:pt x="1082" y="1993"/>
                  </a:lnTo>
                  <a:close/>
                  <a:moveTo>
                    <a:pt x="1052" y="2076"/>
                  </a:moveTo>
                  <a:lnTo>
                    <a:pt x="1067" y="2063"/>
                  </a:lnTo>
                  <a:lnTo>
                    <a:pt x="1081" y="2051"/>
                  </a:lnTo>
                  <a:lnTo>
                    <a:pt x="1089" y="2055"/>
                  </a:lnTo>
                  <a:lnTo>
                    <a:pt x="1096" y="2060"/>
                  </a:lnTo>
                  <a:lnTo>
                    <a:pt x="1098" y="2062"/>
                  </a:lnTo>
                  <a:lnTo>
                    <a:pt x="1101" y="2067"/>
                  </a:lnTo>
                  <a:lnTo>
                    <a:pt x="1104" y="2072"/>
                  </a:lnTo>
                  <a:lnTo>
                    <a:pt x="1107" y="2081"/>
                  </a:lnTo>
                  <a:lnTo>
                    <a:pt x="1098" y="2086"/>
                  </a:lnTo>
                  <a:lnTo>
                    <a:pt x="1089" y="2089"/>
                  </a:lnTo>
                  <a:lnTo>
                    <a:pt x="1082" y="2091"/>
                  </a:lnTo>
                  <a:lnTo>
                    <a:pt x="1076" y="2092"/>
                  </a:lnTo>
                  <a:lnTo>
                    <a:pt x="1063" y="2085"/>
                  </a:lnTo>
                  <a:lnTo>
                    <a:pt x="1057" y="2080"/>
                  </a:lnTo>
                  <a:lnTo>
                    <a:pt x="1055" y="2078"/>
                  </a:lnTo>
                  <a:lnTo>
                    <a:pt x="1052" y="2076"/>
                  </a:lnTo>
                  <a:close/>
                  <a:moveTo>
                    <a:pt x="909" y="2088"/>
                  </a:moveTo>
                  <a:lnTo>
                    <a:pt x="899" y="2085"/>
                  </a:lnTo>
                  <a:lnTo>
                    <a:pt x="891" y="2082"/>
                  </a:lnTo>
                  <a:lnTo>
                    <a:pt x="883" y="2079"/>
                  </a:lnTo>
                  <a:lnTo>
                    <a:pt x="876" y="2074"/>
                  </a:lnTo>
                  <a:lnTo>
                    <a:pt x="871" y="2070"/>
                  </a:lnTo>
                  <a:lnTo>
                    <a:pt x="867" y="2065"/>
                  </a:lnTo>
                  <a:lnTo>
                    <a:pt x="864" y="2061"/>
                  </a:lnTo>
                  <a:lnTo>
                    <a:pt x="862" y="2056"/>
                  </a:lnTo>
                  <a:lnTo>
                    <a:pt x="862" y="2052"/>
                  </a:lnTo>
                  <a:lnTo>
                    <a:pt x="865" y="2048"/>
                  </a:lnTo>
                  <a:lnTo>
                    <a:pt x="868" y="2045"/>
                  </a:lnTo>
                  <a:lnTo>
                    <a:pt x="874" y="2042"/>
                  </a:lnTo>
                  <a:lnTo>
                    <a:pt x="881" y="2039"/>
                  </a:lnTo>
                  <a:lnTo>
                    <a:pt x="890" y="2036"/>
                  </a:lnTo>
                  <a:lnTo>
                    <a:pt x="902" y="2035"/>
                  </a:lnTo>
                  <a:lnTo>
                    <a:pt x="915" y="2035"/>
                  </a:lnTo>
                  <a:lnTo>
                    <a:pt x="921" y="2044"/>
                  </a:lnTo>
                  <a:lnTo>
                    <a:pt x="925" y="2051"/>
                  </a:lnTo>
                  <a:lnTo>
                    <a:pt x="929" y="2060"/>
                  </a:lnTo>
                  <a:lnTo>
                    <a:pt x="931" y="2066"/>
                  </a:lnTo>
                  <a:lnTo>
                    <a:pt x="932" y="2069"/>
                  </a:lnTo>
                  <a:lnTo>
                    <a:pt x="931" y="2072"/>
                  </a:lnTo>
                  <a:lnTo>
                    <a:pt x="930" y="2076"/>
                  </a:lnTo>
                  <a:lnTo>
                    <a:pt x="928" y="2079"/>
                  </a:lnTo>
                  <a:lnTo>
                    <a:pt x="925" y="2082"/>
                  </a:lnTo>
                  <a:lnTo>
                    <a:pt x="921" y="2084"/>
                  </a:lnTo>
                  <a:lnTo>
                    <a:pt x="915" y="2086"/>
                  </a:lnTo>
                  <a:lnTo>
                    <a:pt x="909" y="2088"/>
                  </a:lnTo>
                  <a:close/>
                  <a:moveTo>
                    <a:pt x="1025" y="2098"/>
                  </a:moveTo>
                  <a:lnTo>
                    <a:pt x="1027" y="2113"/>
                  </a:lnTo>
                  <a:lnTo>
                    <a:pt x="1033" y="2108"/>
                  </a:lnTo>
                  <a:lnTo>
                    <a:pt x="1039" y="2104"/>
                  </a:lnTo>
                  <a:lnTo>
                    <a:pt x="1046" y="2114"/>
                  </a:lnTo>
                  <a:lnTo>
                    <a:pt x="1051" y="2123"/>
                  </a:lnTo>
                  <a:lnTo>
                    <a:pt x="1057" y="2135"/>
                  </a:lnTo>
                  <a:lnTo>
                    <a:pt x="1060" y="2145"/>
                  </a:lnTo>
                  <a:lnTo>
                    <a:pt x="1063" y="2158"/>
                  </a:lnTo>
                  <a:lnTo>
                    <a:pt x="1064" y="2170"/>
                  </a:lnTo>
                  <a:lnTo>
                    <a:pt x="1064" y="2182"/>
                  </a:lnTo>
                  <a:lnTo>
                    <a:pt x="1063" y="2194"/>
                  </a:lnTo>
                  <a:lnTo>
                    <a:pt x="1061" y="2204"/>
                  </a:lnTo>
                  <a:lnTo>
                    <a:pt x="1057" y="2215"/>
                  </a:lnTo>
                  <a:lnTo>
                    <a:pt x="1051" y="2225"/>
                  </a:lnTo>
                  <a:lnTo>
                    <a:pt x="1044" y="2233"/>
                  </a:lnTo>
                  <a:lnTo>
                    <a:pt x="1040" y="2236"/>
                  </a:lnTo>
                  <a:lnTo>
                    <a:pt x="1036" y="2239"/>
                  </a:lnTo>
                  <a:lnTo>
                    <a:pt x="1030" y="2242"/>
                  </a:lnTo>
                  <a:lnTo>
                    <a:pt x="1025" y="2245"/>
                  </a:lnTo>
                  <a:lnTo>
                    <a:pt x="1019" y="2247"/>
                  </a:lnTo>
                  <a:lnTo>
                    <a:pt x="1012" y="2248"/>
                  </a:lnTo>
                  <a:lnTo>
                    <a:pt x="1006" y="2249"/>
                  </a:lnTo>
                  <a:lnTo>
                    <a:pt x="999" y="2249"/>
                  </a:lnTo>
                  <a:lnTo>
                    <a:pt x="986" y="2246"/>
                  </a:lnTo>
                  <a:lnTo>
                    <a:pt x="973" y="2242"/>
                  </a:lnTo>
                  <a:lnTo>
                    <a:pt x="963" y="2238"/>
                  </a:lnTo>
                  <a:lnTo>
                    <a:pt x="953" y="2234"/>
                  </a:lnTo>
                  <a:lnTo>
                    <a:pt x="944" y="2230"/>
                  </a:lnTo>
                  <a:lnTo>
                    <a:pt x="936" y="2225"/>
                  </a:lnTo>
                  <a:lnTo>
                    <a:pt x="930" y="2219"/>
                  </a:lnTo>
                  <a:lnTo>
                    <a:pt x="924" y="2214"/>
                  </a:lnTo>
                  <a:lnTo>
                    <a:pt x="919" y="2209"/>
                  </a:lnTo>
                  <a:lnTo>
                    <a:pt x="915" y="2203"/>
                  </a:lnTo>
                  <a:lnTo>
                    <a:pt x="913" y="2197"/>
                  </a:lnTo>
                  <a:lnTo>
                    <a:pt x="911" y="2192"/>
                  </a:lnTo>
                  <a:lnTo>
                    <a:pt x="910" y="2185"/>
                  </a:lnTo>
                  <a:lnTo>
                    <a:pt x="909" y="2180"/>
                  </a:lnTo>
                  <a:lnTo>
                    <a:pt x="910" y="2174"/>
                  </a:lnTo>
                  <a:lnTo>
                    <a:pt x="911" y="2169"/>
                  </a:lnTo>
                  <a:lnTo>
                    <a:pt x="913" y="2162"/>
                  </a:lnTo>
                  <a:lnTo>
                    <a:pt x="916" y="2157"/>
                  </a:lnTo>
                  <a:lnTo>
                    <a:pt x="921" y="2151"/>
                  </a:lnTo>
                  <a:lnTo>
                    <a:pt x="925" y="2145"/>
                  </a:lnTo>
                  <a:lnTo>
                    <a:pt x="930" y="2140"/>
                  </a:lnTo>
                  <a:lnTo>
                    <a:pt x="935" y="2135"/>
                  </a:lnTo>
                  <a:lnTo>
                    <a:pt x="942" y="2129"/>
                  </a:lnTo>
                  <a:lnTo>
                    <a:pt x="949" y="2124"/>
                  </a:lnTo>
                  <a:lnTo>
                    <a:pt x="965" y="2116"/>
                  </a:lnTo>
                  <a:lnTo>
                    <a:pt x="983" y="2108"/>
                  </a:lnTo>
                  <a:lnTo>
                    <a:pt x="1003" y="2102"/>
                  </a:lnTo>
                  <a:lnTo>
                    <a:pt x="1025" y="2098"/>
                  </a:lnTo>
                  <a:close/>
                  <a:moveTo>
                    <a:pt x="1165" y="2066"/>
                  </a:moveTo>
                  <a:lnTo>
                    <a:pt x="1156" y="2058"/>
                  </a:lnTo>
                  <a:lnTo>
                    <a:pt x="1145" y="2051"/>
                  </a:lnTo>
                  <a:lnTo>
                    <a:pt x="1146" y="2045"/>
                  </a:lnTo>
                  <a:lnTo>
                    <a:pt x="1146" y="2039"/>
                  </a:lnTo>
                  <a:lnTo>
                    <a:pt x="1152" y="2041"/>
                  </a:lnTo>
                  <a:lnTo>
                    <a:pt x="1159" y="2045"/>
                  </a:lnTo>
                  <a:lnTo>
                    <a:pt x="1164" y="2048"/>
                  </a:lnTo>
                  <a:lnTo>
                    <a:pt x="1169" y="2051"/>
                  </a:lnTo>
                  <a:lnTo>
                    <a:pt x="1172" y="2055"/>
                  </a:lnTo>
                  <a:lnTo>
                    <a:pt x="1175" y="2061"/>
                  </a:lnTo>
                  <a:lnTo>
                    <a:pt x="1170" y="2063"/>
                  </a:lnTo>
                  <a:lnTo>
                    <a:pt x="1165" y="2066"/>
                  </a:lnTo>
                  <a:close/>
                  <a:moveTo>
                    <a:pt x="1196" y="2165"/>
                  </a:moveTo>
                  <a:lnTo>
                    <a:pt x="1193" y="2170"/>
                  </a:lnTo>
                  <a:lnTo>
                    <a:pt x="1190" y="2174"/>
                  </a:lnTo>
                  <a:lnTo>
                    <a:pt x="1186" y="2177"/>
                  </a:lnTo>
                  <a:lnTo>
                    <a:pt x="1183" y="2179"/>
                  </a:lnTo>
                  <a:lnTo>
                    <a:pt x="1170" y="2174"/>
                  </a:lnTo>
                  <a:lnTo>
                    <a:pt x="1157" y="2167"/>
                  </a:lnTo>
                  <a:lnTo>
                    <a:pt x="1144" y="2161"/>
                  </a:lnTo>
                  <a:lnTo>
                    <a:pt x="1134" y="2155"/>
                  </a:lnTo>
                  <a:lnTo>
                    <a:pt x="1114" y="2142"/>
                  </a:lnTo>
                  <a:lnTo>
                    <a:pt x="1095" y="2127"/>
                  </a:lnTo>
                  <a:lnTo>
                    <a:pt x="1095" y="2121"/>
                  </a:lnTo>
                  <a:lnTo>
                    <a:pt x="1095" y="2115"/>
                  </a:lnTo>
                  <a:lnTo>
                    <a:pt x="1108" y="2116"/>
                  </a:lnTo>
                  <a:lnTo>
                    <a:pt x="1122" y="2118"/>
                  </a:lnTo>
                  <a:lnTo>
                    <a:pt x="1135" y="2120"/>
                  </a:lnTo>
                  <a:lnTo>
                    <a:pt x="1147" y="2125"/>
                  </a:lnTo>
                  <a:lnTo>
                    <a:pt x="1160" y="2132"/>
                  </a:lnTo>
                  <a:lnTo>
                    <a:pt x="1172" y="2140"/>
                  </a:lnTo>
                  <a:lnTo>
                    <a:pt x="1178" y="2145"/>
                  </a:lnTo>
                  <a:lnTo>
                    <a:pt x="1184" y="2152"/>
                  </a:lnTo>
                  <a:lnTo>
                    <a:pt x="1190" y="2158"/>
                  </a:lnTo>
                  <a:lnTo>
                    <a:pt x="1196" y="2165"/>
                  </a:lnTo>
                  <a:close/>
                  <a:moveTo>
                    <a:pt x="1189" y="2468"/>
                  </a:moveTo>
                  <a:lnTo>
                    <a:pt x="1210" y="2468"/>
                  </a:lnTo>
                  <a:lnTo>
                    <a:pt x="1216" y="2441"/>
                  </a:lnTo>
                  <a:lnTo>
                    <a:pt x="1221" y="2417"/>
                  </a:lnTo>
                  <a:lnTo>
                    <a:pt x="1228" y="2394"/>
                  </a:lnTo>
                  <a:lnTo>
                    <a:pt x="1234" y="2371"/>
                  </a:lnTo>
                  <a:lnTo>
                    <a:pt x="1241" y="2350"/>
                  </a:lnTo>
                  <a:lnTo>
                    <a:pt x="1250" y="2328"/>
                  </a:lnTo>
                  <a:lnTo>
                    <a:pt x="1260" y="2306"/>
                  </a:lnTo>
                  <a:lnTo>
                    <a:pt x="1271" y="2283"/>
                  </a:lnTo>
                  <a:lnTo>
                    <a:pt x="1286" y="2284"/>
                  </a:lnTo>
                  <a:lnTo>
                    <a:pt x="1300" y="2285"/>
                  </a:lnTo>
                  <a:lnTo>
                    <a:pt x="1315" y="2286"/>
                  </a:lnTo>
                  <a:lnTo>
                    <a:pt x="1330" y="2287"/>
                  </a:lnTo>
                  <a:lnTo>
                    <a:pt x="1326" y="2325"/>
                  </a:lnTo>
                  <a:lnTo>
                    <a:pt x="1322" y="2366"/>
                  </a:lnTo>
                  <a:lnTo>
                    <a:pt x="1318" y="2387"/>
                  </a:lnTo>
                  <a:lnTo>
                    <a:pt x="1315" y="2408"/>
                  </a:lnTo>
                  <a:lnTo>
                    <a:pt x="1311" y="2428"/>
                  </a:lnTo>
                  <a:lnTo>
                    <a:pt x="1306" y="2449"/>
                  </a:lnTo>
                  <a:lnTo>
                    <a:pt x="1299" y="2469"/>
                  </a:lnTo>
                  <a:lnTo>
                    <a:pt x="1291" y="2487"/>
                  </a:lnTo>
                  <a:lnTo>
                    <a:pt x="1287" y="2495"/>
                  </a:lnTo>
                  <a:lnTo>
                    <a:pt x="1281" y="2503"/>
                  </a:lnTo>
                  <a:lnTo>
                    <a:pt x="1276" y="2512"/>
                  </a:lnTo>
                  <a:lnTo>
                    <a:pt x="1271" y="2519"/>
                  </a:lnTo>
                  <a:lnTo>
                    <a:pt x="1265" y="2526"/>
                  </a:lnTo>
                  <a:lnTo>
                    <a:pt x="1257" y="2533"/>
                  </a:lnTo>
                  <a:lnTo>
                    <a:pt x="1250" y="2538"/>
                  </a:lnTo>
                  <a:lnTo>
                    <a:pt x="1242" y="2544"/>
                  </a:lnTo>
                  <a:lnTo>
                    <a:pt x="1234" y="2549"/>
                  </a:lnTo>
                  <a:lnTo>
                    <a:pt x="1224" y="2553"/>
                  </a:lnTo>
                  <a:lnTo>
                    <a:pt x="1215" y="2557"/>
                  </a:lnTo>
                  <a:lnTo>
                    <a:pt x="1204" y="2559"/>
                  </a:lnTo>
                  <a:lnTo>
                    <a:pt x="1197" y="2557"/>
                  </a:lnTo>
                  <a:lnTo>
                    <a:pt x="1191" y="2554"/>
                  </a:lnTo>
                  <a:lnTo>
                    <a:pt x="1184" y="2549"/>
                  </a:lnTo>
                  <a:lnTo>
                    <a:pt x="1179" y="2542"/>
                  </a:lnTo>
                  <a:lnTo>
                    <a:pt x="1174" y="2534"/>
                  </a:lnTo>
                  <a:lnTo>
                    <a:pt x="1171" y="2525"/>
                  </a:lnTo>
                  <a:lnTo>
                    <a:pt x="1166" y="2515"/>
                  </a:lnTo>
                  <a:lnTo>
                    <a:pt x="1163" y="2503"/>
                  </a:lnTo>
                  <a:lnTo>
                    <a:pt x="1161" y="2492"/>
                  </a:lnTo>
                  <a:lnTo>
                    <a:pt x="1159" y="2479"/>
                  </a:lnTo>
                  <a:lnTo>
                    <a:pt x="1157" y="2465"/>
                  </a:lnTo>
                  <a:lnTo>
                    <a:pt x="1156" y="2452"/>
                  </a:lnTo>
                  <a:lnTo>
                    <a:pt x="1155" y="2422"/>
                  </a:lnTo>
                  <a:lnTo>
                    <a:pt x="1155" y="2393"/>
                  </a:lnTo>
                  <a:lnTo>
                    <a:pt x="1156" y="2362"/>
                  </a:lnTo>
                  <a:lnTo>
                    <a:pt x="1158" y="2332"/>
                  </a:lnTo>
                  <a:lnTo>
                    <a:pt x="1161" y="2304"/>
                  </a:lnTo>
                  <a:lnTo>
                    <a:pt x="1164" y="2278"/>
                  </a:lnTo>
                  <a:lnTo>
                    <a:pt x="1167" y="2256"/>
                  </a:lnTo>
                  <a:lnTo>
                    <a:pt x="1172" y="2237"/>
                  </a:lnTo>
                  <a:lnTo>
                    <a:pt x="1175" y="2223"/>
                  </a:lnTo>
                  <a:lnTo>
                    <a:pt x="1178" y="2215"/>
                  </a:lnTo>
                  <a:lnTo>
                    <a:pt x="1191" y="2223"/>
                  </a:lnTo>
                  <a:lnTo>
                    <a:pt x="1203" y="2233"/>
                  </a:lnTo>
                  <a:lnTo>
                    <a:pt x="1202" y="2260"/>
                  </a:lnTo>
                  <a:lnTo>
                    <a:pt x="1201" y="2289"/>
                  </a:lnTo>
                  <a:lnTo>
                    <a:pt x="1199" y="2318"/>
                  </a:lnTo>
                  <a:lnTo>
                    <a:pt x="1197" y="2347"/>
                  </a:lnTo>
                  <a:lnTo>
                    <a:pt x="1195" y="2377"/>
                  </a:lnTo>
                  <a:lnTo>
                    <a:pt x="1193" y="2406"/>
                  </a:lnTo>
                  <a:lnTo>
                    <a:pt x="1191" y="2437"/>
                  </a:lnTo>
                  <a:lnTo>
                    <a:pt x="1189" y="2468"/>
                  </a:lnTo>
                  <a:close/>
                  <a:moveTo>
                    <a:pt x="1491" y="1346"/>
                  </a:moveTo>
                  <a:lnTo>
                    <a:pt x="1490" y="1361"/>
                  </a:lnTo>
                  <a:lnTo>
                    <a:pt x="1489" y="1376"/>
                  </a:lnTo>
                  <a:lnTo>
                    <a:pt x="1488" y="1376"/>
                  </a:lnTo>
                  <a:lnTo>
                    <a:pt x="1487" y="1377"/>
                  </a:lnTo>
                  <a:lnTo>
                    <a:pt x="1478" y="1372"/>
                  </a:lnTo>
                  <a:lnTo>
                    <a:pt x="1469" y="1364"/>
                  </a:lnTo>
                  <a:lnTo>
                    <a:pt x="1463" y="1358"/>
                  </a:lnTo>
                  <a:lnTo>
                    <a:pt x="1457" y="1352"/>
                  </a:lnTo>
                  <a:lnTo>
                    <a:pt x="1446" y="1341"/>
                  </a:lnTo>
                  <a:lnTo>
                    <a:pt x="1437" y="1332"/>
                  </a:lnTo>
                  <a:lnTo>
                    <a:pt x="1437" y="1391"/>
                  </a:lnTo>
                  <a:lnTo>
                    <a:pt x="1451" y="1393"/>
                  </a:lnTo>
                  <a:lnTo>
                    <a:pt x="1465" y="1397"/>
                  </a:lnTo>
                  <a:lnTo>
                    <a:pt x="1468" y="1399"/>
                  </a:lnTo>
                  <a:lnTo>
                    <a:pt x="1471" y="1401"/>
                  </a:lnTo>
                  <a:lnTo>
                    <a:pt x="1473" y="1405"/>
                  </a:lnTo>
                  <a:lnTo>
                    <a:pt x="1475" y="1408"/>
                  </a:lnTo>
                  <a:lnTo>
                    <a:pt x="1477" y="1412"/>
                  </a:lnTo>
                  <a:lnTo>
                    <a:pt x="1478" y="1418"/>
                  </a:lnTo>
                  <a:lnTo>
                    <a:pt x="1478" y="1425"/>
                  </a:lnTo>
                  <a:lnTo>
                    <a:pt x="1478" y="1432"/>
                  </a:lnTo>
                  <a:lnTo>
                    <a:pt x="1475" y="1435"/>
                  </a:lnTo>
                  <a:lnTo>
                    <a:pt x="1470" y="1438"/>
                  </a:lnTo>
                  <a:lnTo>
                    <a:pt x="1428" y="1401"/>
                  </a:lnTo>
                  <a:lnTo>
                    <a:pt x="1420" y="1432"/>
                  </a:lnTo>
                  <a:lnTo>
                    <a:pt x="1412" y="1464"/>
                  </a:lnTo>
                  <a:lnTo>
                    <a:pt x="1404" y="1495"/>
                  </a:lnTo>
                  <a:lnTo>
                    <a:pt x="1398" y="1528"/>
                  </a:lnTo>
                  <a:lnTo>
                    <a:pt x="1390" y="1561"/>
                  </a:lnTo>
                  <a:lnTo>
                    <a:pt x="1385" y="1595"/>
                  </a:lnTo>
                  <a:lnTo>
                    <a:pt x="1380" y="1627"/>
                  </a:lnTo>
                  <a:lnTo>
                    <a:pt x="1374" y="1661"/>
                  </a:lnTo>
                  <a:lnTo>
                    <a:pt x="1370" y="1695"/>
                  </a:lnTo>
                  <a:lnTo>
                    <a:pt x="1367" y="1729"/>
                  </a:lnTo>
                  <a:lnTo>
                    <a:pt x="1365" y="1764"/>
                  </a:lnTo>
                  <a:lnTo>
                    <a:pt x="1363" y="1798"/>
                  </a:lnTo>
                  <a:lnTo>
                    <a:pt x="1362" y="1831"/>
                  </a:lnTo>
                  <a:lnTo>
                    <a:pt x="1361" y="1865"/>
                  </a:lnTo>
                  <a:lnTo>
                    <a:pt x="1361" y="1898"/>
                  </a:lnTo>
                  <a:lnTo>
                    <a:pt x="1363" y="1932"/>
                  </a:lnTo>
                  <a:lnTo>
                    <a:pt x="1374" y="1922"/>
                  </a:lnTo>
                  <a:lnTo>
                    <a:pt x="1384" y="1916"/>
                  </a:lnTo>
                  <a:lnTo>
                    <a:pt x="1392" y="1913"/>
                  </a:lnTo>
                  <a:lnTo>
                    <a:pt x="1401" y="1911"/>
                  </a:lnTo>
                  <a:lnTo>
                    <a:pt x="1409" y="1911"/>
                  </a:lnTo>
                  <a:lnTo>
                    <a:pt x="1420" y="1912"/>
                  </a:lnTo>
                  <a:lnTo>
                    <a:pt x="1432" y="1914"/>
                  </a:lnTo>
                  <a:lnTo>
                    <a:pt x="1448" y="1917"/>
                  </a:lnTo>
                  <a:lnTo>
                    <a:pt x="1453" y="1881"/>
                  </a:lnTo>
                  <a:lnTo>
                    <a:pt x="1458" y="1845"/>
                  </a:lnTo>
                  <a:lnTo>
                    <a:pt x="1463" y="1809"/>
                  </a:lnTo>
                  <a:lnTo>
                    <a:pt x="1468" y="1774"/>
                  </a:lnTo>
                  <a:lnTo>
                    <a:pt x="1473" y="1739"/>
                  </a:lnTo>
                  <a:lnTo>
                    <a:pt x="1481" y="1705"/>
                  </a:lnTo>
                  <a:lnTo>
                    <a:pt x="1489" y="1672"/>
                  </a:lnTo>
                  <a:lnTo>
                    <a:pt x="1500" y="1641"/>
                  </a:lnTo>
                  <a:lnTo>
                    <a:pt x="1503" y="1656"/>
                  </a:lnTo>
                  <a:lnTo>
                    <a:pt x="1506" y="1672"/>
                  </a:lnTo>
                  <a:lnTo>
                    <a:pt x="1508" y="1688"/>
                  </a:lnTo>
                  <a:lnTo>
                    <a:pt x="1510" y="1704"/>
                  </a:lnTo>
                  <a:lnTo>
                    <a:pt x="1510" y="1720"/>
                  </a:lnTo>
                  <a:lnTo>
                    <a:pt x="1510" y="1737"/>
                  </a:lnTo>
                  <a:lnTo>
                    <a:pt x="1509" y="1754"/>
                  </a:lnTo>
                  <a:lnTo>
                    <a:pt x="1508" y="1772"/>
                  </a:lnTo>
                  <a:lnTo>
                    <a:pt x="1505" y="1807"/>
                  </a:lnTo>
                  <a:lnTo>
                    <a:pt x="1501" y="1842"/>
                  </a:lnTo>
                  <a:lnTo>
                    <a:pt x="1497" y="1877"/>
                  </a:lnTo>
                  <a:lnTo>
                    <a:pt x="1492" y="1911"/>
                  </a:lnTo>
                  <a:lnTo>
                    <a:pt x="1464" y="1918"/>
                  </a:lnTo>
                  <a:lnTo>
                    <a:pt x="1440" y="1925"/>
                  </a:lnTo>
                  <a:lnTo>
                    <a:pt x="1417" y="1933"/>
                  </a:lnTo>
                  <a:lnTo>
                    <a:pt x="1394" y="1941"/>
                  </a:lnTo>
                  <a:lnTo>
                    <a:pt x="1373" y="1951"/>
                  </a:lnTo>
                  <a:lnTo>
                    <a:pt x="1352" y="1959"/>
                  </a:lnTo>
                  <a:lnTo>
                    <a:pt x="1330" y="1969"/>
                  </a:lnTo>
                  <a:lnTo>
                    <a:pt x="1307" y="1977"/>
                  </a:lnTo>
                  <a:lnTo>
                    <a:pt x="1295" y="2005"/>
                  </a:lnTo>
                  <a:lnTo>
                    <a:pt x="1284" y="2030"/>
                  </a:lnTo>
                  <a:lnTo>
                    <a:pt x="1274" y="2053"/>
                  </a:lnTo>
                  <a:lnTo>
                    <a:pt x="1267" y="2078"/>
                  </a:lnTo>
                  <a:lnTo>
                    <a:pt x="1263" y="2089"/>
                  </a:lnTo>
                  <a:lnTo>
                    <a:pt x="1260" y="2103"/>
                  </a:lnTo>
                  <a:lnTo>
                    <a:pt x="1258" y="2117"/>
                  </a:lnTo>
                  <a:lnTo>
                    <a:pt x="1257" y="2130"/>
                  </a:lnTo>
                  <a:lnTo>
                    <a:pt x="1256" y="2146"/>
                  </a:lnTo>
                  <a:lnTo>
                    <a:pt x="1255" y="2163"/>
                  </a:lnTo>
                  <a:lnTo>
                    <a:pt x="1255" y="2181"/>
                  </a:lnTo>
                  <a:lnTo>
                    <a:pt x="1256" y="2201"/>
                  </a:lnTo>
                  <a:lnTo>
                    <a:pt x="1270" y="2204"/>
                  </a:lnTo>
                  <a:lnTo>
                    <a:pt x="1282" y="2209"/>
                  </a:lnTo>
                  <a:lnTo>
                    <a:pt x="1282" y="2219"/>
                  </a:lnTo>
                  <a:lnTo>
                    <a:pt x="1276" y="2220"/>
                  </a:lnTo>
                  <a:lnTo>
                    <a:pt x="1271" y="2221"/>
                  </a:lnTo>
                  <a:lnTo>
                    <a:pt x="1266" y="2223"/>
                  </a:lnTo>
                  <a:lnTo>
                    <a:pt x="1261" y="2227"/>
                  </a:lnTo>
                  <a:lnTo>
                    <a:pt x="1257" y="2230"/>
                  </a:lnTo>
                  <a:lnTo>
                    <a:pt x="1254" y="2234"/>
                  </a:lnTo>
                  <a:lnTo>
                    <a:pt x="1251" y="2237"/>
                  </a:lnTo>
                  <a:lnTo>
                    <a:pt x="1248" y="2242"/>
                  </a:lnTo>
                  <a:lnTo>
                    <a:pt x="1242" y="2252"/>
                  </a:lnTo>
                  <a:lnTo>
                    <a:pt x="1238" y="2264"/>
                  </a:lnTo>
                  <a:lnTo>
                    <a:pt x="1235" y="2275"/>
                  </a:lnTo>
                  <a:lnTo>
                    <a:pt x="1231" y="2288"/>
                  </a:lnTo>
                  <a:lnTo>
                    <a:pt x="1228" y="2288"/>
                  </a:lnTo>
                  <a:lnTo>
                    <a:pt x="1228" y="2271"/>
                  </a:lnTo>
                  <a:lnTo>
                    <a:pt x="1229" y="2234"/>
                  </a:lnTo>
                  <a:lnTo>
                    <a:pt x="1231" y="2195"/>
                  </a:lnTo>
                  <a:lnTo>
                    <a:pt x="1231" y="2174"/>
                  </a:lnTo>
                  <a:lnTo>
                    <a:pt x="1224" y="2156"/>
                  </a:lnTo>
                  <a:lnTo>
                    <a:pt x="1219" y="2139"/>
                  </a:lnTo>
                  <a:lnTo>
                    <a:pt x="1216" y="2120"/>
                  </a:lnTo>
                  <a:lnTo>
                    <a:pt x="1213" y="2102"/>
                  </a:lnTo>
                  <a:lnTo>
                    <a:pt x="1212" y="2083"/>
                  </a:lnTo>
                  <a:lnTo>
                    <a:pt x="1212" y="2064"/>
                  </a:lnTo>
                  <a:lnTo>
                    <a:pt x="1212" y="2044"/>
                  </a:lnTo>
                  <a:lnTo>
                    <a:pt x="1214" y="2024"/>
                  </a:lnTo>
                  <a:lnTo>
                    <a:pt x="1216" y="2005"/>
                  </a:lnTo>
                  <a:lnTo>
                    <a:pt x="1220" y="1984"/>
                  </a:lnTo>
                  <a:lnTo>
                    <a:pt x="1224" y="1964"/>
                  </a:lnTo>
                  <a:lnTo>
                    <a:pt x="1229" y="1943"/>
                  </a:lnTo>
                  <a:lnTo>
                    <a:pt x="1240" y="1902"/>
                  </a:lnTo>
                  <a:lnTo>
                    <a:pt x="1254" y="1861"/>
                  </a:lnTo>
                  <a:lnTo>
                    <a:pt x="1285" y="1779"/>
                  </a:lnTo>
                  <a:lnTo>
                    <a:pt x="1315" y="1699"/>
                  </a:lnTo>
                  <a:lnTo>
                    <a:pt x="1329" y="1661"/>
                  </a:lnTo>
                  <a:lnTo>
                    <a:pt x="1343" y="1624"/>
                  </a:lnTo>
                  <a:lnTo>
                    <a:pt x="1353" y="1589"/>
                  </a:lnTo>
                  <a:lnTo>
                    <a:pt x="1362" y="1556"/>
                  </a:lnTo>
                  <a:lnTo>
                    <a:pt x="1364" y="1530"/>
                  </a:lnTo>
                  <a:lnTo>
                    <a:pt x="1368" y="1498"/>
                  </a:lnTo>
                  <a:lnTo>
                    <a:pt x="1374" y="1459"/>
                  </a:lnTo>
                  <a:lnTo>
                    <a:pt x="1382" y="1421"/>
                  </a:lnTo>
                  <a:lnTo>
                    <a:pt x="1387" y="1402"/>
                  </a:lnTo>
                  <a:lnTo>
                    <a:pt x="1391" y="1383"/>
                  </a:lnTo>
                  <a:lnTo>
                    <a:pt x="1396" y="1366"/>
                  </a:lnTo>
                  <a:lnTo>
                    <a:pt x="1403" y="1351"/>
                  </a:lnTo>
                  <a:lnTo>
                    <a:pt x="1409" y="1337"/>
                  </a:lnTo>
                  <a:lnTo>
                    <a:pt x="1415" y="1325"/>
                  </a:lnTo>
                  <a:lnTo>
                    <a:pt x="1419" y="1321"/>
                  </a:lnTo>
                  <a:lnTo>
                    <a:pt x="1422" y="1317"/>
                  </a:lnTo>
                  <a:lnTo>
                    <a:pt x="1426" y="1313"/>
                  </a:lnTo>
                  <a:lnTo>
                    <a:pt x="1429" y="1310"/>
                  </a:lnTo>
                  <a:lnTo>
                    <a:pt x="1444" y="1320"/>
                  </a:lnTo>
                  <a:lnTo>
                    <a:pt x="1460" y="1328"/>
                  </a:lnTo>
                  <a:lnTo>
                    <a:pt x="1476" y="1338"/>
                  </a:lnTo>
                  <a:lnTo>
                    <a:pt x="1491" y="1346"/>
                  </a:lnTo>
                  <a:close/>
                  <a:moveTo>
                    <a:pt x="1390" y="1159"/>
                  </a:moveTo>
                  <a:lnTo>
                    <a:pt x="1390" y="1156"/>
                  </a:lnTo>
                  <a:lnTo>
                    <a:pt x="1391" y="1152"/>
                  </a:lnTo>
                  <a:lnTo>
                    <a:pt x="1393" y="1146"/>
                  </a:lnTo>
                  <a:lnTo>
                    <a:pt x="1399" y="1135"/>
                  </a:lnTo>
                  <a:lnTo>
                    <a:pt x="1409" y="1140"/>
                  </a:lnTo>
                  <a:lnTo>
                    <a:pt x="1422" y="1148"/>
                  </a:lnTo>
                  <a:lnTo>
                    <a:pt x="1426" y="1152"/>
                  </a:lnTo>
                  <a:lnTo>
                    <a:pt x="1430" y="1158"/>
                  </a:lnTo>
                  <a:lnTo>
                    <a:pt x="1432" y="1161"/>
                  </a:lnTo>
                  <a:lnTo>
                    <a:pt x="1433" y="1166"/>
                  </a:lnTo>
                  <a:lnTo>
                    <a:pt x="1433" y="1170"/>
                  </a:lnTo>
                  <a:lnTo>
                    <a:pt x="1433" y="1174"/>
                  </a:lnTo>
                  <a:lnTo>
                    <a:pt x="1428" y="1177"/>
                  </a:lnTo>
                  <a:lnTo>
                    <a:pt x="1424" y="1180"/>
                  </a:lnTo>
                  <a:lnTo>
                    <a:pt x="1415" y="1175"/>
                  </a:lnTo>
                  <a:lnTo>
                    <a:pt x="1407" y="1170"/>
                  </a:lnTo>
                  <a:lnTo>
                    <a:pt x="1399" y="1165"/>
                  </a:lnTo>
                  <a:lnTo>
                    <a:pt x="1390" y="1159"/>
                  </a:lnTo>
                  <a:close/>
                  <a:moveTo>
                    <a:pt x="1423" y="1288"/>
                  </a:moveTo>
                  <a:lnTo>
                    <a:pt x="1418" y="1290"/>
                  </a:lnTo>
                  <a:lnTo>
                    <a:pt x="1412" y="1294"/>
                  </a:lnTo>
                  <a:lnTo>
                    <a:pt x="1400" y="1281"/>
                  </a:lnTo>
                  <a:lnTo>
                    <a:pt x="1388" y="1267"/>
                  </a:lnTo>
                  <a:lnTo>
                    <a:pt x="1375" y="1254"/>
                  </a:lnTo>
                  <a:lnTo>
                    <a:pt x="1363" y="1242"/>
                  </a:lnTo>
                  <a:lnTo>
                    <a:pt x="1367" y="1239"/>
                  </a:lnTo>
                  <a:lnTo>
                    <a:pt x="1371" y="1236"/>
                  </a:lnTo>
                  <a:lnTo>
                    <a:pt x="1375" y="1235"/>
                  </a:lnTo>
                  <a:lnTo>
                    <a:pt x="1380" y="1235"/>
                  </a:lnTo>
                  <a:lnTo>
                    <a:pt x="1384" y="1236"/>
                  </a:lnTo>
                  <a:lnTo>
                    <a:pt x="1388" y="1239"/>
                  </a:lnTo>
                  <a:lnTo>
                    <a:pt x="1392" y="1242"/>
                  </a:lnTo>
                  <a:lnTo>
                    <a:pt x="1398" y="1245"/>
                  </a:lnTo>
                  <a:lnTo>
                    <a:pt x="1405" y="1253"/>
                  </a:lnTo>
                  <a:lnTo>
                    <a:pt x="1413" y="1264"/>
                  </a:lnTo>
                  <a:lnTo>
                    <a:pt x="1419" y="1276"/>
                  </a:lnTo>
                  <a:lnTo>
                    <a:pt x="1423" y="1288"/>
                  </a:lnTo>
                  <a:close/>
                  <a:moveTo>
                    <a:pt x="1384" y="1198"/>
                  </a:moveTo>
                  <a:lnTo>
                    <a:pt x="1387" y="1194"/>
                  </a:lnTo>
                  <a:lnTo>
                    <a:pt x="1390" y="1189"/>
                  </a:lnTo>
                  <a:lnTo>
                    <a:pt x="1406" y="1197"/>
                  </a:lnTo>
                  <a:lnTo>
                    <a:pt x="1422" y="1207"/>
                  </a:lnTo>
                  <a:lnTo>
                    <a:pt x="1422" y="1210"/>
                  </a:lnTo>
                  <a:lnTo>
                    <a:pt x="1421" y="1213"/>
                  </a:lnTo>
                  <a:lnTo>
                    <a:pt x="1420" y="1215"/>
                  </a:lnTo>
                  <a:lnTo>
                    <a:pt x="1418" y="1217"/>
                  </a:lnTo>
                  <a:lnTo>
                    <a:pt x="1415" y="1220"/>
                  </a:lnTo>
                  <a:lnTo>
                    <a:pt x="1412" y="1221"/>
                  </a:lnTo>
                  <a:lnTo>
                    <a:pt x="1409" y="1222"/>
                  </a:lnTo>
                  <a:lnTo>
                    <a:pt x="1407" y="1222"/>
                  </a:lnTo>
                  <a:lnTo>
                    <a:pt x="1399" y="1215"/>
                  </a:lnTo>
                  <a:lnTo>
                    <a:pt x="1392" y="1209"/>
                  </a:lnTo>
                  <a:lnTo>
                    <a:pt x="1387" y="1203"/>
                  </a:lnTo>
                  <a:lnTo>
                    <a:pt x="1384" y="1198"/>
                  </a:lnTo>
                  <a:close/>
                  <a:moveTo>
                    <a:pt x="1534" y="918"/>
                  </a:moveTo>
                  <a:lnTo>
                    <a:pt x="1527" y="922"/>
                  </a:lnTo>
                  <a:lnTo>
                    <a:pt x="1521" y="926"/>
                  </a:lnTo>
                  <a:lnTo>
                    <a:pt x="1500" y="913"/>
                  </a:lnTo>
                  <a:lnTo>
                    <a:pt x="1500" y="906"/>
                  </a:lnTo>
                  <a:lnTo>
                    <a:pt x="1504" y="903"/>
                  </a:lnTo>
                  <a:lnTo>
                    <a:pt x="1507" y="899"/>
                  </a:lnTo>
                  <a:lnTo>
                    <a:pt x="1509" y="898"/>
                  </a:lnTo>
                  <a:lnTo>
                    <a:pt x="1513" y="897"/>
                  </a:lnTo>
                  <a:lnTo>
                    <a:pt x="1520" y="900"/>
                  </a:lnTo>
                  <a:lnTo>
                    <a:pt x="1535" y="909"/>
                  </a:lnTo>
                  <a:lnTo>
                    <a:pt x="1535" y="913"/>
                  </a:lnTo>
                  <a:lnTo>
                    <a:pt x="1534" y="918"/>
                  </a:lnTo>
                  <a:close/>
                  <a:moveTo>
                    <a:pt x="1535" y="990"/>
                  </a:moveTo>
                  <a:lnTo>
                    <a:pt x="1533" y="995"/>
                  </a:lnTo>
                  <a:lnTo>
                    <a:pt x="1529" y="999"/>
                  </a:lnTo>
                  <a:lnTo>
                    <a:pt x="1526" y="1003"/>
                  </a:lnTo>
                  <a:lnTo>
                    <a:pt x="1523" y="1005"/>
                  </a:lnTo>
                  <a:lnTo>
                    <a:pt x="1510" y="997"/>
                  </a:lnTo>
                  <a:lnTo>
                    <a:pt x="1499" y="988"/>
                  </a:lnTo>
                  <a:lnTo>
                    <a:pt x="1502" y="981"/>
                  </a:lnTo>
                  <a:lnTo>
                    <a:pt x="1506" y="973"/>
                  </a:lnTo>
                  <a:lnTo>
                    <a:pt x="1513" y="975"/>
                  </a:lnTo>
                  <a:lnTo>
                    <a:pt x="1519" y="978"/>
                  </a:lnTo>
                  <a:lnTo>
                    <a:pt x="1526" y="983"/>
                  </a:lnTo>
                  <a:lnTo>
                    <a:pt x="1535" y="990"/>
                  </a:lnTo>
                  <a:close/>
                  <a:moveTo>
                    <a:pt x="2684" y="2062"/>
                  </a:moveTo>
                  <a:lnTo>
                    <a:pt x="2682" y="2058"/>
                  </a:lnTo>
                  <a:lnTo>
                    <a:pt x="2680" y="2055"/>
                  </a:lnTo>
                  <a:lnTo>
                    <a:pt x="2691" y="2045"/>
                  </a:lnTo>
                  <a:lnTo>
                    <a:pt x="2702" y="2035"/>
                  </a:lnTo>
                  <a:lnTo>
                    <a:pt x="2712" y="2028"/>
                  </a:lnTo>
                  <a:lnTo>
                    <a:pt x="2723" y="2021"/>
                  </a:lnTo>
                  <a:lnTo>
                    <a:pt x="2745" y="2008"/>
                  </a:lnTo>
                  <a:lnTo>
                    <a:pt x="2772" y="1994"/>
                  </a:lnTo>
                  <a:lnTo>
                    <a:pt x="2782" y="2007"/>
                  </a:lnTo>
                  <a:lnTo>
                    <a:pt x="2791" y="2021"/>
                  </a:lnTo>
                  <a:lnTo>
                    <a:pt x="2788" y="2026"/>
                  </a:lnTo>
                  <a:lnTo>
                    <a:pt x="2783" y="2030"/>
                  </a:lnTo>
                  <a:lnTo>
                    <a:pt x="2778" y="2034"/>
                  </a:lnTo>
                  <a:lnTo>
                    <a:pt x="2772" y="2037"/>
                  </a:lnTo>
                  <a:lnTo>
                    <a:pt x="2758" y="2045"/>
                  </a:lnTo>
                  <a:lnTo>
                    <a:pt x="2742" y="2050"/>
                  </a:lnTo>
                  <a:lnTo>
                    <a:pt x="2710" y="2056"/>
                  </a:lnTo>
                  <a:lnTo>
                    <a:pt x="2684" y="2062"/>
                  </a:lnTo>
                  <a:close/>
                  <a:moveTo>
                    <a:pt x="2834" y="1946"/>
                  </a:moveTo>
                  <a:lnTo>
                    <a:pt x="2840" y="1961"/>
                  </a:lnTo>
                  <a:lnTo>
                    <a:pt x="2850" y="1991"/>
                  </a:lnTo>
                  <a:lnTo>
                    <a:pt x="2862" y="2028"/>
                  </a:lnTo>
                  <a:lnTo>
                    <a:pt x="2874" y="2069"/>
                  </a:lnTo>
                  <a:lnTo>
                    <a:pt x="2879" y="2088"/>
                  </a:lnTo>
                  <a:lnTo>
                    <a:pt x="2884" y="2106"/>
                  </a:lnTo>
                  <a:lnTo>
                    <a:pt x="2888" y="2122"/>
                  </a:lnTo>
                  <a:lnTo>
                    <a:pt x="2890" y="2136"/>
                  </a:lnTo>
                  <a:lnTo>
                    <a:pt x="2891" y="2145"/>
                  </a:lnTo>
                  <a:lnTo>
                    <a:pt x="2890" y="2152"/>
                  </a:lnTo>
                  <a:lnTo>
                    <a:pt x="2888" y="2153"/>
                  </a:lnTo>
                  <a:lnTo>
                    <a:pt x="2885" y="2152"/>
                  </a:lnTo>
                  <a:lnTo>
                    <a:pt x="2883" y="2151"/>
                  </a:lnTo>
                  <a:lnTo>
                    <a:pt x="2880" y="2147"/>
                  </a:lnTo>
                  <a:lnTo>
                    <a:pt x="2866" y="2117"/>
                  </a:lnTo>
                  <a:lnTo>
                    <a:pt x="2853" y="2089"/>
                  </a:lnTo>
                  <a:lnTo>
                    <a:pt x="2839" y="2064"/>
                  </a:lnTo>
                  <a:lnTo>
                    <a:pt x="2828" y="2041"/>
                  </a:lnTo>
                  <a:lnTo>
                    <a:pt x="2824" y="2030"/>
                  </a:lnTo>
                  <a:lnTo>
                    <a:pt x="2821" y="2018"/>
                  </a:lnTo>
                  <a:lnTo>
                    <a:pt x="2819" y="2007"/>
                  </a:lnTo>
                  <a:lnTo>
                    <a:pt x="2819" y="1995"/>
                  </a:lnTo>
                  <a:lnTo>
                    <a:pt x="2820" y="1984"/>
                  </a:lnTo>
                  <a:lnTo>
                    <a:pt x="2823" y="1972"/>
                  </a:lnTo>
                  <a:lnTo>
                    <a:pt x="2827" y="1959"/>
                  </a:lnTo>
                  <a:lnTo>
                    <a:pt x="2834" y="1946"/>
                  </a:lnTo>
                  <a:close/>
                  <a:moveTo>
                    <a:pt x="2667" y="2184"/>
                  </a:moveTo>
                  <a:lnTo>
                    <a:pt x="2676" y="2190"/>
                  </a:lnTo>
                  <a:lnTo>
                    <a:pt x="2686" y="2193"/>
                  </a:lnTo>
                  <a:lnTo>
                    <a:pt x="2697" y="2197"/>
                  </a:lnTo>
                  <a:lnTo>
                    <a:pt x="2707" y="2200"/>
                  </a:lnTo>
                  <a:lnTo>
                    <a:pt x="2731" y="2207"/>
                  </a:lnTo>
                  <a:lnTo>
                    <a:pt x="2758" y="2213"/>
                  </a:lnTo>
                  <a:lnTo>
                    <a:pt x="2784" y="2219"/>
                  </a:lnTo>
                  <a:lnTo>
                    <a:pt x="2812" y="2227"/>
                  </a:lnTo>
                  <a:lnTo>
                    <a:pt x="2824" y="2231"/>
                  </a:lnTo>
                  <a:lnTo>
                    <a:pt x="2838" y="2235"/>
                  </a:lnTo>
                  <a:lnTo>
                    <a:pt x="2851" y="2240"/>
                  </a:lnTo>
                  <a:lnTo>
                    <a:pt x="2863" y="2246"/>
                  </a:lnTo>
                  <a:lnTo>
                    <a:pt x="2858" y="2260"/>
                  </a:lnTo>
                  <a:lnTo>
                    <a:pt x="2851" y="2277"/>
                  </a:lnTo>
                  <a:lnTo>
                    <a:pt x="2847" y="2287"/>
                  </a:lnTo>
                  <a:lnTo>
                    <a:pt x="2843" y="2295"/>
                  </a:lnTo>
                  <a:lnTo>
                    <a:pt x="2839" y="2302"/>
                  </a:lnTo>
                  <a:lnTo>
                    <a:pt x="2835" y="2308"/>
                  </a:lnTo>
                  <a:lnTo>
                    <a:pt x="2801" y="2290"/>
                  </a:lnTo>
                  <a:lnTo>
                    <a:pt x="2767" y="2271"/>
                  </a:lnTo>
                  <a:lnTo>
                    <a:pt x="2736" y="2251"/>
                  </a:lnTo>
                  <a:lnTo>
                    <a:pt x="2704" y="2228"/>
                  </a:lnTo>
                  <a:lnTo>
                    <a:pt x="2689" y="2216"/>
                  </a:lnTo>
                  <a:lnTo>
                    <a:pt x="2674" y="2203"/>
                  </a:lnTo>
                  <a:lnTo>
                    <a:pt x="2660" y="2191"/>
                  </a:lnTo>
                  <a:lnTo>
                    <a:pt x="2646" y="2178"/>
                  </a:lnTo>
                  <a:lnTo>
                    <a:pt x="2633" y="2164"/>
                  </a:lnTo>
                  <a:lnTo>
                    <a:pt x="2621" y="2151"/>
                  </a:lnTo>
                  <a:lnTo>
                    <a:pt x="2608" y="2137"/>
                  </a:lnTo>
                  <a:lnTo>
                    <a:pt x="2597" y="2122"/>
                  </a:lnTo>
                  <a:lnTo>
                    <a:pt x="2603" y="2116"/>
                  </a:lnTo>
                  <a:lnTo>
                    <a:pt x="2608" y="2110"/>
                  </a:lnTo>
                  <a:lnTo>
                    <a:pt x="2615" y="2106"/>
                  </a:lnTo>
                  <a:lnTo>
                    <a:pt x="2623" y="2102"/>
                  </a:lnTo>
                  <a:lnTo>
                    <a:pt x="2630" y="2099"/>
                  </a:lnTo>
                  <a:lnTo>
                    <a:pt x="2638" y="2097"/>
                  </a:lnTo>
                  <a:lnTo>
                    <a:pt x="2648" y="2095"/>
                  </a:lnTo>
                  <a:lnTo>
                    <a:pt x="2656" y="2092"/>
                  </a:lnTo>
                  <a:lnTo>
                    <a:pt x="2693" y="2089"/>
                  </a:lnTo>
                  <a:lnTo>
                    <a:pt x="2728" y="2087"/>
                  </a:lnTo>
                  <a:lnTo>
                    <a:pt x="2728" y="2089"/>
                  </a:lnTo>
                  <a:lnTo>
                    <a:pt x="2729" y="2092"/>
                  </a:lnTo>
                  <a:lnTo>
                    <a:pt x="2762" y="2083"/>
                  </a:lnTo>
                  <a:lnTo>
                    <a:pt x="2786" y="2076"/>
                  </a:lnTo>
                  <a:lnTo>
                    <a:pt x="2791" y="2076"/>
                  </a:lnTo>
                  <a:lnTo>
                    <a:pt x="2797" y="2074"/>
                  </a:lnTo>
                  <a:lnTo>
                    <a:pt x="2803" y="2076"/>
                  </a:lnTo>
                  <a:lnTo>
                    <a:pt x="2808" y="2078"/>
                  </a:lnTo>
                  <a:lnTo>
                    <a:pt x="2815" y="2080"/>
                  </a:lnTo>
                  <a:lnTo>
                    <a:pt x="2821" y="2083"/>
                  </a:lnTo>
                  <a:lnTo>
                    <a:pt x="2827" y="2087"/>
                  </a:lnTo>
                  <a:lnTo>
                    <a:pt x="2835" y="2093"/>
                  </a:lnTo>
                  <a:lnTo>
                    <a:pt x="2816" y="2122"/>
                  </a:lnTo>
                  <a:lnTo>
                    <a:pt x="2791" y="2122"/>
                  </a:lnTo>
                  <a:lnTo>
                    <a:pt x="2765" y="2120"/>
                  </a:lnTo>
                  <a:lnTo>
                    <a:pt x="2738" y="2119"/>
                  </a:lnTo>
                  <a:lnTo>
                    <a:pt x="2710" y="2118"/>
                  </a:lnTo>
                  <a:lnTo>
                    <a:pt x="2697" y="2119"/>
                  </a:lnTo>
                  <a:lnTo>
                    <a:pt x="2683" y="2120"/>
                  </a:lnTo>
                  <a:lnTo>
                    <a:pt x="2670" y="2121"/>
                  </a:lnTo>
                  <a:lnTo>
                    <a:pt x="2659" y="2124"/>
                  </a:lnTo>
                  <a:lnTo>
                    <a:pt x="2647" y="2127"/>
                  </a:lnTo>
                  <a:lnTo>
                    <a:pt x="2636" y="2133"/>
                  </a:lnTo>
                  <a:lnTo>
                    <a:pt x="2627" y="2139"/>
                  </a:lnTo>
                  <a:lnTo>
                    <a:pt x="2619" y="2146"/>
                  </a:lnTo>
                  <a:lnTo>
                    <a:pt x="2650" y="2146"/>
                  </a:lnTo>
                  <a:lnTo>
                    <a:pt x="2679" y="2147"/>
                  </a:lnTo>
                  <a:lnTo>
                    <a:pt x="2707" y="2149"/>
                  </a:lnTo>
                  <a:lnTo>
                    <a:pt x="2737" y="2152"/>
                  </a:lnTo>
                  <a:lnTo>
                    <a:pt x="2765" y="2156"/>
                  </a:lnTo>
                  <a:lnTo>
                    <a:pt x="2795" y="2160"/>
                  </a:lnTo>
                  <a:lnTo>
                    <a:pt x="2825" y="2165"/>
                  </a:lnTo>
                  <a:lnTo>
                    <a:pt x="2858" y="2172"/>
                  </a:lnTo>
                  <a:lnTo>
                    <a:pt x="2856" y="2177"/>
                  </a:lnTo>
                  <a:lnTo>
                    <a:pt x="2853" y="2182"/>
                  </a:lnTo>
                  <a:lnTo>
                    <a:pt x="2850" y="2186"/>
                  </a:lnTo>
                  <a:lnTo>
                    <a:pt x="2845" y="2190"/>
                  </a:lnTo>
                  <a:lnTo>
                    <a:pt x="2841" y="2193"/>
                  </a:lnTo>
                  <a:lnTo>
                    <a:pt x="2836" y="2195"/>
                  </a:lnTo>
                  <a:lnTo>
                    <a:pt x="2831" y="2197"/>
                  </a:lnTo>
                  <a:lnTo>
                    <a:pt x="2825" y="2198"/>
                  </a:lnTo>
                  <a:lnTo>
                    <a:pt x="2813" y="2199"/>
                  </a:lnTo>
                  <a:lnTo>
                    <a:pt x="2798" y="2199"/>
                  </a:lnTo>
                  <a:lnTo>
                    <a:pt x="2783" y="2198"/>
                  </a:lnTo>
                  <a:lnTo>
                    <a:pt x="2768" y="2195"/>
                  </a:lnTo>
                  <a:lnTo>
                    <a:pt x="2738" y="2189"/>
                  </a:lnTo>
                  <a:lnTo>
                    <a:pt x="2709" y="2180"/>
                  </a:lnTo>
                  <a:lnTo>
                    <a:pt x="2685" y="2172"/>
                  </a:lnTo>
                  <a:lnTo>
                    <a:pt x="2668" y="2166"/>
                  </a:lnTo>
                  <a:lnTo>
                    <a:pt x="2667" y="2176"/>
                  </a:lnTo>
                  <a:lnTo>
                    <a:pt x="2667" y="2184"/>
                  </a:lnTo>
                  <a:close/>
                  <a:moveTo>
                    <a:pt x="2189" y="3031"/>
                  </a:moveTo>
                  <a:lnTo>
                    <a:pt x="2168" y="3005"/>
                  </a:lnTo>
                  <a:lnTo>
                    <a:pt x="2139" y="2972"/>
                  </a:lnTo>
                  <a:lnTo>
                    <a:pt x="2107" y="2933"/>
                  </a:lnTo>
                  <a:lnTo>
                    <a:pt x="2073" y="2891"/>
                  </a:lnTo>
                  <a:lnTo>
                    <a:pt x="2057" y="2869"/>
                  </a:lnTo>
                  <a:lnTo>
                    <a:pt x="2042" y="2848"/>
                  </a:lnTo>
                  <a:lnTo>
                    <a:pt x="2027" y="2828"/>
                  </a:lnTo>
                  <a:lnTo>
                    <a:pt x="2015" y="2808"/>
                  </a:lnTo>
                  <a:lnTo>
                    <a:pt x="2005" y="2789"/>
                  </a:lnTo>
                  <a:lnTo>
                    <a:pt x="1997" y="2772"/>
                  </a:lnTo>
                  <a:lnTo>
                    <a:pt x="1995" y="2763"/>
                  </a:lnTo>
                  <a:lnTo>
                    <a:pt x="1993" y="2756"/>
                  </a:lnTo>
                  <a:lnTo>
                    <a:pt x="1991" y="2749"/>
                  </a:lnTo>
                  <a:lnTo>
                    <a:pt x="1991" y="2742"/>
                  </a:lnTo>
                  <a:lnTo>
                    <a:pt x="1998" y="2738"/>
                  </a:lnTo>
                  <a:lnTo>
                    <a:pt x="2006" y="2736"/>
                  </a:lnTo>
                  <a:lnTo>
                    <a:pt x="2014" y="2735"/>
                  </a:lnTo>
                  <a:lnTo>
                    <a:pt x="2021" y="2734"/>
                  </a:lnTo>
                  <a:lnTo>
                    <a:pt x="2029" y="2734"/>
                  </a:lnTo>
                  <a:lnTo>
                    <a:pt x="2036" y="2735"/>
                  </a:lnTo>
                  <a:lnTo>
                    <a:pt x="2043" y="2737"/>
                  </a:lnTo>
                  <a:lnTo>
                    <a:pt x="2051" y="2739"/>
                  </a:lnTo>
                  <a:lnTo>
                    <a:pt x="2065" y="2745"/>
                  </a:lnTo>
                  <a:lnTo>
                    <a:pt x="2080" y="2754"/>
                  </a:lnTo>
                  <a:lnTo>
                    <a:pt x="2094" y="2764"/>
                  </a:lnTo>
                  <a:lnTo>
                    <a:pt x="2108" y="2776"/>
                  </a:lnTo>
                  <a:lnTo>
                    <a:pt x="2120" y="2789"/>
                  </a:lnTo>
                  <a:lnTo>
                    <a:pt x="2134" y="2804"/>
                  </a:lnTo>
                  <a:lnTo>
                    <a:pt x="2146" y="2817"/>
                  </a:lnTo>
                  <a:lnTo>
                    <a:pt x="2158" y="2832"/>
                  </a:lnTo>
                  <a:lnTo>
                    <a:pt x="2181" y="2862"/>
                  </a:lnTo>
                  <a:lnTo>
                    <a:pt x="2202" y="2888"/>
                  </a:lnTo>
                  <a:lnTo>
                    <a:pt x="2226" y="2911"/>
                  </a:lnTo>
                  <a:lnTo>
                    <a:pt x="2251" y="2935"/>
                  </a:lnTo>
                  <a:lnTo>
                    <a:pt x="2277" y="2956"/>
                  </a:lnTo>
                  <a:lnTo>
                    <a:pt x="2303" y="2977"/>
                  </a:lnTo>
                  <a:lnTo>
                    <a:pt x="2330" y="2996"/>
                  </a:lnTo>
                  <a:lnTo>
                    <a:pt x="2358" y="3015"/>
                  </a:lnTo>
                  <a:lnTo>
                    <a:pt x="2386" y="3033"/>
                  </a:lnTo>
                  <a:lnTo>
                    <a:pt x="2415" y="3051"/>
                  </a:lnTo>
                  <a:lnTo>
                    <a:pt x="2473" y="3085"/>
                  </a:lnTo>
                  <a:lnTo>
                    <a:pt x="2533" y="3116"/>
                  </a:lnTo>
                  <a:lnTo>
                    <a:pt x="2593" y="3148"/>
                  </a:lnTo>
                  <a:lnTo>
                    <a:pt x="2654" y="3180"/>
                  </a:lnTo>
                  <a:lnTo>
                    <a:pt x="2799" y="3251"/>
                  </a:lnTo>
                  <a:lnTo>
                    <a:pt x="2909" y="3303"/>
                  </a:lnTo>
                  <a:lnTo>
                    <a:pt x="2987" y="3341"/>
                  </a:lnTo>
                  <a:lnTo>
                    <a:pt x="3039" y="3367"/>
                  </a:lnTo>
                  <a:lnTo>
                    <a:pt x="3072" y="3384"/>
                  </a:lnTo>
                  <a:lnTo>
                    <a:pt x="3089" y="3392"/>
                  </a:lnTo>
                  <a:lnTo>
                    <a:pt x="3096" y="3396"/>
                  </a:lnTo>
                  <a:lnTo>
                    <a:pt x="3100" y="3399"/>
                  </a:lnTo>
                  <a:lnTo>
                    <a:pt x="3082" y="3423"/>
                  </a:lnTo>
                  <a:lnTo>
                    <a:pt x="3064" y="3445"/>
                  </a:lnTo>
                  <a:lnTo>
                    <a:pt x="3047" y="3465"/>
                  </a:lnTo>
                  <a:lnTo>
                    <a:pt x="3031" y="3483"/>
                  </a:lnTo>
                  <a:lnTo>
                    <a:pt x="3015" y="3500"/>
                  </a:lnTo>
                  <a:lnTo>
                    <a:pt x="2999" y="3514"/>
                  </a:lnTo>
                  <a:lnTo>
                    <a:pt x="2984" y="3526"/>
                  </a:lnTo>
                  <a:lnTo>
                    <a:pt x="2967" y="3538"/>
                  </a:lnTo>
                  <a:lnTo>
                    <a:pt x="2950" y="3548"/>
                  </a:lnTo>
                  <a:lnTo>
                    <a:pt x="2932" y="3557"/>
                  </a:lnTo>
                  <a:lnTo>
                    <a:pt x="2913" y="3564"/>
                  </a:lnTo>
                  <a:lnTo>
                    <a:pt x="2893" y="3571"/>
                  </a:lnTo>
                  <a:lnTo>
                    <a:pt x="2871" y="3577"/>
                  </a:lnTo>
                  <a:lnTo>
                    <a:pt x="2847" y="3582"/>
                  </a:lnTo>
                  <a:lnTo>
                    <a:pt x="2822" y="3587"/>
                  </a:lnTo>
                  <a:lnTo>
                    <a:pt x="2795" y="3591"/>
                  </a:lnTo>
                  <a:lnTo>
                    <a:pt x="2765" y="3583"/>
                  </a:lnTo>
                  <a:lnTo>
                    <a:pt x="2737" y="3575"/>
                  </a:lnTo>
                  <a:lnTo>
                    <a:pt x="2709" y="3565"/>
                  </a:lnTo>
                  <a:lnTo>
                    <a:pt x="2684" y="3556"/>
                  </a:lnTo>
                  <a:lnTo>
                    <a:pt x="2659" y="3545"/>
                  </a:lnTo>
                  <a:lnTo>
                    <a:pt x="2634" y="3534"/>
                  </a:lnTo>
                  <a:lnTo>
                    <a:pt x="2612" y="3521"/>
                  </a:lnTo>
                  <a:lnTo>
                    <a:pt x="2590" y="3508"/>
                  </a:lnTo>
                  <a:lnTo>
                    <a:pt x="2569" y="3496"/>
                  </a:lnTo>
                  <a:lnTo>
                    <a:pt x="2549" y="3482"/>
                  </a:lnTo>
                  <a:lnTo>
                    <a:pt x="2530" y="3467"/>
                  </a:lnTo>
                  <a:lnTo>
                    <a:pt x="2511" y="3451"/>
                  </a:lnTo>
                  <a:lnTo>
                    <a:pt x="2493" y="3436"/>
                  </a:lnTo>
                  <a:lnTo>
                    <a:pt x="2475" y="3419"/>
                  </a:lnTo>
                  <a:lnTo>
                    <a:pt x="2458" y="3402"/>
                  </a:lnTo>
                  <a:lnTo>
                    <a:pt x="2441" y="3384"/>
                  </a:lnTo>
                  <a:lnTo>
                    <a:pt x="2425" y="3366"/>
                  </a:lnTo>
                  <a:lnTo>
                    <a:pt x="2409" y="3347"/>
                  </a:lnTo>
                  <a:lnTo>
                    <a:pt x="2394" y="3328"/>
                  </a:lnTo>
                  <a:lnTo>
                    <a:pt x="2378" y="3308"/>
                  </a:lnTo>
                  <a:lnTo>
                    <a:pt x="2348" y="3266"/>
                  </a:lnTo>
                  <a:lnTo>
                    <a:pt x="2318" y="3223"/>
                  </a:lnTo>
                  <a:lnTo>
                    <a:pt x="2256" y="3130"/>
                  </a:lnTo>
                  <a:lnTo>
                    <a:pt x="2189" y="3031"/>
                  </a:lnTo>
                  <a:close/>
                  <a:moveTo>
                    <a:pt x="2687" y="3624"/>
                  </a:moveTo>
                  <a:lnTo>
                    <a:pt x="2694" y="3613"/>
                  </a:lnTo>
                  <a:lnTo>
                    <a:pt x="2703" y="3602"/>
                  </a:lnTo>
                  <a:lnTo>
                    <a:pt x="2721" y="3606"/>
                  </a:lnTo>
                  <a:lnTo>
                    <a:pt x="2738" y="3609"/>
                  </a:lnTo>
                  <a:lnTo>
                    <a:pt x="2755" y="3611"/>
                  </a:lnTo>
                  <a:lnTo>
                    <a:pt x="2769" y="3613"/>
                  </a:lnTo>
                  <a:lnTo>
                    <a:pt x="2784" y="3614"/>
                  </a:lnTo>
                  <a:lnTo>
                    <a:pt x="2798" y="3614"/>
                  </a:lnTo>
                  <a:lnTo>
                    <a:pt x="2812" y="3613"/>
                  </a:lnTo>
                  <a:lnTo>
                    <a:pt x="2824" y="3612"/>
                  </a:lnTo>
                  <a:lnTo>
                    <a:pt x="2852" y="3609"/>
                  </a:lnTo>
                  <a:lnTo>
                    <a:pt x="2881" y="3602"/>
                  </a:lnTo>
                  <a:lnTo>
                    <a:pt x="2914" y="3595"/>
                  </a:lnTo>
                  <a:lnTo>
                    <a:pt x="2951" y="3586"/>
                  </a:lnTo>
                  <a:lnTo>
                    <a:pt x="2950" y="3605"/>
                  </a:lnTo>
                  <a:lnTo>
                    <a:pt x="2950" y="3625"/>
                  </a:lnTo>
                  <a:lnTo>
                    <a:pt x="2949" y="3644"/>
                  </a:lnTo>
                  <a:lnTo>
                    <a:pt x="2949" y="3664"/>
                  </a:lnTo>
                  <a:lnTo>
                    <a:pt x="2815" y="3671"/>
                  </a:lnTo>
                  <a:lnTo>
                    <a:pt x="2743" y="3646"/>
                  </a:lnTo>
                  <a:lnTo>
                    <a:pt x="2706" y="3633"/>
                  </a:lnTo>
                  <a:lnTo>
                    <a:pt x="2691" y="3627"/>
                  </a:lnTo>
                  <a:lnTo>
                    <a:pt x="2687" y="3624"/>
                  </a:lnTo>
                  <a:close/>
                  <a:moveTo>
                    <a:pt x="1322" y="1148"/>
                  </a:moveTo>
                  <a:lnTo>
                    <a:pt x="1314" y="1133"/>
                  </a:lnTo>
                  <a:lnTo>
                    <a:pt x="1310" y="1121"/>
                  </a:lnTo>
                  <a:lnTo>
                    <a:pt x="1308" y="1110"/>
                  </a:lnTo>
                  <a:lnTo>
                    <a:pt x="1307" y="1097"/>
                  </a:lnTo>
                  <a:lnTo>
                    <a:pt x="1312" y="1091"/>
                  </a:lnTo>
                  <a:lnTo>
                    <a:pt x="1319" y="1084"/>
                  </a:lnTo>
                  <a:lnTo>
                    <a:pt x="1323" y="1086"/>
                  </a:lnTo>
                  <a:lnTo>
                    <a:pt x="1325" y="1091"/>
                  </a:lnTo>
                  <a:lnTo>
                    <a:pt x="1327" y="1095"/>
                  </a:lnTo>
                  <a:lnTo>
                    <a:pt x="1328" y="1100"/>
                  </a:lnTo>
                  <a:lnTo>
                    <a:pt x="1329" y="1112"/>
                  </a:lnTo>
                  <a:lnTo>
                    <a:pt x="1330" y="1123"/>
                  </a:lnTo>
                  <a:lnTo>
                    <a:pt x="1329" y="1134"/>
                  </a:lnTo>
                  <a:lnTo>
                    <a:pt x="1327" y="1142"/>
                  </a:lnTo>
                  <a:lnTo>
                    <a:pt x="1326" y="1146"/>
                  </a:lnTo>
                  <a:lnTo>
                    <a:pt x="1325" y="1148"/>
                  </a:lnTo>
                  <a:lnTo>
                    <a:pt x="1324" y="1149"/>
                  </a:lnTo>
                  <a:lnTo>
                    <a:pt x="1322" y="1148"/>
                  </a:lnTo>
                  <a:close/>
                  <a:moveTo>
                    <a:pt x="1309" y="1203"/>
                  </a:moveTo>
                  <a:lnTo>
                    <a:pt x="1305" y="1207"/>
                  </a:lnTo>
                  <a:lnTo>
                    <a:pt x="1300" y="1211"/>
                  </a:lnTo>
                  <a:lnTo>
                    <a:pt x="1296" y="1214"/>
                  </a:lnTo>
                  <a:lnTo>
                    <a:pt x="1292" y="1215"/>
                  </a:lnTo>
                  <a:lnTo>
                    <a:pt x="1268" y="1159"/>
                  </a:lnTo>
                  <a:lnTo>
                    <a:pt x="1272" y="1153"/>
                  </a:lnTo>
                  <a:lnTo>
                    <a:pt x="1276" y="1147"/>
                  </a:lnTo>
                  <a:lnTo>
                    <a:pt x="1284" y="1149"/>
                  </a:lnTo>
                  <a:lnTo>
                    <a:pt x="1290" y="1152"/>
                  </a:lnTo>
                  <a:lnTo>
                    <a:pt x="1295" y="1156"/>
                  </a:lnTo>
                  <a:lnTo>
                    <a:pt x="1298" y="1163"/>
                  </a:lnTo>
                  <a:lnTo>
                    <a:pt x="1301" y="1169"/>
                  </a:lnTo>
                  <a:lnTo>
                    <a:pt x="1304" y="1178"/>
                  </a:lnTo>
                  <a:lnTo>
                    <a:pt x="1306" y="1189"/>
                  </a:lnTo>
                  <a:lnTo>
                    <a:pt x="1309" y="1203"/>
                  </a:lnTo>
                  <a:close/>
                  <a:moveTo>
                    <a:pt x="1271" y="1209"/>
                  </a:moveTo>
                  <a:lnTo>
                    <a:pt x="1271" y="1219"/>
                  </a:lnTo>
                  <a:lnTo>
                    <a:pt x="1271" y="1228"/>
                  </a:lnTo>
                  <a:lnTo>
                    <a:pt x="1272" y="1238"/>
                  </a:lnTo>
                  <a:lnTo>
                    <a:pt x="1272" y="1246"/>
                  </a:lnTo>
                  <a:lnTo>
                    <a:pt x="1262" y="1252"/>
                  </a:lnTo>
                  <a:lnTo>
                    <a:pt x="1254" y="1259"/>
                  </a:lnTo>
                  <a:lnTo>
                    <a:pt x="1246" y="1245"/>
                  </a:lnTo>
                  <a:lnTo>
                    <a:pt x="1240" y="1234"/>
                  </a:lnTo>
                  <a:lnTo>
                    <a:pt x="1236" y="1226"/>
                  </a:lnTo>
                  <a:lnTo>
                    <a:pt x="1234" y="1219"/>
                  </a:lnTo>
                  <a:lnTo>
                    <a:pt x="1233" y="1205"/>
                  </a:lnTo>
                  <a:lnTo>
                    <a:pt x="1232" y="1185"/>
                  </a:lnTo>
                  <a:lnTo>
                    <a:pt x="1240" y="1186"/>
                  </a:lnTo>
                  <a:lnTo>
                    <a:pt x="1246" y="1188"/>
                  </a:lnTo>
                  <a:lnTo>
                    <a:pt x="1250" y="1191"/>
                  </a:lnTo>
                  <a:lnTo>
                    <a:pt x="1253" y="1194"/>
                  </a:lnTo>
                  <a:lnTo>
                    <a:pt x="1256" y="1198"/>
                  </a:lnTo>
                  <a:lnTo>
                    <a:pt x="1259" y="1203"/>
                  </a:lnTo>
                  <a:lnTo>
                    <a:pt x="1265" y="1207"/>
                  </a:lnTo>
                  <a:lnTo>
                    <a:pt x="1271" y="1209"/>
                  </a:lnTo>
                  <a:close/>
                  <a:moveTo>
                    <a:pt x="1210" y="1236"/>
                  </a:moveTo>
                  <a:lnTo>
                    <a:pt x="1221" y="1249"/>
                  </a:lnTo>
                  <a:lnTo>
                    <a:pt x="1232" y="1263"/>
                  </a:lnTo>
                  <a:lnTo>
                    <a:pt x="1237" y="1271"/>
                  </a:lnTo>
                  <a:lnTo>
                    <a:pt x="1240" y="1282"/>
                  </a:lnTo>
                  <a:lnTo>
                    <a:pt x="1242" y="1293"/>
                  </a:lnTo>
                  <a:lnTo>
                    <a:pt x="1242" y="1306"/>
                  </a:lnTo>
                  <a:lnTo>
                    <a:pt x="1234" y="1310"/>
                  </a:lnTo>
                  <a:lnTo>
                    <a:pt x="1227" y="1317"/>
                  </a:lnTo>
                  <a:lnTo>
                    <a:pt x="1218" y="1301"/>
                  </a:lnTo>
                  <a:lnTo>
                    <a:pt x="1210" y="1285"/>
                  </a:lnTo>
                  <a:lnTo>
                    <a:pt x="1201" y="1269"/>
                  </a:lnTo>
                  <a:lnTo>
                    <a:pt x="1192" y="1253"/>
                  </a:lnTo>
                  <a:lnTo>
                    <a:pt x="1201" y="1245"/>
                  </a:lnTo>
                  <a:lnTo>
                    <a:pt x="1210" y="1236"/>
                  </a:lnTo>
                  <a:close/>
                  <a:moveTo>
                    <a:pt x="1176" y="1288"/>
                  </a:moveTo>
                  <a:lnTo>
                    <a:pt x="1181" y="1299"/>
                  </a:lnTo>
                  <a:lnTo>
                    <a:pt x="1188" y="1310"/>
                  </a:lnTo>
                  <a:lnTo>
                    <a:pt x="1194" y="1322"/>
                  </a:lnTo>
                  <a:lnTo>
                    <a:pt x="1200" y="1334"/>
                  </a:lnTo>
                  <a:lnTo>
                    <a:pt x="1196" y="1350"/>
                  </a:lnTo>
                  <a:lnTo>
                    <a:pt x="1194" y="1358"/>
                  </a:lnTo>
                  <a:lnTo>
                    <a:pt x="1193" y="1360"/>
                  </a:lnTo>
                  <a:lnTo>
                    <a:pt x="1192" y="1360"/>
                  </a:lnTo>
                  <a:lnTo>
                    <a:pt x="1191" y="1360"/>
                  </a:lnTo>
                  <a:lnTo>
                    <a:pt x="1181" y="1346"/>
                  </a:lnTo>
                  <a:lnTo>
                    <a:pt x="1172" y="1333"/>
                  </a:lnTo>
                  <a:lnTo>
                    <a:pt x="1162" y="1320"/>
                  </a:lnTo>
                  <a:lnTo>
                    <a:pt x="1154" y="1307"/>
                  </a:lnTo>
                  <a:lnTo>
                    <a:pt x="1176" y="1288"/>
                  </a:lnTo>
                  <a:close/>
                  <a:moveTo>
                    <a:pt x="1153" y="1343"/>
                  </a:moveTo>
                  <a:lnTo>
                    <a:pt x="1160" y="1361"/>
                  </a:lnTo>
                  <a:lnTo>
                    <a:pt x="1164" y="1377"/>
                  </a:lnTo>
                  <a:lnTo>
                    <a:pt x="1166" y="1385"/>
                  </a:lnTo>
                  <a:lnTo>
                    <a:pt x="1166" y="1396"/>
                  </a:lnTo>
                  <a:lnTo>
                    <a:pt x="1166" y="1409"/>
                  </a:lnTo>
                  <a:lnTo>
                    <a:pt x="1166" y="1424"/>
                  </a:lnTo>
                  <a:lnTo>
                    <a:pt x="1157" y="1411"/>
                  </a:lnTo>
                  <a:lnTo>
                    <a:pt x="1151" y="1400"/>
                  </a:lnTo>
                  <a:lnTo>
                    <a:pt x="1145" y="1391"/>
                  </a:lnTo>
                  <a:lnTo>
                    <a:pt x="1141" y="1382"/>
                  </a:lnTo>
                  <a:lnTo>
                    <a:pt x="1139" y="1375"/>
                  </a:lnTo>
                  <a:lnTo>
                    <a:pt x="1138" y="1366"/>
                  </a:lnTo>
                  <a:lnTo>
                    <a:pt x="1137" y="1356"/>
                  </a:lnTo>
                  <a:lnTo>
                    <a:pt x="1136" y="1343"/>
                  </a:lnTo>
                  <a:lnTo>
                    <a:pt x="1153" y="1343"/>
                  </a:lnTo>
                  <a:close/>
                  <a:moveTo>
                    <a:pt x="1129" y="1462"/>
                  </a:moveTo>
                  <a:lnTo>
                    <a:pt x="1121" y="1456"/>
                  </a:lnTo>
                  <a:lnTo>
                    <a:pt x="1114" y="1450"/>
                  </a:lnTo>
                  <a:lnTo>
                    <a:pt x="1107" y="1444"/>
                  </a:lnTo>
                  <a:lnTo>
                    <a:pt x="1103" y="1436"/>
                  </a:lnTo>
                  <a:lnTo>
                    <a:pt x="1097" y="1420"/>
                  </a:lnTo>
                  <a:lnTo>
                    <a:pt x="1093" y="1407"/>
                  </a:lnTo>
                  <a:lnTo>
                    <a:pt x="1098" y="1400"/>
                  </a:lnTo>
                  <a:lnTo>
                    <a:pt x="1103" y="1394"/>
                  </a:lnTo>
                  <a:lnTo>
                    <a:pt x="1112" y="1396"/>
                  </a:lnTo>
                  <a:lnTo>
                    <a:pt x="1118" y="1399"/>
                  </a:lnTo>
                  <a:lnTo>
                    <a:pt x="1123" y="1403"/>
                  </a:lnTo>
                  <a:lnTo>
                    <a:pt x="1126" y="1408"/>
                  </a:lnTo>
                  <a:lnTo>
                    <a:pt x="1129" y="1413"/>
                  </a:lnTo>
                  <a:lnTo>
                    <a:pt x="1132" y="1419"/>
                  </a:lnTo>
                  <a:lnTo>
                    <a:pt x="1133" y="1425"/>
                  </a:lnTo>
                  <a:lnTo>
                    <a:pt x="1134" y="1431"/>
                  </a:lnTo>
                  <a:lnTo>
                    <a:pt x="1134" y="1443"/>
                  </a:lnTo>
                  <a:lnTo>
                    <a:pt x="1132" y="1452"/>
                  </a:lnTo>
                  <a:lnTo>
                    <a:pt x="1131" y="1458"/>
                  </a:lnTo>
                  <a:lnTo>
                    <a:pt x="1129" y="1462"/>
                  </a:lnTo>
                  <a:close/>
                  <a:moveTo>
                    <a:pt x="1101" y="1467"/>
                  </a:moveTo>
                  <a:lnTo>
                    <a:pt x="1105" y="1511"/>
                  </a:lnTo>
                  <a:lnTo>
                    <a:pt x="1101" y="1511"/>
                  </a:lnTo>
                  <a:lnTo>
                    <a:pt x="1098" y="1512"/>
                  </a:lnTo>
                  <a:lnTo>
                    <a:pt x="1089" y="1504"/>
                  </a:lnTo>
                  <a:lnTo>
                    <a:pt x="1083" y="1498"/>
                  </a:lnTo>
                  <a:lnTo>
                    <a:pt x="1079" y="1492"/>
                  </a:lnTo>
                  <a:lnTo>
                    <a:pt x="1077" y="1487"/>
                  </a:lnTo>
                  <a:lnTo>
                    <a:pt x="1077" y="1476"/>
                  </a:lnTo>
                  <a:lnTo>
                    <a:pt x="1078" y="1463"/>
                  </a:lnTo>
                  <a:lnTo>
                    <a:pt x="1084" y="1462"/>
                  </a:lnTo>
                  <a:lnTo>
                    <a:pt x="1088" y="1462"/>
                  </a:lnTo>
                  <a:lnTo>
                    <a:pt x="1094" y="1464"/>
                  </a:lnTo>
                  <a:lnTo>
                    <a:pt x="1101" y="1467"/>
                  </a:lnTo>
                  <a:close/>
                  <a:moveTo>
                    <a:pt x="3340" y="1844"/>
                  </a:moveTo>
                  <a:lnTo>
                    <a:pt x="3336" y="1844"/>
                  </a:lnTo>
                  <a:lnTo>
                    <a:pt x="3330" y="1846"/>
                  </a:lnTo>
                  <a:lnTo>
                    <a:pt x="3321" y="1849"/>
                  </a:lnTo>
                  <a:lnTo>
                    <a:pt x="3312" y="1854"/>
                  </a:lnTo>
                  <a:lnTo>
                    <a:pt x="3289" y="1864"/>
                  </a:lnTo>
                  <a:lnTo>
                    <a:pt x="3264" y="1876"/>
                  </a:lnTo>
                  <a:lnTo>
                    <a:pt x="3240" y="1890"/>
                  </a:lnTo>
                  <a:lnTo>
                    <a:pt x="3218" y="1902"/>
                  </a:lnTo>
                  <a:lnTo>
                    <a:pt x="3200" y="1913"/>
                  </a:lnTo>
                  <a:lnTo>
                    <a:pt x="3188" y="1920"/>
                  </a:lnTo>
                  <a:lnTo>
                    <a:pt x="3162" y="1890"/>
                  </a:lnTo>
                  <a:lnTo>
                    <a:pt x="3145" y="1869"/>
                  </a:lnTo>
                  <a:lnTo>
                    <a:pt x="3137" y="1858"/>
                  </a:lnTo>
                  <a:lnTo>
                    <a:pt x="3130" y="1853"/>
                  </a:lnTo>
                  <a:lnTo>
                    <a:pt x="3128" y="1853"/>
                  </a:lnTo>
                  <a:lnTo>
                    <a:pt x="3126" y="1854"/>
                  </a:lnTo>
                  <a:lnTo>
                    <a:pt x="3122" y="1856"/>
                  </a:lnTo>
                  <a:lnTo>
                    <a:pt x="3118" y="1859"/>
                  </a:lnTo>
                  <a:lnTo>
                    <a:pt x="3111" y="1862"/>
                  </a:lnTo>
                  <a:lnTo>
                    <a:pt x="3103" y="1866"/>
                  </a:lnTo>
                  <a:lnTo>
                    <a:pt x="3092" y="1871"/>
                  </a:lnTo>
                  <a:lnTo>
                    <a:pt x="3079" y="1874"/>
                  </a:lnTo>
                  <a:lnTo>
                    <a:pt x="3050" y="1844"/>
                  </a:lnTo>
                  <a:lnTo>
                    <a:pt x="3023" y="1813"/>
                  </a:lnTo>
                  <a:lnTo>
                    <a:pt x="2994" y="1783"/>
                  </a:lnTo>
                  <a:lnTo>
                    <a:pt x="2967" y="1752"/>
                  </a:lnTo>
                  <a:lnTo>
                    <a:pt x="2954" y="1756"/>
                  </a:lnTo>
                  <a:lnTo>
                    <a:pt x="2941" y="1762"/>
                  </a:lnTo>
                  <a:lnTo>
                    <a:pt x="2946" y="1775"/>
                  </a:lnTo>
                  <a:lnTo>
                    <a:pt x="2954" y="1797"/>
                  </a:lnTo>
                  <a:lnTo>
                    <a:pt x="2966" y="1825"/>
                  </a:lnTo>
                  <a:lnTo>
                    <a:pt x="2978" y="1855"/>
                  </a:lnTo>
                  <a:lnTo>
                    <a:pt x="2991" y="1884"/>
                  </a:lnTo>
                  <a:lnTo>
                    <a:pt x="3000" y="1911"/>
                  </a:lnTo>
                  <a:lnTo>
                    <a:pt x="3004" y="1921"/>
                  </a:lnTo>
                  <a:lnTo>
                    <a:pt x="3005" y="1931"/>
                  </a:lnTo>
                  <a:lnTo>
                    <a:pt x="3006" y="1937"/>
                  </a:lnTo>
                  <a:lnTo>
                    <a:pt x="3004" y="1940"/>
                  </a:lnTo>
                  <a:lnTo>
                    <a:pt x="2970" y="1921"/>
                  </a:lnTo>
                  <a:lnTo>
                    <a:pt x="2936" y="1901"/>
                  </a:lnTo>
                  <a:lnTo>
                    <a:pt x="2903" y="1881"/>
                  </a:lnTo>
                  <a:lnTo>
                    <a:pt x="2870" y="1862"/>
                  </a:lnTo>
                  <a:lnTo>
                    <a:pt x="2870" y="1847"/>
                  </a:lnTo>
                  <a:lnTo>
                    <a:pt x="2871" y="1834"/>
                  </a:lnTo>
                  <a:lnTo>
                    <a:pt x="2872" y="1821"/>
                  </a:lnTo>
                  <a:lnTo>
                    <a:pt x="2875" y="1809"/>
                  </a:lnTo>
                  <a:lnTo>
                    <a:pt x="2878" y="1798"/>
                  </a:lnTo>
                  <a:lnTo>
                    <a:pt x="2882" y="1787"/>
                  </a:lnTo>
                  <a:lnTo>
                    <a:pt x="2886" y="1776"/>
                  </a:lnTo>
                  <a:lnTo>
                    <a:pt x="2892" y="1767"/>
                  </a:lnTo>
                  <a:lnTo>
                    <a:pt x="2898" y="1757"/>
                  </a:lnTo>
                  <a:lnTo>
                    <a:pt x="2904" y="1748"/>
                  </a:lnTo>
                  <a:lnTo>
                    <a:pt x="2912" y="1741"/>
                  </a:lnTo>
                  <a:lnTo>
                    <a:pt x="2919" y="1732"/>
                  </a:lnTo>
                  <a:lnTo>
                    <a:pt x="2935" y="1717"/>
                  </a:lnTo>
                  <a:lnTo>
                    <a:pt x="2953" y="1703"/>
                  </a:lnTo>
                  <a:lnTo>
                    <a:pt x="2990" y="1676"/>
                  </a:lnTo>
                  <a:lnTo>
                    <a:pt x="3027" y="1649"/>
                  </a:lnTo>
                  <a:lnTo>
                    <a:pt x="3045" y="1634"/>
                  </a:lnTo>
                  <a:lnTo>
                    <a:pt x="3062" y="1618"/>
                  </a:lnTo>
                  <a:lnTo>
                    <a:pt x="3069" y="1610"/>
                  </a:lnTo>
                  <a:lnTo>
                    <a:pt x="3076" y="1601"/>
                  </a:lnTo>
                  <a:lnTo>
                    <a:pt x="3084" y="1592"/>
                  </a:lnTo>
                  <a:lnTo>
                    <a:pt x="3090" y="1582"/>
                  </a:lnTo>
                  <a:lnTo>
                    <a:pt x="3086" y="1575"/>
                  </a:lnTo>
                  <a:lnTo>
                    <a:pt x="3082" y="1568"/>
                  </a:lnTo>
                  <a:lnTo>
                    <a:pt x="2998" y="1554"/>
                  </a:lnTo>
                  <a:lnTo>
                    <a:pt x="2913" y="1539"/>
                  </a:lnTo>
                  <a:lnTo>
                    <a:pt x="2869" y="1532"/>
                  </a:lnTo>
                  <a:lnTo>
                    <a:pt x="2825" y="1526"/>
                  </a:lnTo>
                  <a:lnTo>
                    <a:pt x="2782" y="1522"/>
                  </a:lnTo>
                  <a:lnTo>
                    <a:pt x="2739" y="1518"/>
                  </a:lnTo>
                  <a:lnTo>
                    <a:pt x="2695" y="1517"/>
                  </a:lnTo>
                  <a:lnTo>
                    <a:pt x="2652" y="1517"/>
                  </a:lnTo>
                  <a:lnTo>
                    <a:pt x="2631" y="1518"/>
                  </a:lnTo>
                  <a:lnTo>
                    <a:pt x="2610" y="1520"/>
                  </a:lnTo>
                  <a:lnTo>
                    <a:pt x="2589" y="1522"/>
                  </a:lnTo>
                  <a:lnTo>
                    <a:pt x="2568" y="1525"/>
                  </a:lnTo>
                  <a:lnTo>
                    <a:pt x="2548" y="1529"/>
                  </a:lnTo>
                  <a:lnTo>
                    <a:pt x="2528" y="1533"/>
                  </a:lnTo>
                  <a:lnTo>
                    <a:pt x="2508" y="1539"/>
                  </a:lnTo>
                  <a:lnTo>
                    <a:pt x="2488" y="1545"/>
                  </a:lnTo>
                  <a:lnTo>
                    <a:pt x="2469" y="1552"/>
                  </a:lnTo>
                  <a:lnTo>
                    <a:pt x="2450" y="1561"/>
                  </a:lnTo>
                  <a:lnTo>
                    <a:pt x="2431" y="1569"/>
                  </a:lnTo>
                  <a:lnTo>
                    <a:pt x="2412" y="1580"/>
                  </a:lnTo>
                  <a:lnTo>
                    <a:pt x="2405" y="1607"/>
                  </a:lnTo>
                  <a:lnTo>
                    <a:pt x="2394" y="1648"/>
                  </a:lnTo>
                  <a:lnTo>
                    <a:pt x="2378" y="1696"/>
                  </a:lnTo>
                  <a:lnTo>
                    <a:pt x="2360" y="1747"/>
                  </a:lnTo>
                  <a:lnTo>
                    <a:pt x="2350" y="1771"/>
                  </a:lnTo>
                  <a:lnTo>
                    <a:pt x="2341" y="1794"/>
                  </a:lnTo>
                  <a:lnTo>
                    <a:pt x="2332" y="1817"/>
                  </a:lnTo>
                  <a:lnTo>
                    <a:pt x="2323" y="1836"/>
                  </a:lnTo>
                  <a:lnTo>
                    <a:pt x="2315" y="1851"/>
                  </a:lnTo>
                  <a:lnTo>
                    <a:pt x="2307" y="1863"/>
                  </a:lnTo>
                  <a:lnTo>
                    <a:pt x="2303" y="1868"/>
                  </a:lnTo>
                  <a:lnTo>
                    <a:pt x="2300" y="1872"/>
                  </a:lnTo>
                  <a:lnTo>
                    <a:pt x="2297" y="1874"/>
                  </a:lnTo>
                  <a:lnTo>
                    <a:pt x="2294" y="1874"/>
                  </a:lnTo>
                  <a:lnTo>
                    <a:pt x="2279" y="1868"/>
                  </a:lnTo>
                  <a:lnTo>
                    <a:pt x="2264" y="1863"/>
                  </a:lnTo>
                  <a:lnTo>
                    <a:pt x="2249" y="1857"/>
                  </a:lnTo>
                  <a:lnTo>
                    <a:pt x="2234" y="1851"/>
                  </a:lnTo>
                  <a:lnTo>
                    <a:pt x="2235" y="1849"/>
                  </a:lnTo>
                  <a:lnTo>
                    <a:pt x="2237" y="1847"/>
                  </a:lnTo>
                  <a:lnTo>
                    <a:pt x="2240" y="1846"/>
                  </a:lnTo>
                  <a:lnTo>
                    <a:pt x="2243" y="1844"/>
                  </a:lnTo>
                  <a:lnTo>
                    <a:pt x="2250" y="1842"/>
                  </a:lnTo>
                  <a:lnTo>
                    <a:pt x="2259" y="1841"/>
                  </a:lnTo>
                  <a:lnTo>
                    <a:pt x="2277" y="1841"/>
                  </a:lnTo>
                  <a:lnTo>
                    <a:pt x="2290" y="1840"/>
                  </a:lnTo>
                  <a:lnTo>
                    <a:pt x="2283" y="1811"/>
                  </a:lnTo>
                  <a:lnTo>
                    <a:pt x="2277" y="1786"/>
                  </a:lnTo>
                  <a:lnTo>
                    <a:pt x="2269" y="1764"/>
                  </a:lnTo>
                  <a:lnTo>
                    <a:pt x="2261" y="1745"/>
                  </a:lnTo>
                  <a:lnTo>
                    <a:pt x="2256" y="1736"/>
                  </a:lnTo>
                  <a:lnTo>
                    <a:pt x="2251" y="1728"/>
                  </a:lnTo>
                  <a:lnTo>
                    <a:pt x="2245" y="1719"/>
                  </a:lnTo>
                  <a:lnTo>
                    <a:pt x="2237" y="1712"/>
                  </a:lnTo>
                  <a:lnTo>
                    <a:pt x="2230" y="1704"/>
                  </a:lnTo>
                  <a:lnTo>
                    <a:pt x="2221" y="1695"/>
                  </a:lnTo>
                  <a:lnTo>
                    <a:pt x="2210" y="1687"/>
                  </a:lnTo>
                  <a:lnTo>
                    <a:pt x="2198" y="1677"/>
                  </a:lnTo>
                  <a:lnTo>
                    <a:pt x="2179" y="1654"/>
                  </a:lnTo>
                  <a:lnTo>
                    <a:pt x="2160" y="1629"/>
                  </a:lnTo>
                  <a:lnTo>
                    <a:pt x="2143" y="1604"/>
                  </a:lnTo>
                  <a:lnTo>
                    <a:pt x="2126" y="1579"/>
                  </a:lnTo>
                  <a:lnTo>
                    <a:pt x="2109" y="1555"/>
                  </a:lnTo>
                  <a:lnTo>
                    <a:pt x="2093" y="1528"/>
                  </a:lnTo>
                  <a:lnTo>
                    <a:pt x="2078" y="1503"/>
                  </a:lnTo>
                  <a:lnTo>
                    <a:pt x="2063" y="1477"/>
                  </a:lnTo>
                  <a:lnTo>
                    <a:pt x="2035" y="1425"/>
                  </a:lnTo>
                  <a:lnTo>
                    <a:pt x="2006" y="1373"/>
                  </a:lnTo>
                  <a:lnTo>
                    <a:pt x="1979" y="1320"/>
                  </a:lnTo>
                  <a:lnTo>
                    <a:pt x="1950" y="1267"/>
                  </a:lnTo>
                  <a:lnTo>
                    <a:pt x="1926" y="1229"/>
                  </a:lnTo>
                  <a:lnTo>
                    <a:pt x="1901" y="1191"/>
                  </a:lnTo>
                  <a:lnTo>
                    <a:pt x="1874" y="1154"/>
                  </a:lnTo>
                  <a:lnTo>
                    <a:pt x="1848" y="1117"/>
                  </a:lnTo>
                  <a:lnTo>
                    <a:pt x="1835" y="1098"/>
                  </a:lnTo>
                  <a:lnTo>
                    <a:pt x="1823" y="1080"/>
                  </a:lnTo>
                  <a:lnTo>
                    <a:pt x="1811" y="1061"/>
                  </a:lnTo>
                  <a:lnTo>
                    <a:pt x="1801" y="1043"/>
                  </a:lnTo>
                  <a:lnTo>
                    <a:pt x="1791" y="1024"/>
                  </a:lnTo>
                  <a:lnTo>
                    <a:pt x="1783" y="1006"/>
                  </a:lnTo>
                  <a:lnTo>
                    <a:pt x="1775" y="987"/>
                  </a:lnTo>
                  <a:lnTo>
                    <a:pt x="1769" y="969"/>
                  </a:lnTo>
                  <a:lnTo>
                    <a:pt x="1754" y="964"/>
                  </a:lnTo>
                  <a:lnTo>
                    <a:pt x="1739" y="960"/>
                  </a:lnTo>
                  <a:lnTo>
                    <a:pt x="1736" y="948"/>
                  </a:lnTo>
                  <a:lnTo>
                    <a:pt x="1734" y="936"/>
                  </a:lnTo>
                  <a:lnTo>
                    <a:pt x="1731" y="926"/>
                  </a:lnTo>
                  <a:lnTo>
                    <a:pt x="1729" y="914"/>
                  </a:lnTo>
                  <a:lnTo>
                    <a:pt x="1723" y="886"/>
                  </a:lnTo>
                  <a:lnTo>
                    <a:pt x="1715" y="858"/>
                  </a:lnTo>
                  <a:lnTo>
                    <a:pt x="1708" y="832"/>
                  </a:lnTo>
                  <a:lnTo>
                    <a:pt x="1698" y="806"/>
                  </a:lnTo>
                  <a:lnTo>
                    <a:pt x="1680" y="759"/>
                  </a:lnTo>
                  <a:lnTo>
                    <a:pt x="1666" y="713"/>
                  </a:lnTo>
                  <a:lnTo>
                    <a:pt x="1660" y="691"/>
                  </a:lnTo>
                  <a:lnTo>
                    <a:pt x="1657" y="668"/>
                  </a:lnTo>
                  <a:lnTo>
                    <a:pt x="1656" y="656"/>
                  </a:lnTo>
                  <a:lnTo>
                    <a:pt x="1656" y="646"/>
                  </a:lnTo>
                  <a:lnTo>
                    <a:pt x="1656" y="633"/>
                  </a:lnTo>
                  <a:lnTo>
                    <a:pt x="1657" y="621"/>
                  </a:lnTo>
                  <a:lnTo>
                    <a:pt x="1659" y="610"/>
                  </a:lnTo>
                  <a:lnTo>
                    <a:pt x="1662" y="597"/>
                  </a:lnTo>
                  <a:lnTo>
                    <a:pt x="1667" y="585"/>
                  </a:lnTo>
                  <a:lnTo>
                    <a:pt x="1672" y="572"/>
                  </a:lnTo>
                  <a:lnTo>
                    <a:pt x="1677" y="559"/>
                  </a:lnTo>
                  <a:lnTo>
                    <a:pt x="1685" y="545"/>
                  </a:lnTo>
                  <a:lnTo>
                    <a:pt x="1693" y="532"/>
                  </a:lnTo>
                  <a:lnTo>
                    <a:pt x="1702" y="518"/>
                  </a:lnTo>
                  <a:lnTo>
                    <a:pt x="1698" y="492"/>
                  </a:lnTo>
                  <a:lnTo>
                    <a:pt x="1694" y="466"/>
                  </a:lnTo>
                  <a:lnTo>
                    <a:pt x="1691" y="441"/>
                  </a:lnTo>
                  <a:lnTo>
                    <a:pt x="1687" y="415"/>
                  </a:lnTo>
                  <a:lnTo>
                    <a:pt x="1674" y="407"/>
                  </a:lnTo>
                  <a:lnTo>
                    <a:pt x="1664" y="401"/>
                  </a:lnTo>
                  <a:lnTo>
                    <a:pt x="1658" y="395"/>
                  </a:lnTo>
                  <a:lnTo>
                    <a:pt x="1653" y="391"/>
                  </a:lnTo>
                  <a:lnTo>
                    <a:pt x="1650" y="385"/>
                  </a:lnTo>
                  <a:lnTo>
                    <a:pt x="1645" y="377"/>
                  </a:lnTo>
                  <a:lnTo>
                    <a:pt x="1642" y="369"/>
                  </a:lnTo>
                  <a:lnTo>
                    <a:pt x="1638" y="356"/>
                  </a:lnTo>
                  <a:lnTo>
                    <a:pt x="1644" y="352"/>
                  </a:lnTo>
                  <a:lnTo>
                    <a:pt x="1652" y="350"/>
                  </a:lnTo>
                  <a:lnTo>
                    <a:pt x="1658" y="348"/>
                  </a:lnTo>
                  <a:lnTo>
                    <a:pt x="1664" y="348"/>
                  </a:lnTo>
                  <a:lnTo>
                    <a:pt x="1672" y="349"/>
                  </a:lnTo>
                  <a:lnTo>
                    <a:pt x="1678" y="351"/>
                  </a:lnTo>
                  <a:lnTo>
                    <a:pt x="1686" y="353"/>
                  </a:lnTo>
                  <a:lnTo>
                    <a:pt x="1692" y="357"/>
                  </a:lnTo>
                  <a:lnTo>
                    <a:pt x="1705" y="367"/>
                  </a:lnTo>
                  <a:lnTo>
                    <a:pt x="1718" y="377"/>
                  </a:lnTo>
                  <a:lnTo>
                    <a:pt x="1730" y="389"/>
                  </a:lnTo>
                  <a:lnTo>
                    <a:pt x="1742" y="401"/>
                  </a:lnTo>
                  <a:lnTo>
                    <a:pt x="1768" y="403"/>
                  </a:lnTo>
                  <a:lnTo>
                    <a:pt x="1791" y="403"/>
                  </a:lnTo>
                  <a:lnTo>
                    <a:pt x="1812" y="402"/>
                  </a:lnTo>
                  <a:lnTo>
                    <a:pt x="1830" y="397"/>
                  </a:lnTo>
                  <a:lnTo>
                    <a:pt x="1846" y="392"/>
                  </a:lnTo>
                  <a:lnTo>
                    <a:pt x="1859" y="385"/>
                  </a:lnTo>
                  <a:lnTo>
                    <a:pt x="1870" y="377"/>
                  </a:lnTo>
                  <a:lnTo>
                    <a:pt x="1879" y="368"/>
                  </a:lnTo>
                  <a:lnTo>
                    <a:pt x="1886" y="357"/>
                  </a:lnTo>
                  <a:lnTo>
                    <a:pt x="1890" y="346"/>
                  </a:lnTo>
                  <a:lnTo>
                    <a:pt x="1893" y="334"/>
                  </a:lnTo>
                  <a:lnTo>
                    <a:pt x="1895" y="322"/>
                  </a:lnTo>
                  <a:lnTo>
                    <a:pt x="1893" y="310"/>
                  </a:lnTo>
                  <a:lnTo>
                    <a:pt x="1891" y="297"/>
                  </a:lnTo>
                  <a:lnTo>
                    <a:pt x="1888" y="284"/>
                  </a:lnTo>
                  <a:lnTo>
                    <a:pt x="1883" y="273"/>
                  </a:lnTo>
                  <a:lnTo>
                    <a:pt x="1877" y="261"/>
                  </a:lnTo>
                  <a:lnTo>
                    <a:pt x="1868" y="250"/>
                  </a:lnTo>
                  <a:lnTo>
                    <a:pt x="1860" y="239"/>
                  </a:lnTo>
                  <a:lnTo>
                    <a:pt x="1849" y="231"/>
                  </a:lnTo>
                  <a:lnTo>
                    <a:pt x="1839" y="222"/>
                  </a:lnTo>
                  <a:lnTo>
                    <a:pt x="1827" y="215"/>
                  </a:lnTo>
                  <a:lnTo>
                    <a:pt x="1814" y="209"/>
                  </a:lnTo>
                  <a:lnTo>
                    <a:pt x="1801" y="206"/>
                  </a:lnTo>
                  <a:lnTo>
                    <a:pt x="1787" y="205"/>
                  </a:lnTo>
                  <a:lnTo>
                    <a:pt x="1773" y="205"/>
                  </a:lnTo>
                  <a:lnTo>
                    <a:pt x="1758" y="207"/>
                  </a:lnTo>
                  <a:lnTo>
                    <a:pt x="1743" y="213"/>
                  </a:lnTo>
                  <a:lnTo>
                    <a:pt x="1728" y="221"/>
                  </a:lnTo>
                  <a:lnTo>
                    <a:pt x="1712" y="231"/>
                  </a:lnTo>
                  <a:lnTo>
                    <a:pt x="1697" y="244"/>
                  </a:lnTo>
                  <a:lnTo>
                    <a:pt x="1681" y="261"/>
                  </a:lnTo>
                  <a:lnTo>
                    <a:pt x="1674" y="257"/>
                  </a:lnTo>
                  <a:lnTo>
                    <a:pt x="1667" y="253"/>
                  </a:lnTo>
                  <a:lnTo>
                    <a:pt x="1661" y="248"/>
                  </a:lnTo>
                  <a:lnTo>
                    <a:pt x="1656" y="244"/>
                  </a:lnTo>
                  <a:lnTo>
                    <a:pt x="1653" y="239"/>
                  </a:lnTo>
                  <a:lnTo>
                    <a:pt x="1650" y="234"/>
                  </a:lnTo>
                  <a:lnTo>
                    <a:pt x="1648" y="228"/>
                  </a:lnTo>
                  <a:lnTo>
                    <a:pt x="1647" y="223"/>
                  </a:lnTo>
                  <a:lnTo>
                    <a:pt x="1647" y="217"/>
                  </a:lnTo>
                  <a:lnTo>
                    <a:pt x="1647" y="210"/>
                  </a:lnTo>
                  <a:lnTo>
                    <a:pt x="1648" y="204"/>
                  </a:lnTo>
                  <a:lnTo>
                    <a:pt x="1650" y="198"/>
                  </a:lnTo>
                  <a:lnTo>
                    <a:pt x="1654" y="184"/>
                  </a:lnTo>
                  <a:lnTo>
                    <a:pt x="1659" y="170"/>
                  </a:lnTo>
                  <a:lnTo>
                    <a:pt x="1673" y="139"/>
                  </a:lnTo>
                  <a:lnTo>
                    <a:pt x="1686" y="105"/>
                  </a:lnTo>
                  <a:lnTo>
                    <a:pt x="1691" y="87"/>
                  </a:lnTo>
                  <a:lnTo>
                    <a:pt x="1694" y="68"/>
                  </a:lnTo>
                  <a:lnTo>
                    <a:pt x="1694" y="58"/>
                  </a:lnTo>
                  <a:lnTo>
                    <a:pt x="1694" y="49"/>
                  </a:lnTo>
                  <a:lnTo>
                    <a:pt x="1694" y="38"/>
                  </a:lnTo>
                  <a:lnTo>
                    <a:pt x="1692" y="29"/>
                  </a:lnTo>
                  <a:lnTo>
                    <a:pt x="1667" y="20"/>
                  </a:lnTo>
                  <a:lnTo>
                    <a:pt x="1642" y="12"/>
                  </a:lnTo>
                  <a:lnTo>
                    <a:pt x="1619" y="5"/>
                  </a:lnTo>
                  <a:lnTo>
                    <a:pt x="1597" y="1"/>
                  </a:lnTo>
                  <a:lnTo>
                    <a:pt x="1585" y="0"/>
                  </a:lnTo>
                  <a:lnTo>
                    <a:pt x="1575" y="0"/>
                  </a:lnTo>
                  <a:lnTo>
                    <a:pt x="1564" y="1"/>
                  </a:lnTo>
                  <a:lnTo>
                    <a:pt x="1553" y="3"/>
                  </a:lnTo>
                  <a:lnTo>
                    <a:pt x="1542" y="6"/>
                  </a:lnTo>
                  <a:lnTo>
                    <a:pt x="1532" y="11"/>
                  </a:lnTo>
                  <a:lnTo>
                    <a:pt x="1520" y="17"/>
                  </a:lnTo>
                  <a:lnTo>
                    <a:pt x="1509" y="24"/>
                  </a:lnTo>
                  <a:lnTo>
                    <a:pt x="1504" y="33"/>
                  </a:lnTo>
                  <a:lnTo>
                    <a:pt x="1500" y="40"/>
                  </a:lnTo>
                  <a:lnTo>
                    <a:pt x="1497" y="49"/>
                  </a:lnTo>
                  <a:lnTo>
                    <a:pt x="1495" y="56"/>
                  </a:lnTo>
                  <a:lnTo>
                    <a:pt x="1492" y="64"/>
                  </a:lnTo>
                  <a:lnTo>
                    <a:pt x="1491" y="71"/>
                  </a:lnTo>
                  <a:lnTo>
                    <a:pt x="1490" y="78"/>
                  </a:lnTo>
                  <a:lnTo>
                    <a:pt x="1490" y="85"/>
                  </a:lnTo>
                  <a:lnTo>
                    <a:pt x="1492" y="99"/>
                  </a:lnTo>
                  <a:lnTo>
                    <a:pt x="1496" y="112"/>
                  </a:lnTo>
                  <a:lnTo>
                    <a:pt x="1500" y="126"/>
                  </a:lnTo>
                  <a:lnTo>
                    <a:pt x="1506" y="140"/>
                  </a:lnTo>
                  <a:lnTo>
                    <a:pt x="1519" y="167"/>
                  </a:lnTo>
                  <a:lnTo>
                    <a:pt x="1530" y="195"/>
                  </a:lnTo>
                  <a:lnTo>
                    <a:pt x="1536" y="210"/>
                  </a:lnTo>
                  <a:lnTo>
                    <a:pt x="1539" y="225"/>
                  </a:lnTo>
                  <a:lnTo>
                    <a:pt x="1541" y="242"/>
                  </a:lnTo>
                  <a:lnTo>
                    <a:pt x="1541" y="259"/>
                  </a:lnTo>
                  <a:lnTo>
                    <a:pt x="1535" y="259"/>
                  </a:lnTo>
                  <a:lnTo>
                    <a:pt x="1527" y="259"/>
                  </a:lnTo>
                  <a:lnTo>
                    <a:pt x="1521" y="258"/>
                  </a:lnTo>
                  <a:lnTo>
                    <a:pt x="1515" y="256"/>
                  </a:lnTo>
                  <a:lnTo>
                    <a:pt x="1501" y="252"/>
                  </a:lnTo>
                  <a:lnTo>
                    <a:pt x="1488" y="244"/>
                  </a:lnTo>
                  <a:lnTo>
                    <a:pt x="1463" y="228"/>
                  </a:lnTo>
                  <a:lnTo>
                    <a:pt x="1438" y="211"/>
                  </a:lnTo>
                  <a:lnTo>
                    <a:pt x="1425" y="204"/>
                  </a:lnTo>
                  <a:lnTo>
                    <a:pt x="1411" y="199"/>
                  </a:lnTo>
                  <a:lnTo>
                    <a:pt x="1404" y="197"/>
                  </a:lnTo>
                  <a:lnTo>
                    <a:pt x="1398" y="195"/>
                  </a:lnTo>
                  <a:lnTo>
                    <a:pt x="1390" y="194"/>
                  </a:lnTo>
                  <a:lnTo>
                    <a:pt x="1383" y="194"/>
                  </a:lnTo>
                  <a:lnTo>
                    <a:pt x="1375" y="194"/>
                  </a:lnTo>
                  <a:lnTo>
                    <a:pt x="1368" y="195"/>
                  </a:lnTo>
                  <a:lnTo>
                    <a:pt x="1360" y="197"/>
                  </a:lnTo>
                  <a:lnTo>
                    <a:pt x="1351" y="200"/>
                  </a:lnTo>
                  <a:lnTo>
                    <a:pt x="1344" y="203"/>
                  </a:lnTo>
                  <a:lnTo>
                    <a:pt x="1335" y="208"/>
                  </a:lnTo>
                  <a:lnTo>
                    <a:pt x="1326" y="215"/>
                  </a:lnTo>
                  <a:lnTo>
                    <a:pt x="1317" y="222"/>
                  </a:lnTo>
                  <a:lnTo>
                    <a:pt x="1309" y="250"/>
                  </a:lnTo>
                  <a:lnTo>
                    <a:pt x="1303" y="274"/>
                  </a:lnTo>
                  <a:lnTo>
                    <a:pt x="1298" y="296"/>
                  </a:lnTo>
                  <a:lnTo>
                    <a:pt x="1296" y="315"/>
                  </a:lnTo>
                  <a:lnTo>
                    <a:pt x="1294" y="332"/>
                  </a:lnTo>
                  <a:lnTo>
                    <a:pt x="1294" y="347"/>
                  </a:lnTo>
                  <a:lnTo>
                    <a:pt x="1296" y="359"/>
                  </a:lnTo>
                  <a:lnTo>
                    <a:pt x="1298" y="370"/>
                  </a:lnTo>
                  <a:lnTo>
                    <a:pt x="1303" y="378"/>
                  </a:lnTo>
                  <a:lnTo>
                    <a:pt x="1308" y="385"/>
                  </a:lnTo>
                  <a:lnTo>
                    <a:pt x="1313" y="390"/>
                  </a:lnTo>
                  <a:lnTo>
                    <a:pt x="1320" y="393"/>
                  </a:lnTo>
                  <a:lnTo>
                    <a:pt x="1329" y="395"/>
                  </a:lnTo>
                  <a:lnTo>
                    <a:pt x="1337" y="396"/>
                  </a:lnTo>
                  <a:lnTo>
                    <a:pt x="1347" y="396"/>
                  </a:lnTo>
                  <a:lnTo>
                    <a:pt x="1357" y="395"/>
                  </a:lnTo>
                  <a:lnTo>
                    <a:pt x="1380" y="391"/>
                  </a:lnTo>
                  <a:lnTo>
                    <a:pt x="1404" y="384"/>
                  </a:lnTo>
                  <a:lnTo>
                    <a:pt x="1428" y="375"/>
                  </a:lnTo>
                  <a:lnTo>
                    <a:pt x="1454" y="367"/>
                  </a:lnTo>
                  <a:lnTo>
                    <a:pt x="1480" y="359"/>
                  </a:lnTo>
                  <a:lnTo>
                    <a:pt x="1505" y="354"/>
                  </a:lnTo>
                  <a:lnTo>
                    <a:pt x="1518" y="352"/>
                  </a:lnTo>
                  <a:lnTo>
                    <a:pt x="1529" y="351"/>
                  </a:lnTo>
                  <a:lnTo>
                    <a:pt x="1541" y="351"/>
                  </a:lnTo>
                  <a:lnTo>
                    <a:pt x="1552" y="352"/>
                  </a:lnTo>
                  <a:lnTo>
                    <a:pt x="1553" y="358"/>
                  </a:lnTo>
                  <a:lnTo>
                    <a:pt x="1552" y="365"/>
                  </a:lnTo>
                  <a:lnTo>
                    <a:pt x="1551" y="370"/>
                  </a:lnTo>
                  <a:lnTo>
                    <a:pt x="1549" y="375"/>
                  </a:lnTo>
                  <a:lnTo>
                    <a:pt x="1544" y="386"/>
                  </a:lnTo>
                  <a:lnTo>
                    <a:pt x="1537" y="395"/>
                  </a:lnTo>
                  <a:lnTo>
                    <a:pt x="1521" y="413"/>
                  </a:lnTo>
                  <a:lnTo>
                    <a:pt x="1505" y="432"/>
                  </a:lnTo>
                  <a:lnTo>
                    <a:pt x="1498" y="443"/>
                  </a:lnTo>
                  <a:lnTo>
                    <a:pt x="1494" y="455"/>
                  </a:lnTo>
                  <a:lnTo>
                    <a:pt x="1491" y="461"/>
                  </a:lnTo>
                  <a:lnTo>
                    <a:pt x="1490" y="468"/>
                  </a:lnTo>
                  <a:lnTo>
                    <a:pt x="1490" y="476"/>
                  </a:lnTo>
                  <a:lnTo>
                    <a:pt x="1491" y="483"/>
                  </a:lnTo>
                  <a:lnTo>
                    <a:pt x="1492" y="492"/>
                  </a:lnTo>
                  <a:lnTo>
                    <a:pt x="1495" y="500"/>
                  </a:lnTo>
                  <a:lnTo>
                    <a:pt x="1499" y="509"/>
                  </a:lnTo>
                  <a:lnTo>
                    <a:pt x="1503" y="519"/>
                  </a:lnTo>
                  <a:lnTo>
                    <a:pt x="1508" y="530"/>
                  </a:lnTo>
                  <a:lnTo>
                    <a:pt x="1516" y="541"/>
                  </a:lnTo>
                  <a:lnTo>
                    <a:pt x="1524" y="554"/>
                  </a:lnTo>
                  <a:lnTo>
                    <a:pt x="1534" y="567"/>
                  </a:lnTo>
                  <a:lnTo>
                    <a:pt x="1502" y="574"/>
                  </a:lnTo>
                  <a:lnTo>
                    <a:pt x="1471" y="581"/>
                  </a:lnTo>
                  <a:lnTo>
                    <a:pt x="1440" y="588"/>
                  </a:lnTo>
                  <a:lnTo>
                    <a:pt x="1409" y="593"/>
                  </a:lnTo>
                  <a:lnTo>
                    <a:pt x="1346" y="602"/>
                  </a:lnTo>
                  <a:lnTo>
                    <a:pt x="1282" y="611"/>
                  </a:lnTo>
                  <a:lnTo>
                    <a:pt x="1219" y="618"/>
                  </a:lnTo>
                  <a:lnTo>
                    <a:pt x="1157" y="625"/>
                  </a:lnTo>
                  <a:lnTo>
                    <a:pt x="1095" y="633"/>
                  </a:lnTo>
                  <a:lnTo>
                    <a:pt x="1032" y="642"/>
                  </a:lnTo>
                  <a:lnTo>
                    <a:pt x="1028" y="655"/>
                  </a:lnTo>
                  <a:lnTo>
                    <a:pt x="1024" y="669"/>
                  </a:lnTo>
                  <a:lnTo>
                    <a:pt x="1020" y="683"/>
                  </a:lnTo>
                  <a:lnTo>
                    <a:pt x="1016" y="697"/>
                  </a:lnTo>
                  <a:lnTo>
                    <a:pt x="1027" y="704"/>
                  </a:lnTo>
                  <a:lnTo>
                    <a:pt x="1039" y="710"/>
                  </a:lnTo>
                  <a:lnTo>
                    <a:pt x="1037" y="726"/>
                  </a:lnTo>
                  <a:lnTo>
                    <a:pt x="1034" y="744"/>
                  </a:lnTo>
                  <a:lnTo>
                    <a:pt x="1033" y="754"/>
                  </a:lnTo>
                  <a:lnTo>
                    <a:pt x="1032" y="763"/>
                  </a:lnTo>
                  <a:lnTo>
                    <a:pt x="1032" y="774"/>
                  </a:lnTo>
                  <a:lnTo>
                    <a:pt x="1032" y="784"/>
                  </a:lnTo>
                  <a:lnTo>
                    <a:pt x="1055" y="795"/>
                  </a:lnTo>
                  <a:lnTo>
                    <a:pt x="1042" y="812"/>
                  </a:lnTo>
                  <a:lnTo>
                    <a:pt x="1032" y="823"/>
                  </a:lnTo>
                  <a:lnTo>
                    <a:pt x="1031" y="825"/>
                  </a:lnTo>
                  <a:lnTo>
                    <a:pt x="1031" y="829"/>
                  </a:lnTo>
                  <a:lnTo>
                    <a:pt x="1032" y="832"/>
                  </a:lnTo>
                  <a:lnTo>
                    <a:pt x="1033" y="836"/>
                  </a:lnTo>
                  <a:lnTo>
                    <a:pt x="1041" y="847"/>
                  </a:lnTo>
                  <a:lnTo>
                    <a:pt x="1052" y="860"/>
                  </a:lnTo>
                  <a:lnTo>
                    <a:pt x="1074" y="862"/>
                  </a:lnTo>
                  <a:lnTo>
                    <a:pt x="1096" y="863"/>
                  </a:lnTo>
                  <a:lnTo>
                    <a:pt x="1119" y="863"/>
                  </a:lnTo>
                  <a:lnTo>
                    <a:pt x="1143" y="861"/>
                  </a:lnTo>
                  <a:lnTo>
                    <a:pt x="1169" y="859"/>
                  </a:lnTo>
                  <a:lnTo>
                    <a:pt x="1195" y="856"/>
                  </a:lnTo>
                  <a:lnTo>
                    <a:pt x="1221" y="852"/>
                  </a:lnTo>
                  <a:lnTo>
                    <a:pt x="1249" y="848"/>
                  </a:lnTo>
                  <a:lnTo>
                    <a:pt x="1303" y="838"/>
                  </a:lnTo>
                  <a:lnTo>
                    <a:pt x="1356" y="829"/>
                  </a:lnTo>
                  <a:lnTo>
                    <a:pt x="1407" y="820"/>
                  </a:lnTo>
                  <a:lnTo>
                    <a:pt x="1453" y="815"/>
                  </a:lnTo>
                  <a:lnTo>
                    <a:pt x="1451" y="834"/>
                  </a:lnTo>
                  <a:lnTo>
                    <a:pt x="1447" y="854"/>
                  </a:lnTo>
                  <a:lnTo>
                    <a:pt x="1441" y="875"/>
                  </a:lnTo>
                  <a:lnTo>
                    <a:pt x="1430" y="897"/>
                  </a:lnTo>
                  <a:lnTo>
                    <a:pt x="1419" y="921"/>
                  </a:lnTo>
                  <a:lnTo>
                    <a:pt x="1405" y="944"/>
                  </a:lnTo>
                  <a:lnTo>
                    <a:pt x="1389" y="968"/>
                  </a:lnTo>
                  <a:lnTo>
                    <a:pt x="1372" y="993"/>
                  </a:lnTo>
                  <a:lnTo>
                    <a:pt x="1334" y="1044"/>
                  </a:lnTo>
                  <a:lnTo>
                    <a:pt x="1293" y="1097"/>
                  </a:lnTo>
                  <a:lnTo>
                    <a:pt x="1250" y="1150"/>
                  </a:lnTo>
                  <a:lnTo>
                    <a:pt x="1208" y="1203"/>
                  </a:lnTo>
                  <a:lnTo>
                    <a:pt x="1186" y="1229"/>
                  </a:lnTo>
                  <a:lnTo>
                    <a:pt x="1166" y="1254"/>
                  </a:lnTo>
                  <a:lnTo>
                    <a:pt x="1148" y="1281"/>
                  </a:lnTo>
                  <a:lnTo>
                    <a:pt x="1131" y="1305"/>
                  </a:lnTo>
                  <a:lnTo>
                    <a:pt x="1114" y="1331"/>
                  </a:lnTo>
                  <a:lnTo>
                    <a:pt x="1100" y="1354"/>
                  </a:lnTo>
                  <a:lnTo>
                    <a:pt x="1087" y="1378"/>
                  </a:lnTo>
                  <a:lnTo>
                    <a:pt x="1077" y="1400"/>
                  </a:lnTo>
                  <a:lnTo>
                    <a:pt x="1068" y="1421"/>
                  </a:lnTo>
                  <a:lnTo>
                    <a:pt x="1063" y="1443"/>
                  </a:lnTo>
                  <a:lnTo>
                    <a:pt x="1060" y="1463"/>
                  </a:lnTo>
                  <a:lnTo>
                    <a:pt x="1060" y="1481"/>
                  </a:lnTo>
                  <a:lnTo>
                    <a:pt x="1064" y="1499"/>
                  </a:lnTo>
                  <a:lnTo>
                    <a:pt x="1070" y="1514"/>
                  </a:lnTo>
                  <a:lnTo>
                    <a:pt x="1082" y="1529"/>
                  </a:lnTo>
                  <a:lnTo>
                    <a:pt x="1097" y="1543"/>
                  </a:lnTo>
                  <a:lnTo>
                    <a:pt x="1108" y="1527"/>
                  </a:lnTo>
                  <a:lnTo>
                    <a:pt x="1120" y="1510"/>
                  </a:lnTo>
                  <a:lnTo>
                    <a:pt x="1131" y="1493"/>
                  </a:lnTo>
                  <a:lnTo>
                    <a:pt x="1140" y="1476"/>
                  </a:lnTo>
                  <a:lnTo>
                    <a:pt x="1155" y="1448"/>
                  </a:lnTo>
                  <a:lnTo>
                    <a:pt x="1165" y="1431"/>
                  </a:lnTo>
                  <a:lnTo>
                    <a:pt x="1177" y="1414"/>
                  </a:lnTo>
                  <a:lnTo>
                    <a:pt x="1197" y="1383"/>
                  </a:lnTo>
                  <a:lnTo>
                    <a:pt x="1221" y="1345"/>
                  </a:lnTo>
                  <a:lnTo>
                    <a:pt x="1250" y="1303"/>
                  </a:lnTo>
                  <a:lnTo>
                    <a:pt x="1278" y="1261"/>
                  </a:lnTo>
                  <a:lnTo>
                    <a:pt x="1304" y="1223"/>
                  </a:lnTo>
                  <a:lnTo>
                    <a:pt x="1324" y="1194"/>
                  </a:lnTo>
                  <a:lnTo>
                    <a:pt x="1337" y="1177"/>
                  </a:lnTo>
                  <a:lnTo>
                    <a:pt x="1345" y="1180"/>
                  </a:lnTo>
                  <a:lnTo>
                    <a:pt x="1352" y="1184"/>
                  </a:lnTo>
                  <a:lnTo>
                    <a:pt x="1354" y="1190"/>
                  </a:lnTo>
                  <a:lnTo>
                    <a:pt x="1355" y="1198"/>
                  </a:lnTo>
                  <a:lnTo>
                    <a:pt x="1355" y="1208"/>
                  </a:lnTo>
                  <a:lnTo>
                    <a:pt x="1355" y="1217"/>
                  </a:lnTo>
                  <a:lnTo>
                    <a:pt x="1352" y="1241"/>
                  </a:lnTo>
                  <a:lnTo>
                    <a:pt x="1348" y="1266"/>
                  </a:lnTo>
                  <a:lnTo>
                    <a:pt x="1342" y="1294"/>
                  </a:lnTo>
                  <a:lnTo>
                    <a:pt x="1334" y="1324"/>
                  </a:lnTo>
                  <a:lnTo>
                    <a:pt x="1325" y="1355"/>
                  </a:lnTo>
                  <a:lnTo>
                    <a:pt x="1315" y="1387"/>
                  </a:lnTo>
                  <a:lnTo>
                    <a:pt x="1293" y="1451"/>
                  </a:lnTo>
                  <a:lnTo>
                    <a:pt x="1272" y="1512"/>
                  </a:lnTo>
                  <a:lnTo>
                    <a:pt x="1254" y="1565"/>
                  </a:lnTo>
                  <a:lnTo>
                    <a:pt x="1240" y="1608"/>
                  </a:lnTo>
                  <a:lnTo>
                    <a:pt x="1236" y="1639"/>
                  </a:lnTo>
                  <a:lnTo>
                    <a:pt x="1232" y="1671"/>
                  </a:lnTo>
                  <a:lnTo>
                    <a:pt x="1227" y="1703"/>
                  </a:lnTo>
                  <a:lnTo>
                    <a:pt x="1221" y="1735"/>
                  </a:lnTo>
                  <a:lnTo>
                    <a:pt x="1215" y="1767"/>
                  </a:lnTo>
                  <a:lnTo>
                    <a:pt x="1205" y="1798"/>
                  </a:lnTo>
                  <a:lnTo>
                    <a:pt x="1200" y="1813"/>
                  </a:lnTo>
                  <a:lnTo>
                    <a:pt x="1194" y="1828"/>
                  </a:lnTo>
                  <a:lnTo>
                    <a:pt x="1188" y="1843"/>
                  </a:lnTo>
                  <a:lnTo>
                    <a:pt x="1180" y="1858"/>
                  </a:lnTo>
                  <a:lnTo>
                    <a:pt x="1174" y="1854"/>
                  </a:lnTo>
                  <a:lnTo>
                    <a:pt x="1171" y="1848"/>
                  </a:lnTo>
                  <a:lnTo>
                    <a:pt x="1167" y="1844"/>
                  </a:lnTo>
                  <a:lnTo>
                    <a:pt x="1166" y="1840"/>
                  </a:lnTo>
                  <a:lnTo>
                    <a:pt x="1166" y="1832"/>
                  </a:lnTo>
                  <a:lnTo>
                    <a:pt x="1166" y="1825"/>
                  </a:lnTo>
                  <a:lnTo>
                    <a:pt x="1166" y="1822"/>
                  </a:lnTo>
                  <a:lnTo>
                    <a:pt x="1166" y="1818"/>
                  </a:lnTo>
                  <a:lnTo>
                    <a:pt x="1165" y="1815"/>
                  </a:lnTo>
                  <a:lnTo>
                    <a:pt x="1162" y="1811"/>
                  </a:lnTo>
                  <a:lnTo>
                    <a:pt x="1158" y="1808"/>
                  </a:lnTo>
                  <a:lnTo>
                    <a:pt x="1153" y="1805"/>
                  </a:lnTo>
                  <a:lnTo>
                    <a:pt x="1145" y="1802"/>
                  </a:lnTo>
                  <a:lnTo>
                    <a:pt x="1135" y="1799"/>
                  </a:lnTo>
                  <a:lnTo>
                    <a:pt x="1144" y="1774"/>
                  </a:lnTo>
                  <a:lnTo>
                    <a:pt x="1150" y="1756"/>
                  </a:lnTo>
                  <a:lnTo>
                    <a:pt x="1152" y="1745"/>
                  </a:lnTo>
                  <a:lnTo>
                    <a:pt x="1154" y="1735"/>
                  </a:lnTo>
                  <a:lnTo>
                    <a:pt x="1156" y="1731"/>
                  </a:lnTo>
                  <a:lnTo>
                    <a:pt x="1158" y="1727"/>
                  </a:lnTo>
                  <a:lnTo>
                    <a:pt x="1161" y="1723"/>
                  </a:lnTo>
                  <a:lnTo>
                    <a:pt x="1166" y="1718"/>
                  </a:lnTo>
                  <a:lnTo>
                    <a:pt x="1180" y="1706"/>
                  </a:lnTo>
                  <a:lnTo>
                    <a:pt x="1201" y="1688"/>
                  </a:lnTo>
                  <a:lnTo>
                    <a:pt x="1200" y="1678"/>
                  </a:lnTo>
                  <a:lnTo>
                    <a:pt x="1199" y="1669"/>
                  </a:lnTo>
                  <a:lnTo>
                    <a:pt x="1196" y="1659"/>
                  </a:lnTo>
                  <a:lnTo>
                    <a:pt x="1193" y="1650"/>
                  </a:lnTo>
                  <a:lnTo>
                    <a:pt x="1190" y="1641"/>
                  </a:lnTo>
                  <a:lnTo>
                    <a:pt x="1185" y="1633"/>
                  </a:lnTo>
                  <a:lnTo>
                    <a:pt x="1180" y="1625"/>
                  </a:lnTo>
                  <a:lnTo>
                    <a:pt x="1175" y="1618"/>
                  </a:lnTo>
                  <a:lnTo>
                    <a:pt x="1163" y="1603"/>
                  </a:lnTo>
                  <a:lnTo>
                    <a:pt x="1150" y="1589"/>
                  </a:lnTo>
                  <a:lnTo>
                    <a:pt x="1135" y="1577"/>
                  </a:lnTo>
                  <a:lnTo>
                    <a:pt x="1119" y="1565"/>
                  </a:lnTo>
                  <a:lnTo>
                    <a:pt x="1102" y="1555"/>
                  </a:lnTo>
                  <a:lnTo>
                    <a:pt x="1085" y="1544"/>
                  </a:lnTo>
                  <a:lnTo>
                    <a:pt x="1068" y="1536"/>
                  </a:lnTo>
                  <a:lnTo>
                    <a:pt x="1050" y="1526"/>
                  </a:lnTo>
                  <a:lnTo>
                    <a:pt x="1018" y="1510"/>
                  </a:lnTo>
                  <a:lnTo>
                    <a:pt x="989" y="1494"/>
                  </a:lnTo>
                  <a:lnTo>
                    <a:pt x="989" y="1473"/>
                  </a:lnTo>
                  <a:lnTo>
                    <a:pt x="988" y="1453"/>
                  </a:lnTo>
                  <a:lnTo>
                    <a:pt x="986" y="1436"/>
                  </a:lnTo>
                  <a:lnTo>
                    <a:pt x="983" y="1422"/>
                  </a:lnTo>
                  <a:lnTo>
                    <a:pt x="979" y="1410"/>
                  </a:lnTo>
                  <a:lnTo>
                    <a:pt x="972" y="1400"/>
                  </a:lnTo>
                  <a:lnTo>
                    <a:pt x="969" y="1396"/>
                  </a:lnTo>
                  <a:lnTo>
                    <a:pt x="966" y="1393"/>
                  </a:lnTo>
                  <a:lnTo>
                    <a:pt x="962" y="1390"/>
                  </a:lnTo>
                  <a:lnTo>
                    <a:pt x="957" y="1388"/>
                  </a:lnTo>
                  <a:lnTo>
                    <a:pt x="953" y="1385"/>
                  </a:lnTo>
                  <a:lnTo>
                    <a:pt x="949" y="1384"/>
                  </a:lnTo>
                  <a:lnTo>
                    <a:pt x="944" y="1383"/>
                  </a:lnTo>
                  <a:lnTo>
                    <a:pt x="938" y="1383"/>
                  </a:lnTo>
                  <a:lnTo>
                    <a:pt x="928" y="1384"/>
                  </a:lnTo>
                  <a:lnTo>
                    <a:pt x="916" y="1387"/>
                  </a:lnTo>
                  <a:lnTo>
                    <a:pt x="904" y="1391"/>
                  </a:lnTo>
                  <a:lnTo>
                    <a:pt x="891" y="1397"/>
                  </a:lnTo>
                  <a:lnTo>
                    <a:pt x="877" y="1405"/>
                  </a:lnTo>
                  <a:lnTo>
                    <a:pt x="862" y="1414"/>
                  </a:lnTo>
                  <a:lnTo>
                    <a:pt x="874" y="1424"/>
                  </a:lnTo>
                  <a:lnTo>
                    <a:pt x="887" y="1434"/>
                  </a:lnTo>
                  <a:lnTo>
                    <a:pt x="887" y="1457"/>
                  </a:lnTo>
                  <a:lnTo>
                    <a:pt x="864" y="1474"/>
                  </a:lnTo>
                  <a:lnTo>
                    <a:pt x="840" y="1491"/>
                  </a:lnTo>
                  <a:lnTo>
                    <a:pt x="816" y="1508"/>
                  </a:lnTo>
                  <a:lnTo>
                    <a:pt x="792" y="1525"/>
                  </a:lnTo>
                  <a:lnTo>
                    <a:pt x="768" y="1541"/>
                  </a:lnTo>
                  <a:lnTo>
                    <a:pt x="744" y="1558"/>
                  </a:lnTo>
                  <a:lnTo>
                    <a:pt x="720" y="1573"/>
                  </a:lnTo>
                  <a:lnTo>
                    <a:pt x="698" y="1588"/>
                  </a:lnTo>
                  <a:lnTo>
                    <a:pt x="693" y="1584"/>
                  </a:lnTo>
                  <a:lnTo>
                    <a:pt x="688" y="1579"/>
                  </a:lnTo>
                  <a:lnTo>
                    <a:pt x="685" y="1573"/>
                  </a:lnTo>
                  <a:lnTo>
                    <a:pt x="683" y="1565"/>
                  </a:lnTo>
                  <a:lnTo>
                    <a:pt x="681" y="1557"/>
                  </a:lnTo>
                  <a:lnTo>
                    <a:pt x="680" y="1548"/>
                  </a:lnTo>
                  <a:lnTo>
                    <a:pt x="680" y="1539"/>
                  </a:lnTo>
                  <a:lnTo>
                    <a:pt x="681" y="1528"/>
                  </a:lnTo>
                  <a:lnTo>
                    <a:pt x="683" y="1506"/>
                  </a:lnTo>
                  <a:lnTo>
                    <a:pt x="688" y="1482"/>
                  </a:lnTo>
                  <a:lnTo>
                    <a:pt x="695" y="1457"/>
                  </a:lnTo>
                  <a:lnTo>
                    <a:pt x="702" y="1431"/>
                  </a:lnTo>
                  <a:lnTo>
                    <a:pt x="720" y="1379"/>
                  </a:lnTo>
                  <a:lnTo>
                    <a:pt x="737" y="1331"/>
                  </a:lnTo>
                  <a:lnTo>
                    <a:pt x="752" y="1290"/>
                  </a:lnTo>
                  <a:lnTo>
                    <a:pt x="761" y="1263"/>
                  </a:lnTo>
                  <a:lnTo>
                    <a:pt x="759" y="1190"/>
                  </a:lnTo>
                  <a:lnTo>
                    <a:pt x="756" y="1123"/>
                  </a:lnTo>
                  <a:lnTo>
                    <a:pt x="753" y="1093"/>
                  </a:lnTo>
                  <a:lnTo>
                    <a:pt x="749" y="1063"/>
                  </a:lnTo>
                  <a:lnTo>
                    <a:pt x="746" y="1049"/>
                  </a:lnTo>
                  <a:lnTo>
                    <a:pt x="743" y="1036"/>
                  </a:lnTo>
                  <a:lnTo>
                    <a:pt x="740" y="1022"/>
                  </a:lnTo>
                  <a:lnTo>
                    <a:pt x="736" y="1009"/>
                  </a:lnTo>
                  <a:lnTo>
                    <a:pt x="731" y="998"/>
                  </a:lnTo>
                  <a:lnTo>
                    <a:pt x="726" y="986"/>
                  </a:lnTo>
                  <a:lnTo>
                    <a:pt x="720" y="974"/>
                  </a:lnTo>
                  <a:lnTo>
                    <a:pt x="714" y="964"/>
                  </a:lnTo>
                  <a:lnTo>
                    <a:pt x="706" y="954"/>
                  </a:lnTo>
                  <a:lnTo>
                    <a:pt x="699" y="945"/>
                  </a:lnTo>
                  <a:lnTo>
                    <a:pt x="690" y="936"/>
                  </a:lnTo>
                  <a:lnTo>
                    <a:pt x="681" y="928"/>
                  </a:lnTo>
                  <a:lnTo>
                    <a:pt x="670" y="921"/>
                  </a:lnTo>
                  <a:lnTo>
                    <a:pt x="660" y="913"/>
                  </a:lnTo>
                  <a:lnTo>
                    <a:pt x="647" y="908"/>
                  </a:lnTo>
                  <a:lnTo>
                    <a:pt x="635" y="902"/>
                  </a:lnTo>
                  <a:lnTo>
                    <a:pt x="621" y="897"/>
                  </a:lnTo>
                  <a:lnTo>
                    <a:pt x="606" y="893"/>
                  </a:lnTo>
                  <a:lnTo>
                    <a:pt x="589" y="889"/>
                  </a:lnTo>
                  <a:lnTo>
                    <a:pt x="572" y="887"/>
                  </a:lnTo>
                  <a:lnTo>
                    <a:pt x="570" y="893"/>
                  </a:lnTo>
                  <a:lnTo>
                    <a:pt x="569" y="902"/>
                  </a:lnTo>
                  <a:lnTo>
                    <a:pt x="568" y="912"/>
                  </a:lnTo>
                  <a:lnTo>
                    <a:pt x="568" y="924"/>
                  </a:lnTo>
                  <a:lnTo>
                    <a:pt x="570" y="950"/>
                  </a:lnTo>
                  <a:lnTo>
                    <a:pt x="574" y="980"/>
                  </a:lnTo>
                  <a:lnTo>
                    <a:pt x="580" y="1010"/>
                  </a:lnTo>
                  <a:lnTo>
                    <a:pt x="585" y="1040"/>
                  </a:lnTo>
                  <a:lnTo>
                    <a:pt x="589" y="1066"/>
                  </a:lnTo>
                  <a:lnTo>
                    <a:pt x="591" y="1087"/>
                  </a:lnTo>
                  <a:lnTo>
                    <a:pt x="562" y="1122"/>
                  </a:lnTo>
                  <a:lnTo>
                    <a:pt x="533" y="1155"/>
                  </a:lnTo>
                  <a:lnTo>
                    <a:pt x="520" y="1171"/>
                  </a:lnTo>
                  <a:lnTo>
                    <a:pt x="508" y="1187"/>
                  </a:lnTo>
                  <a:lnTo>
                    <a:pt x="497" y="1203"/>
                  </a:lnTo>
                  <a:lnTo>
                    <a:pt x="488" y="1219"/>
                  </a:lnTo>
                  <a:lnTo>
                    <a:pt x="485" y="1226"/>
                  </a:lnTo>
                  <a:lnTo>
                    <a:pt x="482" y="1234"/>
                  </a:lnTo>
                  <a:lnTo>
                    <a:pt x="478" y="1243"/>
                  </a:lnTo>
                  <a:lnTo>
                    <a:pt x="476" y="1251"/>
                  </a:lnTo>
                  <a:lnTo>
                    <a:pt x="474" y="1260"/>
                  </a:lnTo>
                  <a:lnTo>
                    <a:pt x="473" y="1268"/>
                  </a:lnTo>
                  <a:lnTo>
                    <a:pt x="473" y="1277"/>
                  </a:lnTo>
                  <a:lnTo>
                    <a:pt x="473" y="1285"/>
                  </a:lnTo>
                  <a:lnTo>
                    <a:pt x="474" y="1295"/>
                  </a:lnTo>
                  <a:lnTo>
                    <a:pt x="476" y="1303"/>
                  </a:lnTo>
                  <a:lnTo>
                    <a:pt x="479" y="1313"/>
                  </a:lnTo>
                  <a:lnTo>
                    <a:pt x="483" y="1323"/>
                  </a:lnTo>
                  <a:lnTo>
                    <a:pt x="487" y="1333"/>
                  </a:lnTo>
                  <a:lnTo>
                    <a:pt x="492" y="1343"/>
                  </a:lnTo>
                  <a:lnTo>
                    <a:pt x="498" y="1354"/>
                  </a:lnTo>
                  <a:lnTo>
                    <a:pt x="506" y="1364"/>
                  </a:lnTo>
                  <a:lnTo>
                    <a:pt x="508" y="1383"/>
                  </a:lnTo>
                  <a:lnTo>
                    <a:pt x="510" y="1401"/>
                  </a:lnTo>
                  <a:lnTo>
                    <a:pt x="513" y="1416"/>
                  </a:lnTo>
                  <a:lnTo>
                    <a:pt x="517" y="1431"/>
                  </a:lnTo>
                  <a:lnTo>
                    <a:pt x="522" y="1443"/>
                  </a:lnTo>
                  <a:lnTo>
                    <a:pt x="527" y="1453"/>
                  </a:lnTo>
                  <a:lnTo>
                    <a:pt x="533" y="1463"/>
                  </a:lnTo>
                  <a:lnTo>
                    <a:pt x="541" y="1471"/>
                  </a:lnTo>
                  <a:lnTo>
                    <a:pt x="548" y="1478"/>
                  </a:lnTo>
                  <a:lnTo>
                    <a:pt x="558" y="1485"/>
                  </a:lnTo>
                  <a:lnTo>
                    <a:pt x="568" y="1491"/>
                  </a:lnTo>
                  <a:lnTo>
                    <a:pt x="581" y="1496"/>
                  </a:lnTo>
                  <a:lnTo>
                    <a:pt x="609" y="1507"/>
                  </a:lnTo>
                  <a:lnTo>
                    <a:pt x="645" y="1517"/>
                  </a:lnTo>
                  <a:lnTo>
                    <a:pt x="645" y="1526"/>
                  </a:lnTo>
                  <a:lnTo>
                    <a:pt x="646" y="1537"/>
                  </a:lnTo>
                  <a:lnTo>
                    <a:pt x="550" y="1537"/>
                  </a:lnTo>
                  <a:lnTo>
                    <a:pt x="551" y="1551"/>
                  </a:lnTo>
                  <a:lnTo>
                    <a:pt x="551" y="1567"/>
                  </a:lnTo>
                  <a:lnTo>
                    <a:pt x="555" y="1568"/>
                  </a:lnTo>
                  <a:lnTo>
                    <a:pt x="560" y="1569"/>
                  </a:lnTo>
                  <a:lnTo>
                    <a:pt x="565" y="1570"/>
                  </a:lnTo>
                  <a:lnTo>
                    <a:pt x="571" y="1570"/>
                  </a:lnTo>
                  <a:lnTo>
                    <a:pt x="585" y="1570"/>
                  </a:lnTo>
                  <a:lnTo>
                    <a:pt x="600" y="1569"/>
                  </a:lnTo>
                  <a:lnTo>
                    <a:pt x="629" y="1565"/>
                  </a:lnTo>
                  <a:lnTo>
                    <a:pt x="655" y="1562"/>
                  </a:lnTo>
                  <a:lnTo>
                    <a:pt x="655" y="1571"/>
                  </a:lnTo>
                  <a:lnTo>
                    <a:pt x="656" y="1582"/>
                  </a:lnTo>
                  <a:lnTo>
                    <a:pt x="646" y="1585"/>
                  </a:lnTo>
                  <a:lnTo>
                    <a:pt x="634" y="1587"/>
                  </a:lnTo>
                  <a:lnTo>
                    <a:pt x="619" y="1588"/>
                  </a:lnTo>
                  <a:lnTo>
                    <a:pt x="603" y="1589"/>
                  </a:lnTo>
                  <a:lnTo>
                    <a:pt x="587" y="1589"/>
                  </a:lnTo>
                  <a:lnTo>
                    <a:pt x="572" y="1590"/>
                  </a:lnTo>
                  <a:lnTo>
                    <a:pt x="559" y="1592"/>
                  </a:lnTo>
                  <a:lnTo>
                    <a:pt x="547" y="1594"/>
                  </a:lnTo>
                  <a:lnTo>
                    <a:pt x="546" y="1615"/>
                  </a:lnTo>
                  <a:lnTo>
                    <a:pt x="545" y="1635"/>
                  </a:lnTo>
                  <a:lnTo>
                    <a:pt x="543" y="1656"/>
                  </a:lnTo>
                  <a:lnTo>
                    <a:pt x="541" y="1677"/>
                  </a:lnTo>
                  <a:lnTo>
                    <a:pt x="537" y="1698"/>
                  </a:lnTo>
                  <a:lnTo>
                    <a:pt x="534" y="1718"/>
                  </a:lnTo>
                  <a:lnTo>
                    <a:pt x="531" y="1739"/>
                  </a:lnTo>
                  <a:lnTo>
                    <a:pt x="527" y="1761"/>
                  </a:lnTo>
                  <a:lnTo>
                    <a:pt x="508" y="1791"/>
                  </a:lnTo>
                  <a:lnTo>
                    <a:pt x="477" y="1839"/>
                  </a:lnTo>
                  <a:lnTo>
                    <a:pt x="461" y="1861"/>
                  </a:lnTo>
                  <a:lnTo>
                    <a:pt x="448" y="1878"/>
                  </a:lnTo>
                  <a:lnTo>
                    <a:pt x="441" y="1884"/>
                  </a:lnTo>
                  <a:lnTo>
                    <a:pt x="435" y="1888"/>
                  </a:lnTo>
                  <a:lnTo>
                    <a:pt x="433" y="1890"/>
                  </a:lnTo>
                  <a:lnTo>
                    <a:pt x="431" y="1891"/>
                  </a:lnTo>
                  <a:lnTo>
                    <a:pt x="430" y="1890"/>
                  </a:lnTo>
                  <a:lnTo>
                    <a:pt x="428" y="1888"/>
                  </a:lnTo>
                  <a:lnTo>
                    <a:pt x="451" y="1842"/>
                  </a:lnTo>
                  <a:lnTo>
                    <a:pt x="469" y="1800"/>
                  </a:lnTo>
                  <a:lnTo>
                    <a:pt x="476" y="1781"/>
                  </a:lnTo>
                  <a:lnTo>
                    <a:pt x="482" y="1764"/>
                  </a:lnTo>
                  <a:lnTo>
                    <a:pt x="485" y="1750"/>
                  </a:lnTo>
                  <a:lnTo>
                    <a:pt x="486" y="1739"/>
                  </a:lnTo>
                  <a:lnTo>
                    <a:pt x="485" y="1735"/>
                  </a:lnTo>
                  <a:lnTo>
                    <a:pt x="484" y="1731"/>
                  </a:lnTo>
                  <a:lnTo>
                    <a:pt x="483" y="1729"/>
                  </a:lnTo>
                  <a:lnTo>
                    <a:pt x="479" y="1727"/>
                  </a:lnTo>
                  <a:lnTo>
                    <a:pt x="476" y="1726"/>
                  </a:lnTo>
                  <a:lnTo>
                    <a:pt x="472" y="1726"/>
                  </a:lnTo>
                  <a:lnTo>
                    <a:pt x="468" y="1728"/>
                  </a:lnTo>
                  <a:lnTo>
                    <a:pt x="461" y="1730"/>
                  </a:lnTo>
                  <a:lnTo>
                    <a:pt x="448" y="1738"/>
                  </a:lnTo>
                  <a:lnTo>
                    <a:pt x="430" y="1751"/>
                  </a:lnTo>
                  <a:lnTo>
                    <a:pt x="408" y="1770"/>
                  </a:lnTo>
                  <a:lnTo>
                    <a:pt x="381" y="1794"/>
                  </a:lnTo>
                  <a:lnTo>
                    <a:pt x="373" y="1798"/>
                  </a:lnTo>
                  <a:lnTo>
                    <a:pt x="365" y="1800"/>
                  </a:lnTo>
                  <a:lnTo>
                    <a:pt x="358" y="1802"/>
                  </a:lnTo>
                  <a:lnTo>
                    <a:pt x="352" y="1803"/>
                  </a:lnTo>
                  <a:lnTo>
                    <a:pt x="341" y="1803"/>
                  </a:lnTo>
                  <a:lnTo>
                    <a:pt x="331" y="1802"/>
                  </a:lnTo>
                  <a:lnTo>
                    <a:pt x="315" y="1797"/>
                  </a:lnTo>
                  <a:lnTo>
                    <a:pt x="302" y="1790"/>
                  </a:lnTo>
                  <a:lnTo>
                    <a:pt x="296" y="1789"/>
                  </a:lnTo>
                  <a:lnTo>
                    <a:pt x="289" y="1789"/>
                  </a:lnTo>
                  <a:lnTo>
                    <a:pt x="286" y="1790"/>
                  </a:lnTo>
                  <a:lnTo>
                    <a:pt x="282" y="1791"/>
                  </a:lnTo>
                  <a:lnTo>
                    <a:pt x="279" y="1793"/>
                  </a:lnTo>
                  <a:lnTo>
                    <a:pt x="275" y="1797"/>
                  </a:lnTo>
                  <a:lnTo>
                    <a:pt x="265" y="1805"/>
                  </a:lnTo>
                  <a:lnTo>
                    <a:pt x="255" y="1818"/>
                  </a:lnTo>
                  <a:lnTo>
                    <a:pt x="242" y="1835"/>
                  </a:lnTo>
                  <a:lnTo>
                    <a:pt x="227" y="1857"/>
                  </a:lnTo>
                  <a:lnTo>
                    <a:pt x="206" y="1841"/>
                  </a:lnTo>
                  <a:lnTo>
                    <a:pt x="190" y="1828"/>
                  </a:lnTo>
                  <a:lnTo>
                    <a:pt x="178" y="1819"/>
                  </a:lnTo>
                  <a:lnTo>
                    <a:pt x="167" y="1812"/>
                  </a:lnTo>
                  <a:lnTo>
                    <a:pt x="161" y="1810"/>
                  </a:lnTo>
                  <a:lnTo>
                    <a:pt x="155" y="1808"/>
                  </a:lnTo>
                  <a:lnTo>
                    <a:pt x="149" y="1807"/>
                  </a:lnTo>
                  <a:lnTo>
                    <a:pt x="143" y="1806"/>
                  </a:lnTo>
                  <a:lnTo>
                    <a:pt x="127" y="1805"/>
                  </a:lnTo>
                  <a:lnTo>
                    <a:pt x="107" y="1805"/>
                  </a:lnTo>
                  <a:lnTo>
                    <a:pt x="95" y="1792"/>
                  </a:lnTo>
                  <a:lnTo>
                    <a:pt x="86" y="1780"/>
                  </a:lnTo>
                  <a:lnTo>
                    <a:pt x="69" y="1779"/>
                  </a:lnTo>
                  <a:lnTo>
                    <a:pt x="53" y="1779"/>
                  </a:lnTo>
                  <a:lnTo>
                    <a:pt x="37" y="1779"/>
                  </a:lnTo>
                  <a:lnTo>
                    <a:pt x="21" y="1779"/>
                  </a:lnTo>
                  <a:lnTo>
                    <a:pt x="16" y="1789"/>
                  </a:lnTo>
                  <a:lnTo>
                    <a:pt x="11" y="1800"/>
                  </a:lnTo>
                  <a:lnTo>
                    <a:pt x="6" y="1810"/>
                  </a:lnTo>
                  <a:lnTo>
                    <a:pt x="0" y="1821"/>
                  </a:lnTo>
                  <a:lnTo>
                    <a:pt x="5" y="1831"/>
                  </a:lnTo>
                  <a:lnTo>
                    <a:pt x="9" y="1841"/>
                  </a:lnTo>
                  <a:lnTo>
                    <a:pt x="13" y="1851"/>
                  </a:lnTo>
                  <a:lnTo>
                    <a:pt x="17" y="1862"/>
                  </a:lnTo>
                  <a:lnTo>
                    <a:pt x="16" y="1875"/>
                  </a:lnTo>
                  <a:lnTo>
                    <a:pt x="17" y="1887"/>
                  </a:lnTo>
                  <a:lnTo>
                    <a:pt x="18" y="1898"/>
                  </a:lnTo>
                  <a:lnTo>
                    <a:pt x="19" y="1910"/>
                  </a:lnTo>
                  <a:lnTo>
                    <a:pt x="21" y="1919"/>
                  </a:lnTo>
                  <a:lnTo>
                    <a:pt x="25" y="1929"/>
                  </a:lnTo>
                  <a:lnTo>
                    <a:pt x="27" y="1938"/>
                  </a:lnTo>
                  <a:lnTo>
                    <a:pt x="31" y="1947"/>
                  </a:lnTo>
                  <a:lnTo>
                    <a:pt x="35" y="1954"/>
                  </a:lnTo>
                  <a:lnTo>
                    <a:pt x="39" y="1961"/>
                  </a:lnTo>
                  <a:lnTo>
                    <a:pt x="45" y="1969"/>
                  </a:lnTo>
                  <a:lnTo>
                    <a:pt x="50" y="1975"/>
                  </a:lnTo>
                  <a:lnTo>
                    <a:pt x="62" y="1988"/>
                  </a:lnTo>
                  <a:lnTo>
                    <a:pt x="75" y="1998"/>
                  </a:lnTo>
                  <a:lnTo>
                    <a:pt x="90" y="2008"/>
                  </a:lnTo>
                  <a:lnTo>
                    <a:pt x="106" y="2017"/>
                  </a:lnTo>
                  <a:lnTo>
                    <a:pt x="123" y="2026"/>
                  </a:lnTo>
                  <a:lnTo>
                    <a:pt x="141" y="2035"/>
                  </a:lnTo>
                  <a:lnTo>
                    <a:pt x="178" y="2053"/>
                  </a:lnTo>
                  <a:lnTo>
                    <a:pt x="217" y="2074"/>
                  </a:lnTo>
                  <a:lnTo>
                    <a:pt x="215" y="2076"/>
                  </a:lnTo>
                  <a:lnTo>
                    <a:pt x="212" y="2077"/>
                  </a:lnTo>
                  <a:lnTo>
                    <a:pt x="209" y="2078"/>
                  </a:lnTo>
                  <a:lnTo>
                    <a:pt x="206" y="2078"/>
                  </a:lnTo>
                  <a:lnTo>
                    <a:pt x="198" y="2077"/>
                  </a:lnTo>
                  <a:lnTo>
                    <a:pt x="187" y="2074"/>
                  </a:lnTo>
                  <a:lnTo>
                    <a:pt x="163" y="2066"/>
                  </a:lnTo>
                  <a:lnTo>
                    <a:pt x="135" y="2055"/>
                  </a:lnTo>
                  <a:lnTo>
                    <a:pt x="107" y="2045"/>
                  </a:lnTo>
                  <a:lnTo>
                    <a:pt x="79" y="2034"/>
                  </a:lnTo>
                  <a:lnTo>
                    <a:pt x="66" y="2031"/>
                  </a:lnTo>
                  <a:lnTo>
                    <a:pt x="54" y="2028"/>
                  </a:lnTo>
                  <a:lnTo>
                    <a:pt x="45" y="2027"/>
                  </a:lnTo>
                  <a:lnTo>
                    <a:pt x="35" y="2027"/>
                  </a:lnTo>
                  <a:lnTo>
                    <a:pt x="28" y="2042"/>
                  </a:lnTo>
                  <a:lnTo>
                    <a:pt x="21" y="2056"/>
                  </a:lnTo>
                  <a:lnTo>
                    <a:pt x="53" y="2101"/>
                  </a:lnTo>
                  <a:lnTo>
                    <a:pt x="66" y="2103"/>
                  </a:lnTo>
                  <a:lnTo>
                    <a:pt x="78" y="2107"/>
                  </a:lnTo>
                  <a:lnTo>
                    <a:pt x="92" y="2113"/>
                  </a:lnTo>
                  <a:lnTo>
                    <a:pt x="107" y="2121"/>
                  </a:lnTo>
                  <a:lnTo>
                    <a:pt x="122" y="2130"/>
                  </a:lnTo>
                  <a:lnTo>
                    <a:pt x="136" y="2140"/>
                  </a:lnTo>
                  <a:lnTo>
                    <a:pt x="152" y="2152"/>
                  </a:lnTo>
                  <a:lnTo>
                    <a:pt x="168" y="2164"/>
                  </a:lnTo>
                  <a:lnTo>
                    <a:pt x="199" y="2190"/>
                  </a:lnTo>
                  <a:lnTo>
                    <a:pt x="229" y="2215"/>
                  </a:lnTo>
                  <a:lnTo>
                    <a:pt x="258" y="2238"/>
                  </a:lnTo>
                  <a:lnTo>
                    <a:pt x="282" y="2258"/>
                  </a:lnTo>
                  <a:lnTo>
                    <a:pt x="279" y="2302"/>
                  </a:lnTo>
                  <a:lnTo>
                    <a:pt x="275" y="2344"/>
                  </a:lnTo>
                  <a:lnTo>
                    <a:pt x="270" y="2386"/>
                  </a:lnTo>
                  <a:lnTo>
                    <a:pt x="267" y="2428"/>
                  </a:lnTo>
                  <a:lnTo>
                    <a:pt x="263" y="2471"/>
                  </a:lnTo>
                  <a:lnTo>
                    <a:pt x="260" y="2513"/>
                  </a:lnTo>
                  <a:lnTo>
                    <a:pt x="256" y="2556"/>
                  </a:lnTo>
                  <a:lnTo>
                    <a:pt x="253" y="2599"/>
                  </a:lnTo>
                  <a:lnTo>
                    <a:pt x="261" y="2604"/>
                  </a:lnTo>
                  <a:lnTo>
                    <a:pt x="270" y="2610"/>
                  </a:lnTo>
                  <a:lnTo>
                    <a:pt x="266" y="2631"/>
                  </a:lnTo>
                  <a:lnTo>
                    <a:pt x="260" y="2655"/>
                  </a:lnTo>
                  <a:lnTo>
                    <a:pt x="254" y="2681"/>
                  </a:lnTo>
                  <a:lnTo>
                    <a:pt x="247" y="2707"/>
                  </a:lnTo>
                  <a:lnTo>
                    <a:pt x="241" y="2734"/>
                  </a:lnTo>
                  <a:lnTo>
                    <a:pt x="237" y="2759"/>
                  </a:lnTo>
                  <a:lnTo>
                    <a:pt x="233" y="2784"/>
                  </a:lnTo>
                  <a:lnTo>
                    <a:pt x="231" y="2805"/>
                  </a:lnTo>
                  <a:lnTo>
                    <a:pt x="240" y="2813"/>
                  </a:lnTo>
                  <a:lnTo>
                    <a:pt x="247" y="2822"/>
                  </a:lnTo>
                  <a:lnTo>
                    <a:pt x="252" y="2829"/>
                  </a:lnTo>
                  <a:lnTo>
                    <a:pt x="255" y="2837"/>
                  </a:lnTo>
                  <a:lnTo>
                    <a:pt x="256" y="2845"/>
                  </a:lnTo>
                  <a:lnTo>
                    <a:pt x="256" y="2852"/>
                  </a:lnTo>
                  <a:lnTo>
                    <a:pt x="255" y="2860"/>
                  </a:lnTo>
                  <a:lnTo>
                    <a:pt x="253" y="2868"/>
                  </a:lnTo>
                  <a:lnTo>
                    <a:pt x="246" y="2886"/>
                  </a:lnTo>
                  <a:lnTo>
                    <a:pt x="240" y="2907"/>
                  </a:lnTo>
                  <a:lnTo>
                    <a:pt x="237" y="2920"/>
                  </a:lnTo>
                  <a:lnTo>
                    <a:pt x="235" y="2933"/>
                  </a:lnTo>
                  <a:lnTo>
                    <a:pt x="233" y="2947"/>
                  </a:lnTo>
                  <a:lnTo>
                    <a:pt x="231" y="2963"/>
                  </a:lnTo>
                  <a:lnTo>
                    <a:pt x="242" y="2976"/>
                  </a:lnTo>
                  <a:lnTo>
                    <a:pt x="250" y="2987"/>
                  </a:lnTo>
                  <a:lnTo>
                    <a:pt x="258" y="2998"/>
                  </a:lnTo>
                  <a:lnTo>
                    <a:pt x="263" y="3010"/>
                  </a:lnTo>
                  <a:lnTo>
                    <a:pt x="267" y="3021"/>
                  </a:lnTo>
                  <a:lnTo>
                    <a:pt x="270" y="3033"/>
                  </a:lnTo>
                  <a:lnTo>
                    <a:pt x="274" y="3045"/>
                  </a:lnTo>
                  <a:lnTo>
                    <a:pt x="275" y="3057"/>
                  </a:lnTo>
                  <a:lnTo>
                    <a:pt x="276" y="3083"/>
                  </a:lnTo>
                  <a:lnTo>
                    <a:pt x="276" y="3111"/>
                  </a:lnTo>
                  <a:lnTo>
                    <a:pt x="274" y="3142"/>
                  </a:lnTo>
                  <a:lnTo>
                    <a:pt x="273" y="3176"/>
                  </a:lnTo>
                  <a:lnTo>
                    <a:pt x="285" y="3186"/>
                  </a:lnTo>
                  <a:lnTo>
                    <a:pt x="299" y="3198"/>
                  </a:lnTo>
                  <a:lnTo>
                    <a:pt x="299" y="3218"/>
                  </a:lnTo>
                  <a:lnTo>
                    <a:pt x="299" y="3239"/>
                  </a:lnTo>
                  <a:lnTo>
                    <a:pt x="300" y="3260"/>
                  </a:lnTo>
                  <a:lnTo>
                    <a:pt x="300" y="3280"/>
                  </a:lnTo>
                  <a:lnTo>
                    <a:pt x="300" y="3301"/>
                  </a:lnTo>
                  <a:lnTo>
                    <a:pt x="301" y="3322"/>
                  </a:lnTo>
                  <a:lnTo>
                    <a:pt x="301" y="3344"/>
                  </a:lnTo>
                  <a:lnTo>
                    <a:pt x="302" y="3364"/>
                  </a:lnTo>
                  <a:lnTo>
                    <a:pt x="312" y="3372"/>
                  </a:lnTo>
                  <a:lnTo>
                    <a:pt x="321" y="3381"/>
                  </a:lnTo>
                  <a:lnTo>
                    <a:pt x="332" y="3389"/>
                  </a:lnTo>
                  <a:lnTo>
                    <a:pt x="341" y="3397"/>
                  </a:lnTo>
                  <a:lnTo>
                    <a:pt x="342" y="3423"/>
                  </a:lnTo>
                  <a:lnTo>
                    <a:pt x="343" y="3446"/>
                  </a:lnTo>
                  <a:lnTo>
                    <a:pt x="345" y="3469"/>
                  </a:lnTo>
                  <a:lnTo>
                    <a:pt x="348" y="3492"/>
                  </a:lnTo>
                  <a:lnTo>
                    <a:pt x="351" y="3515"/>
                  </a:lnTo>
                  <a:lnTo>
                    <a:pt x="354" y="3538"/>
                  </a:lnTo>
                  <a:lnTo>
                    <a:pt x="359" y="3563"/>
                  </a:lnTo>
                  <a:lnTo>
                    <a:pt x="364" y="3589"/>
                  </a:lnTo>
                  <a:lnTo>
                    <a:pt x="348" y="3597"/>
                  </a:lnTo>
                  <a:lnTo>
                    <a:pt x="331" y="3602"/>
                  </a:lnTo>
                  <a:lnTo>
                    <a:pt x="315" y="3606"/>
                  </a:lnTo>
                  <a:lnTo>
                    <a:pt x="298" y="3609"/>
                  </a:lnTo>
                  <a:lnTo>
                    <a:pt x="282" y="3612"/>
                  </a:lnTo>
                  <a:lnTo>
                    <a:pt x="265" y="3615"/>
                  </a:lnTo>
                  <a:lnTo>
                    <a:pt x="248" y="3620"/>
                  </a:lnTo>
                  <a:lnTo>
                    <a:pt x="230" y="3628"/>
                  </a:lnTo>
                  <a:lnTo>
                    <a:pt x="247" y="3649"/>
                  </a:lnTo>
                  <a:lnTo>
                    <a:pt x="275" y="3649"/>
                  </a:lnTo>
                  <a:lnTo>
                    <a:pt x="301" y="3648"/>
                  </a:lnTo>
                  <a:lnTo>
                    <a:pt x="326" y="3645"/>
                  </a:lnTo>
                  <a:lnTo>
                    <a:pt x="352" y="3642"/>
                  </a:lnTo>
                  <a:lnTo>
                    <a:pt x="376" y="3636"/>
                  </a:lnTo>
                  <a:lnTo>
                    <a:pt x="400" y="3631"/>
                  </a:lnTo>
                  <a:lnTo>
                    <a:pt x="424" y="3625"/>
                  </a:lnTo>
                  <a:lnTo>
                    <a:pt x="447" y="3617"/>
                  </a:lnTo>
                  <a:lnTo>
                    <a:pt x="493" y="3605"/>
                  </a:lnTo>
                  <a:lnTo>
                    <a:pt x="540" y="3592"/>
                  </a:lnTo>
                  <a:lnTo>
                    <a:pt x="563" y="3588"/>
                  </a:lnTo>
                  <a:lnTo>
                    <a:pt x="587" y="3583"/>
                  </a:lnTo>
                  <a:lnTo>
                    <a:pt x="611" y="3581"/>
                  </a:lnTo>
                  <a:lnTo>
                    <a:pt x="637" y="3580"/>
                  </a:lnTo>
                  <a:lnTo>
                    <a:pt x="658" y="3592"/>
                  </a:lnTo>
                  <a:lnTo>
                    <a:pt x="676" y="3604"/>
                  </a:lnTo>
                  <a:lnTo>
                    <a:pt x="694" y="3614"/>
                  </a:lnTo>
                  <a:lnTo>
                    <a:pt x="711" y="3625"/>
                  </a:lnTo>
                  <a:lnTo>
                    <a:pt x="740" y="3646"/>
                  </a:lnTo>
                  <a:lnTo>
                    <a:pt x="765" y="3665"/>
                  </a:lnTo>
                  <a:lnTo>
                    <a:pt x="789" y="3682"/>
                  </a:lnTo>
                  <a:lnTo>
                    <a:pt x="810" y="3698"/>
                  </a:lnTo>
                  <a:lnTo>
                    <a:pt x="819" y="3704"/>
                  </a:lnTo>
                  <a:lnTo>
                    <a:pt x="829" y="3710"/>
                  </a:lnTo>
                  <a:lnTo>
                    <a:pt x="838" y="3716"/>
                  </a:lnTo>
                  <a:lnTo>
                    <a:pt x="849" y="3721"/>
                  </a:lnTo>
                  <a:lnTo>
                    <a:pt x="858" y="3724"/>
                  </a:lnTo>
                  <a:lnTo>
                    <a:pt x="869" y="3727"/>
                  </a:lnTo>
                  <a:lnTo>
                    <a:pt x="878" y="3729"/>
                  </a:lnTo>
                  <a:lnTo>
                    <a:pt x="890" y="3730"/>
                  </a:lnTo>
                  <a:lnTo>
                    <a:pt x="902" y="3730"/>
                  </a:lnTo>
                  <a:lnTo>
                    <a:pt x="913" y="3729"/>
                  </a:lnTo>
                  <a:lnTo>
                    <a:pt x="926" y="3727"/>
                  </a:lnTo>
                  <a:lnTo>
                    <a:pt x="940" y="3725"/>
                  </a:lnTo>
                  <a:lnTo>
                    <a:pt x="954" y="3721"/>
                  </a:lnTo>
                  <a:lnTo>
                    <a:pt x="970" y="3714"/>
                  </a:lnTo>
                  <a:lnTo>
                    <a:pt x="987" y="3708"/>
                  </a:lnTo>
                  <a:lnTo>
                    <a:pt x="1005" y="3701"/>
                  </a:lnTo>
                  <a:lnTo>
                    <a:pt x="1025" y="3691"/>
                  </a:lnTo>
                  <a:lnTo>
                    <a:pt x="1046" y="3681"/>
                  </a:lnTo>
                  <a:lnTo>
                    <a:pt x="1069" y="3668"/>
                  </a:lnTo>
                  <a:lnTo>
                    <a:pt x="1094" y="3654"/>
                  </a:lnTo>
                  <a:lnTo>
                    <a:pt x="1105" y="3653"/>
                  </a:lnTo>
                  <a:lnTo>
                    <a:pt x="1117" y="3654"/>
                  </a:lnTo>
                  <a:lnTo>
                    <a:pt x="1127" y="3655"/>
                  </a:lnTo>
                  <a:lnTo>
                    <a:pt x="1138" y="3658"/>
                  </a:lnTo>
                  <a:lnTo>
                    <a:pt x="1148" y="3662"/>
                  </a:lnTo>
                  <a:lnTo>
                    <a:pt x="1158" y="3667"/>
                  </a:lnTo>
                  <a:lnTo>
                    <a:pt x="1167" y="3672"/>
                  </a:lnTo>
                  <a:lnTo>
                    <a:pt x="1177" y="3679"/>
                  </a:lnTo>
                  <a:lnTo>
                    <a:pt x="1195" y="3693"/>
                  </a:lnTo>
                  <a:lnTo>
                    <a:pt x="1212" y="3709"/>
                  </a:lnTo>
                  <a:lnTo>
                    <a:pt x="1230" y="3726"/>
                  </a:lnTo>
                  <a:lnTo>
                    <a:pt x="1247" y="3743"/>
                  </a:lnTo>
                  <a:lnTo>
                    <a:pt x="1265" y="3759"/>
                  </a:lnTo>
                  <a:lnTo>
                    <a:pt x="1285" y="3773"/>
                  </a:lnTo>
                  <a:lnTo>
                    <a:pt x="1294" y="3779"/>
                  </a:lnTo>
                  <a:lnTo>
                    <a:pt x="1305" y="3784"/>
                  </a:lnTo>
                  <a:lnTo>
                    <a:pt x="1315" y="3788"/>
                  </a:lnTo>
                  <a:lnTo>
                    <a:pt x="1327" y="3792"/>
                  </a:lnTo>
                  <a:lnTo>
                    <a:pt x="1338" y="3794"/>
                  </a:lnTo>
                  <a:lnTo>
                    <a:pt x="1350" y="3796"/>
                  </a:lnTo>
                  <a:lnTo>
                    <a:pt x="1364" y="3796"/>
                  </a:lnTo>
                  <a:lnTo>
                    <a:pt x="1376" y="3794"/>
                  </a:lnTo>
                  <a:lnTo>
                    <a:pt x="1391" y="3791"/>
                  </a:lnTo>
                  <a:lnTo>
                    <a:pt x="1406" y="3786"/>
                  </a:lnTo>
                  <a:lnTo>
                    <a:pt x="1422" y="3780"/>
                  </a:lnTo>
                  <a:lnTo>
                    <a:pt x="1438" y="3772"/>
                  </a:lnTo>
                  <a:lnTo>
                    <a:pt x="1485" y="3733"/>
                  </a:lnTo>
                  <a:lnTo>
                    <a:pt x="1526" y="3702"/>
                  </a:lnTo>
                  <a:lnTo>
                    <a:pt x="1543" y="3689"/>
                  </a:lnTo>
                  <a:lnTo>
                    <a:pt x="1560" y="3677"/>
                  </a:lnTo>
                  <a:lnTo>
                    <a:pt x="1575" y="3668"/>
                  </a:lnTo>
                  <a:lnTo>
                    <a:pt x="1590" y="3661"/>
                  </a:lnTo>
                  <a:lnTo>
                    <a:pt x="1602" y="3654"/>
                  </a:lnTo>
                  <a:lnTo>
                    <a:pt x="1614" y="3650"/>
                  </a:lnTo>
                  <a:lnTo>
                    <a:pt x="1625" y="3647"/>
                  </a:lnTo>
                  <a:lnTo>
                    <a:pt x="1635" y="3645"/>
                  </a:lnTo>
                  <a:lnTo>
                    <a:pt x="1645" y="3645"/>
                  </a:lnTo>
                  <a:lnTo>
                    <a:pt x="1655" y="3646"/>
                  </a:lnTo>
                  <a:lnTo>
                    <a:pt x="1663" y="3648"/>
                  </a:lnTo>
                  <a:lnTo>
                    <a:pt x="1672" y="3651"/>
                  </a:lnTo>
                  <a:lnTo>
                    <a:pt x="1681" y="3655"/>
                  </a:lnTo>
                  <a:lnTo>
                    <a:pt x="1690" y="3662"/>
                  </a:lnTo>
                  <a:lnTo>
                    <a:pt x="1698" y="3668"/>
                  </a:lnTo>
                  <a:lnTo>
                    <a:pt x="1708" y="3676"/>
                  </a:lnTo>
                  <a:lnTo>
                    <a:pt x="1727" y="3694"/>
                  </a:lnTo>
                  <a:lnTo>
                    <a:pt x="1748" y="3717"/>
                  </a:lnTo>
                  <a:lnTo>
                    <a:pt x="1773" y="3741"/>
                  </a:lnTo>
                  <a:lnTo>
                    <a:pt x="1803" y="3768"/>
                  </a:lnTo>
                  <a:lnTo>
                    <a:pt x="1820" y="3783"/>
                  </a:lnTo>
                  <a:lnTo>
                    <a:pt x="1838" y="3798"/>
                  </a:lnTo>
                  <a:lnTo>
                    <a:pt x="1857" y="3813"/>
                  </a:lnTo>
                  <a:lnTo>
                    <a:pt x="1878" y="3829"/>
                  </a:lnTo>
                  <a:lnTo>
                    <a:pt x="1901" y="3829"/>
                  </a:lnTo>
                  <a:lnTo>
                    <a:pt x="1923" y="3828"/>
                  </a:lnTo>
                  <a:lnTo>
                    <a:pt x="1945" y="3828"/>
                  </a:lnTo>
                  <a:lnTo>
                    <a:pt x="1967" y="3828"/>
                  </a:lnTo>
                  <a:lnTo>
                    <a:pt x="2008" y="3798"/>
                  </a:lnTo>
                  <a:lnTo>
                    <a:pt x="2042" y="3770"/>
                  </a:lnTo>
                  <a:lnTo>
                    <a:pt x="2071" y="3746"/>
                  </a:lnTo>
                  <a:lnTo>
                    <a:pt x="2095" y="3724"/>
                  </a:lnTo>
                  <a:lnTo>
                    <a:pt x="2115" y="3706"/>
                  </a:lnTo>
                  <a:lnTo>
                    <a:pt x="2133" y="3691"/>
                  </a:lnTo>
                  <a:lnTo>
                    <a:pt x="2140" y="3685"/>
                  </a:lnTo>
                  <a:lnTo>
                    <a:pt x="2149" y="3681"/>
                  </a:lnTo>
                  <a:lnTo>
                    <a:pt x="2156" y="3676"/>
                  </a:lnTo>
                  <a:lnTo>
                    <a:pt x="2164" y="3673"/>
                  </a:lnTo>
                  <a:lnTo>
                    <a:pt x="2172" y="3672"/>
                  </a:lnTo>
                  <a:lnTo>
                    <a:pt x="2179" y="3671"/>
                  </a:lnTo>
                  <a:lnTo>
                    <a:pt x="2188" y="3672"/>
                  </a:lnTo>
                  <a:lnTo>
                    <a:pt x="2196" y="3673"/>
                  </a:lnTo>
                  <a:lnTo>
                    <a:pt x="2206" y="3676"/>
                  </a:lnTo>
                  <a:lnTo>
                    <a:pt x="2215" y="3681"/>
                  </a:lnTo>
                  <a:lnTo>
                    <a:pt x="2226" y="3687"/>
                  </a:lnTo>
                  <a:lnTo>
                    <a:pt x="2237" y="3693"/>
                  </a:lnTo>
                  <a:lnTo>
                    <a:pt x="2264" y="3712"/>
                  </a:lnTo>
                  <a:lnTo>
                    <a:pt x="2296" y="3736"/>
                  </a:lnTo>
                  <a:lnTo>
                    <a:pt x="2334" y="3766"/>
                  </a:lnTo>
                  <a:lnTo>
                    <a:pt x="2379" y="3802"/>
                  </a:lnTo>
                  <a:lnTo>
                    <a:pt x="2390" y="3804"/>
                  </a:lnTo>
                  <a:lnTo>
                    <a:pt x="2401" y="3804"/>
                  </a:lnTo>
                  <a:lnTo>
                    <a:pt x="2413" y="3803"/>
                  </a:lnTo>
                  <a:lnTo>
                    <a:pt x="2423" y="3802"/>
                  </a:lnTo>
                  <a:lnTo>
                    <a:pt x="2434" y="3800"/>
                  </a:lnTo>
                  <a:lnTo>
                    <a:pt x="2444" y="3797"/>
                  </a:lnTo>
                  <a:lnTo>
                    <a:pt x="2455" y="3793"/>
                  </a:lnTo>
                  <a:lnTo>
                    <a:pt x="2464" y="3788"/>
                  </a:lnTo>
                  <a:lnTo>
                    <a:pt x="2484" y="3778"/>
                  </a:lnTo>
                  <a:lnTo>
                    <a:pt x="2503" y="3765"/>
                  </a:lnTo>
                  <a:lnTo>
                    <a:pt x="2521" y="3751"/>
                  </a:lnTo>
                  <a:lnTo>
                    <a:pt x="2539" y="3737"/>
                  </a:lnTo>
                  <a:lnTo>
                    <a:pt x="2573" y="3707"/>
                  </a:lnTo>
                  <a:lnTo>
                    <a:pt x="2606" y="3681"/>
                  </a:lnTo>
                  <a:lnTo>
                    <a:pt x="2621" y="3670"/>
                  </a:lnTo>
                  <a:lnTo>
                    <a:pt x="2636" y="3662"/>
                  </a:lnTo>
                  <a:lnTo>
                    <a:pt x="2644" y="3658"/>
                  </a:lnTo>
                  <a:lnTo>
                    <a:pt x="2651" y="3656"/>
                  </a:lnTo>
                  <a:lnTo>
                    <a:pt x="2659" y="3655"/>
                  </a:lnTo>
                  <a:lnTo>
                    <a:pt x="2666" y="3654"/>
                  </a:lnTo>
                  <a:lnTo>
                    <a:pt x="2702" y="3667"/>
                  </a:lnTo>
                  <a:lnTo>
                    <a:pt x="2735" y="3679"/>
                  </a:lnTo>
                  <a:lnTo>
                    <a:pt x="2764" y="3689"/>
                  </a:lnTo>
                  <a:lnTo>
                    <a:pt x="2791" y="3697"/>
                  </a:lnTo>
                  <a:lnTo>
                    <a:pt x="2818" y="3703"/>
                  </a:lnTo>
                  <a:lnTo>
                    <a:pt x="2842" y="3708"/>
                  </a:lnTo>
                  <a:lnTo>
                    <a:pt x="2866" y="3710"/>
                  </a:lnTo>
                  <a:lnTo>
                    <a:pt x="2890" y="3711"/>
                  </a:lnTo>
                  <a:lnTo>
                    <a:pt x="2901" y="3710"/>
                  </a:lnTo>
                  <a:lnTo>
                    <a:pt x="2913" y="3709"/>
                  </a:lnTo>
                  <a:lnTo>
                    <a:pt x="2924" y="3708"/>
                  </a:lnTo>
                  <a:lnTo>
                    <a:pt x="2937" y="3706"/>
                  </a:lnTo>
                  <a:lnTo>
                    <a:pt x="2962" y="3700"/>
                  </a:lnTo>
                  <a:lnTo>
                    <a:pt x="2990" y="3691"/>
                  </a:lnTo>
                  <a:lnTo>
                    <a:pt x="3018" y="3680"/>
                  </a:lnTo>
                  <a:lnTo>
                    <a:pt x="3050" y="3666"/>
                  </a:lnTo>
                  <a:lnTo>
                    <a:pt x="3086" y="3649"/>
                  </a:lnTo>
                  <a:lnTo>
                    <a:pt x="3124" y="3629"/>
                  </a:lnTo>
                  <a:lnTo>
                    <a:pt x="3118" y="3621"/>
                  </a:lnTo>
                  <a:lnTo>
                    <a:pt x="3111" y="3615"/>
                  </a:lnTo>
                  <a:lnTo>
                    <a:pt x="3106" y="3610"/>
                  </a:lnTo>
                  <a:lnTo>
                    <a:pt x="3101" y="3606"/>
                  </a:lnTo>
                  <a:lnTo>
                    <a:pt x="3095" y="3602"/>
                  </a:lnTo>
                  <a:lnTo>
                    <a:pt x="3090" y="3599"/>
                  </a:lnTo>
                  <a:lnTo>
                    <a:pt x="3086" y="3598"/>
                  </a:lnTo>
                  <a:lnTo>
                    <a:pt x="3081" y="3597"/>
                  </a:lnTo>
                  <a:lnTo>
                    <a:pt x="3076" y="3597"/>
                  </a:lnTo>
                  <a:lnTo>
                    <a:pt x="3072" y="3598"/>
                  </a:lnTo>
                  <a:lnTo>
                    <a:pt x="3068" y="3600"/>
                  </a:lnTo>
                  <a:lnTo>
                    <a:pt x="3064" y="3601"/>
                  </a:lnTo>
                  <a:lnTo>
                    <a:pt x="3056" y="3608"/>
                  </a:lnTo>
                  <a:lnTo>
                    <a:pt x="3049" y="3614"/>
                  </a:lnTo>
                  <a:lnTo>
                    <a:pt x="3033" y="3631"/>
                  </a:lnTo>
                  <a:lnTo>
                    <a:pt x="3017" y="3648"/>
                  </a:lnTo>
                  <a:lnTo>
                    <a:pt x="3009" y="3655"/>
                  </a:lnTo>
                  <a:lnTo>
                    <a:pt x="2999" y="3661"/>
                  </a:lnTo>
                  <a:lnTo>
                    <a:pt x="2994" y="3663"/>
                  </a:lnTo>
                  <a:lnTo>
                    <a:pt x="2989" y="3665"/>
                  </a:lnTo>
                  <a:lnTo>
                    <a:pt x="2984" y="3666"/>
                  </a:lnTo>
                  <a:lnTo>
                    <a:pt x="2978" y="3666"/>
                  </a:lnTo>
                  <a:lnTo>
                    <a:pt x="2976" y="3653"/>
                  </a:lnTo>
                  <a:lnTo>
                    <a:pt x="2975" y="3642"/>
                  </a:lnTo>
                  <a:lnTo>
                    <a:pt x="2976" y="3630"/>
                  </a:lnTo>
                  <a:lnTo>
                    <a:pt x="2976" y="3619"/>
                  </a:lnTo>
                  <a:lnTo>
                    <a:pt x="2979" y="3598"/>
                  </a:lnTo>
                  <a:lnTo>
                    <a:pt x="2980" y="3577"/>
                  </a:lnTo>
                  <a:lnTo>
                    <a:pt x="3004" y="3555"/>
                  </a:lnTo>
                  <a:lnTo>
                    <a:pt x="3028" y="3532"/>
                  </a:lnTo>
                  <a:lnTo>
                    <a:pt x="3051" y="3509"/>
                  </a:lnTo>
                  <a:lnTo>
                    <a:pt x="3075" y="3487"/>
                  </a:lnTo>
                  <a:lnTo>
                    <a:pt x="3099" y="3465"/>
                  </a:lnTo>
                  <a:lnTo>
                    <a:pt x="3122" y="3443"/>
                  </a:lnTo>
                  <a:lnTo>
                    <a:pt x="3146" y="3420"/>
                  </a:lnTo>
                  <a:lnTo>
                    <a:pt x="3169" y="3397"/>
                  </a:lnTo>
                  <a:lnTo>
                    <a:pt x="3169" y="3394"/>
                  </a:lnTo>
                  <a:lnTo>
                    <a:pt x="3139" y="3378"/>
                  </a:lnTo>
                  <a:lnTo>
                    <a:pt x="3109" y="3364"/>
                  </a:lnTo>
                  <a:lnTo>
                    <a:pt x="3079" y="3349"/>
                  </a:lnTo>
                  <a:lnTo>
                    <a:pt x="3049" y="3333"/>
                  </a:lnTo>
                  <a:lnTo>
                    <a:pt x="3050" y="3308"/>
                  </a:lnTo>
                  <a:lnTo>
                    <a:pt x="3050" y="3282"/>
                  </a:lnTo>
                  <a:lnTo>
                    <a:pt x="3052" y="3257"/>
                  </a:lnTo>
                  <a:lnTo>
                    <a:pt x="3054" y="3232"/>
                  </a:lnTo>
                  <a:lnTo>
                    <a:pt x="3056" y="3220"/>
                  </a:lnTo>
                  <a:lnTo>
                    <a:pt x="3058" y="3208"/>
                  </a:lnTo>
                  <a:lnTo>
                    <a:pt x="3063" y="3198"/>
                  </a:lnTo>
                  <a:lnTo>
                    <a:pt x="3067" y="3186"/>
                  </a:lnTo>
                  <a:lnTo>
                    <a:pt x="3071" y="3177"/>
                  </a:lnTo>
                  <a:lnTo>
                    <a:pt x="3077" y="3167"/>
                  </a:lnTo>
                  <a:lnTo>
                    <a:pt x="3085" y="3158"/>
                  </a:lnTo>
                  <a:lnTo>
                    <a:pt x="3093" y="3150"/>
                  </a:lnTo>
                  <a:lnTo>
                    <a:pt x="3086" y="3105"/>
                  </a:lnTo>
                  <a:lnTo>
                    <a:pt x="3080" y="3058"/>
                  </a:lnTo>
                  <a:lnTo>
                    <a:pt x="3074" y="3012"/>
                  </a:lnTo>
                  <a:lnTo>
                    <a:pt x="3071" y="2965"/>
                  </a:lnTo>
                  <a:lnTo>
                    <a:pt x="3068" y="2918"/>
                  </a:lnTo>
                  <a:lnTo>
                    <a:pt x="3066" y="2871"/>
                  </a:lnTo>
                  <a:lnTo>
                    <a:pt x="3066" y="2824"/>
                  </a:lnTo>
                  <a:lnTo>
                    <a:pt x="3066" y="2776"/>
                  </a:lnTo>
                  <a:lnTo>
                    <a:pt x="3066" y="2729"/>
                  </a:lnTo>
                  <a:lnTo>
                    <a:pt x="3068" y="2681"/>
                  </a:lnTo>
                  <a:lnTo>
                    <a:pt x="3069" y="2635"/>
                  </a:lnTo>
                  <a:lnTo>
                    <a:pt x="3071" y="2587"/>
                  </a:lnTo>
                  <a:lnTo>
                    <a:pt x="3074" y="2540"/>
                  </a:lnTo>
                  <a:lnTo>
                    <a:pt x="3077" y="2494"/>
                  </a:lnTo>
                  <a:lnTo>
                    <a:pt x="3080" y="2449"/>
                  </a:lnTo>
                  <a:lnTo>
                    <a:pt x="3083" y="2402"/>
                  </a:lnTo>
                  <a:lnTo>
                    <a:pt x="3095" y="2383"/>
                  </a:lnTo>
                  <a:lnTo>
                    <a:pt x="3108" y="2363"/>
                  </a:lnTo>
                  <a:lnTo>
                    <a:pt x="3121" y="2344"/>
                  </a:lnTo>
                  <a:lnTo>
                    <a:pt x="3133" y="2325"/>
                  </a:lnTo>
                  <a:lnTo>
                    <a:pt x="3147" y="2310"/>
                  </a:lnTo>
                  <a:lnTo>
                    <a:pt x="3160" y="2297"/>
                  </a:lnTo>
                  <a:lnTo>
                    <a:pt x="3173" y="2285"/>
                  </a:lnTo>
                  <a:lnTo>
                    <a:pt x="3187" y="2274"/>
                  </a:lnTo>
                  <a:lnTo>
                    <a:pt x="3216" y="2253"/>
                  </a:lnTo>
                  <a:lnTo>
                    <a:pt x="3245" y="2234"/>
                  </a:lnTo>
                  <a:lnTo>
                    <a:pt x="3274" y="2215"/>
                  </a:lnTo>
                  <a:lnTo>
                    <a:pt x="3303" y="2194"/>
                  </a:lnTo>
                  <a:lnTo>
                    <a:pt x="3317" y="2183"/>
                  </a:lnTo>
                  <a:lnTo>
                    <a:pt x="3331" y="2171"/>
                  </a:lnTo>
                  <a:lnTo>
                    <a:pt x="3344" y="2158"/>
                  </a:lnTo>
                  <a:lnTo>
                    <a:pt x="3358" y="2143"/>
                  </a:lnTo>
                  <a:lnTo>
                    <a:pt x="3340" y="2119"/>
                  </a:lnTo>
                  <a:lnTo>
                    <a:pt x="3316" y="2124"/>
                  </a:lnTo>
                  <a:lnTo>
                    <a:pt x="3293" y="2130"/>
                  </a:lnTo>
                  <a:lnTo>
                    <a:pt x="3272" y="2137"/>
                  </a:lnTo>
                  <a:lnTo>
                    <a:pt x="3253" y="2143"/>
                  </a:lnTo>
                  <a:lnTo>
                    <a:pt x="3233" y="2151"/>
                  </a:lnTo>
                  <a:lnTo>
                    <a:pt x="3214" y="2159"/>
                  </a:lnTo>
                  <a:lnTo>
                    <a:pt x="3194" y="2169"/>
                  </a:lnTo>
                  <a:lnTo>
                    <a:pt x="3172" y="2180"/>
                  </a:lnTo>
                  <a:lnTo>
                    <a:pt x="3171" y="2174"/>
                  </a:lnTo>
                  <a:lnTo>
                    <a:pt x="3171" y="2167"/>
                  </a:lnTo>
                  <a:lnTo>
                    <a:pt x="3173" y="2162"/>
                  </a:lnTo>
                  <a:lnTo>
                    <a:pt x="3177" y="2157"/>
                  </a:lnTo>
                  <a:lnTo>
                    <a:pt x="3182" y="2153"/>
                  </a:lnTo>
                  <a:lnTo>
                    <a:pt x="3189" y="2148"/>
                  </a:lnTo>
                  <a:lnTo>
                    <a:pt x="3197" y="2143"/>
                  </a:lnTo>
                  <a:lnTo>
                    <a:pt x="3205" y="2139"/>
                  </a:lnTo>
                  <a:lnTo>
                    <a:pt x="3225" y="2130"/>
                  </a:lnTo>
                  <a:lnTo>
                    <a:pt x="3247" y="2120"/>
                  </a:lnTo>
                  <a:lnTo>
                    <a:pt x="3272" y="2109"/>
                  </a:lnTo>
                  <a:lnTo>
                    <a:pt x="3295" y="2096"/>
                  </a:lnTo>
                  <a:lnTo>
                    <a:pt x="3306" y="2088"/>
                  </a:lnTo>
                  <a:lnTo>
                    <a:pt x="3317" y="2080"/>
                  </a:lnTo>
                  <a:lnTo>
                    <a:pt x="3328" y="2070"/>
                  </a:lnTo>
                  <a:lnTo>
                    <a:pt x="3337" y="2061"/>
                  </a:lnTo>
                  <a:lnTo>
                    <a:pt x="3345" y="2050"/>
                  </a:lnTo>
                  <a:lnTo>
                    <a:pt x="3354" y="2037"/>
                  </a:lnTo>
                  <a:lnTo>
                    <a:pt x="3360" y="2025"/>
                  </a:lnTo>
                  <a:lnTo>
                    <a:pt x="3366" y="2010"/>
                  </a:lnTo>
                  <a:lnTo>
                    <a:pt x="3369" y="1995"/>
                  </a:lnTo>
                  <a:lnTo>
                    <a:pt x="3371" y="1977"/>
                  </a:lnTo>
                  <a:lnTo>
                    <a:pt x="3371" y="1959"/>
                  </a:lnTo>
                  <a:lnTo>
                    <a:pt x="3370" y="1939"/>
                  </a:lnTo>
                  <a:lnTo>
                    <a:pt x="3366" y="1918"/>
                  </a:lnTo>
                  <a:lnTo>
                    <a:pt x="3359" y="1895"/>
                  </a:lnTo>
                  <a:lnTo>
                    <a:pt x="3352" y="1871"/>
                  </a:lnTo>
                  <a:lnTo>
                    <a:pt x="3340" y="184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de-DE" dirty="0"/>
            </a:p>
          </p:txBody>
        </p:sp>
        <p:sp>
          <p:nvSpPr>
            <p:cNvPr id="5" name="Freeform 15">
              <a:extLst>
                <a:ext uri="{FF2B5EF4-FFF2-40B4-BE49-F238E27FC236}">
                  <a16:creationId xmlns:a16="http://schemas.microsoft.com/office/drawing/2014/main" id="{B95BF1EE-974D-981C-AD99-E78A2A39A62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1427" y="6725692"/>
              <a:ext cx="33338" cy="38100"/>
            </a:xfrm>
            <a:custGeom>
              <a:avLst/>
              <a:gdLst>
                <a:gd name="T0" fmla="*/ 1 w 304"/>
                <a:gd name="T1" fmla="*/ 0 h 338"/>
                <a:gd name="T2" fmla="*/ 1 w 304"/>
                <a:gd name="T3" fmla="*/ 0 h 338"/>
                <a:gd name="T4" fmla="*/ 1 w 304"/>
                <a:gd name="T5" fmla="*/ 1 h 338"/>
                <a:gd name="T6" fmla="*/ 1 w 304"/>
                <a:gd name="T7" fmla="*/ 1 h 338"/>
                <a:gd name="T8" fmla="*/ 1 w 304"/>
                <a:gd name="T9" fmla="*/ 0 h 338"/>
                <a:gd name="T10" fmla="*/ 1 w 304"/>
                <a:gd name="T11" fmla="*/ 0 h 338"/>
                <a:gd name="T12" fmla="*/ 1 w 304"/>
                <a:gd name="T13" fmla="*/ 0 h 338"/>
                <a:gd name="T14" fmla="*/ 1 w 304"/>
                <a:gd name="T15" fmla="*/ 0 h 338"/>
                <a:gd name="T16" fmla="*/ 1 w 304"/>
                <a:gd name="T17" fmla="*/ 0 h 338"/>
                <a:gd name="T18" fmla="*/ 1 w 304"/>
                <a:gd name="T19" fmla="*/ 0 h 338"/>
                <a:gd name="T20" fmla="*/ 1 w 304"/>
                <a:gd name="T21" fmla="*/ 0 h 338"/>
                <a:gd name="T22" fmla="*/ 1 w 304"/>
                <a:gd name="T23" fmla="*/ 0 h 338"/>
                <a:gd name="T24" fmla="*/ 1 w 304"/>
                <a:gd name="T25" fmla="*/ 0 h 338"/>
                <a:gd name="T26" fmla="*/ 1 w 304"/>
                <a:gd name="T27" fmla="*/ 0 h 338"/>
                <a:gd name="T28" fmla="*/ 1 w 304"/>
                <a:gd name="T29" fmla="*/ 0 h 338"/>
                <a:gd name="T30" fmla="*/ 1 w 304"/>
                <a:gd name="T31" fmla="*/ 1 h 338"/>
                <a:gd name="T32" fmla="*/ 1 w 304"/>
                <a:gd name="T33" fmla="*/ 1 h 338"/>
                <a:gd name="T34" fmla="*/ 1 w 304"/>
                <a:gd name="T35" fmla="*/ 1 h 338"/>
                <a:gd name="T36" fmla="*/ 1 w 304"/>
                <a:gd name="T37" fmla="*/ 1 h 338"/>
                <a:gd name="T38" fmla="*/ 1 w 304"/>
                <a:gd name="T39" fmla="*/ 1 h 338"/>
                <a:gd name="T40" fmla="*/ 1 w 304"/>
                <a:gd name="T41" fmla="*/ 1 h 338"/>
                <a:gd name="T42" fmla="*/ 1 w 304"/>
                <a:gd name="T43" fmla="*/ 1 h 338"/>
                <a:gd name="T44" fmla="*/ 1 w 304"/>
                <a:gd name="T45" fmla="*/ 1 h 338"/>
                <a:gd name="T46" fmla="*/ 1 w 304"/>
                <a:gd name="T47" fmla="*/ 1 h 338"/>
                <a:gd name="T48" fmla="*/ 1 w 304"/>
                <a:gd name="T49" fmla="*/ 1 h 338"/>
                <a:gd name="T50" fmla="*/ 1 w 304"/>
                <a:gd name="T51" fmla="*/ 1 h 338"/>
                <a:gd name="T52" fmla="*/ 1 w 304"/>
                <a:gd name="T53" fmla="*/ 2 h 338"/>
                <a:gd name="T54" fmla="*/ 1 w 304"/>
                <a:gd name="T55" fmla="*/ 2 h 338"/>
                <a:gd name="T56" fmla="*/ 1 w 304"/>
                <a:gd name="T57" fmla="*/ 2 h 338"/>
                <a:gd name="T58" fmla="*/ 1 w 304"/>
                <a:gd name="T59" fmla="*/ 2 h 338"/>
                <a:gd name="T60" fmla="*/ 1 w 304"/>
                <a:gd name="T61" fmla="*/ 2 h 338"/>
                <a:gd name="T62" fmla="*/ 0 w 304"/>
                <a:gd name="T63" fmla="*/ 2 h 338"/>
                <a:gd name="T64" fmla="*/ 0 w 304"/>
                <a:gd name="T65" fmla="*/ 2 h 338"/>
                <a:gd name="T66" fmla="*/ 0 w 304"/>
                <a:gd name="T67" fmla="*/ 2 h 338"/>
                <a:gd name="T68" fmla="*/ 0 w 304"/>
                <a:gd name="T69" fmla="*/ 1 h 338"/>
                <a:gd name="T70" fmla="*/ 0 w 304"/>
                <a:gd name="T71" fmla="*/ 1 h 338"/>
                <a:gd name="T72" fmla="*/ 0 w 304"/>
                <a:gd name="T73" fmla="*/ 1 h 338"/>
                <a:gd name="T74" fmla="*/ 0 w 304"/>
                <a:gd name="T75" fmla="*/ 1 h 338"/>
                <a:gd name="T76" fmla="*/ 0 w 304"/>
                <a:gd name="T77" fmla="*/ 1 h 338"/>
                <a:gd name="T78" fmla="*/ 1 w 304"/>
                <a:gd name="T79" fmla="*/ 1 h 338"/>
                <a:gd name="T80" fmla="*/ 1 w 304"/>
                <a:gd name="T81" fmla="*/ 1 h 338"/>
                <a:gd name="T82" fmla="*/ 1 w 304"/>
                <a:gd name="T83" fmla="*/ 1 h 338"/>
                <a:gd name="T84" fmla="*/ 1 w 304"/>
                <a:gd name="T85" fmla="*/ 1 h 338"/>
                <a:gd name="T86" fmla="*/ 1 w 304"/>
                <a:gd name="T87" fmla="*/ 1 h 338"/>
                <a:gd name="T88" fmla="*/ 1 w 304"/>
                <a:gd name="T89" fmla="*/ 1 h 338"/>
                <a:gd name="T90" fmla="*/ 1 w 304"/>
                <a:gd name="T91" fmla="*/ 1 h 338"/>
                <a:gd name="T92" fmla="*/ 1 w 304"/>
                <a:gd name="T93" fmla="*/ 1 h 338"/>
                <a:gd name="T94" fmla="*/ 1 w 304"/>
                <a:gd name="T95" fmla="*/ 1 h 338"/>
                <a:gd name="T96" fmla="*/ 0 w 304"/>
                <a:gd name="T97" fmla="*/ 1 h 338"/>
                <a:gd name="T98" fmla="*/ 0 w 304"/>
                <a:gd name="T99" fmla="*/ 1 h 338"/>
                <a:gd name="T100" fmla="*/ 0 w 304"/>
                <a:gd name="T101" fmla="*/ 1 h 338"/>
                <a:gd name="T102" fmla="*/ 0 w 304"/>
                <a:gd name="T103" fmla="*/ 1 h 338"/>
                <a:gd name="T104" fmla="*/ 0 w 304"/>
                <a:gd name="T105" fmla="*/ 0 h 338"/>
                <a:gd name="T106" fmla="*/ 0 w 304"/>
                <a:gd name="T107" fmla="*/ 0 h 338"/>
                <a:gd name="T108" fmla="*/ 0 w 304"/>
                <a:gd name="T109" fmla="*/ 0 h 338"/>
                <a:gd name="T110" fmla="*/ 0 w 304"/>
                <a:gd name="T111" fmla="*/ 0 h 338"/>
                <a:gd name="T112" fmla="*/ 0 w 304"/>
                <a:gd name="T113" fmla="*/ 0 h 338"/>
                <a:gd name="T114" fmla="*/ 0 w 304"/>
                <a:gd name="T115" fmla="*/ 0 h 338"/>
                <a:gd name="T116" fmla="*/ 1 w 304"/>
                <a:gd name="T117" fmla="*/ 0 h 338"/>
                <a:gd name="T118" fmla="*/ 1 w 304"/>
                <a:gd name="T119" fmla="*/ 0 h 338"/>
                <a:gd name="T120" fmla="*/ 1 w 304"/>
                <a:gd name="T121" fmla="*/ 0 h 338"/>
                <a:gd name="T122" fmla="*/ 1 w 304"/>
                <a:gd name="T123" fmla="*/ 0 h 33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304" h="338">
                  <a:moveTo>
                    <a:pt x="223" y="12"/>
                  </a:moveTo>
                  <a:lnTo>
                    <a:pt x="245" y="19"/>
                  </a:lnTo>
                  <a:lnTo>
                    <a:pt x="267" y="29"/>
                  </a:lnTo>
                  <a:lnTo>
                    <a:pt x="287" y="38"/>
                  </a:lnTo>
                  <a:lnTo>
                    <a:pt x="304" y="50"/>
                  </a:lnTo>
                  <a:lnTo>
                    <a:pt x="275" y="143"/>
                  </a:lnTo>
                  <a:lnTo>
                    <a:pt x="238" y="131"/>
                  </a:lnTo>
                  <a:lnTo>
                    <a:pt x="237" y="117"/>
                  </a:lnTo>
                  <a:lnTo>
                    <a:pt x="235" y="105"/>
                  </a:lnTo>
                  <a:lnTo>
                    <a:pt x="234" y="91"/>
                  </a:lnTo>
                  <a:lnTo>
                    <a:pt x="235" y="79"/>
                  </a:lnTo>
                  <a:lnTo>
                    <a:pt x="227" y="73"/>
                  </a:lnTo>
                  <a:lnTo>
                    <a:pt x="218" y="67"/>
                  </a:lnTo>
                  <a:lnTo>
                    <a:pt x="205" y="60"/>
                  </a:lnTo>
                  <a:lnTo>
                    <a:pt x="191" y="55"/>
                  </a:lnTo>
                  <a:lnTo>
                    <a:pt x="182" y="52"/>
                  </a:lnTo>
                  <a:lnTo>
                    <a:pt x="172" y="51"/>
                  </a:lnTo>
                  <a:lnTo>
                    <a:pt x="164" y="51"/>
                  </a:lnTo>
                  <a:lnTo>
                    <a:pt x="155" y="53"/>
                  </a:lnTo>
                  <a:lnTo>
                    <a:pt x="148" y="56"/>
                  </a:lnTo>
                  <a:lnTo>
                    <a:pt x="142" y="60"/>
                  </a:lnTo>
                  <a:lnTo>
                    <a:pt x="139" y="65"/>
                  </a:lnTo>
                  <a:lnTo>
                    <a:pt x="136" y="68"/>
                  </a:lnTo>
                  <a:lnTo>
                    <a:pt x="134" y="72"/>
                  </a:lnTo>
                  <a:lnTo>
                    <a:pt x="132" y="77"/>
                  </a:lnTo>
                  <a:lnTo>
                    <a:pt x="131" y="83"/>
                  </a:lnTo>
                  <a:lnTo>
                    <a:pt x="131" y="89"/>
                  </a:lnTo>
                  <a:lnTo>
                    <a:pt x="131" y="94"/>
                  </a:lnTo>
                  <a:lnTo>
                    <a:pt x="133" y="99"/>
                  </a:lnTo>
                  <a:lnTo>
                    <a:pt x="135" y="105"/>
                  </a:lnTo>
                  <a:lnTo>
                    <a:pt x="137" y="110"/>
                  </a:lnTo>
                  <a:lnTo>
                    <a:pt x="142" y="115"/>
                  </a:lnTo>
                  <a:lnTo>
                    <a:pt x="146" y="121"/>
                  </a:lnTo>
                  <a:lnTo>
                    <a:pt x="155" y="130"/>
                  </a:lnTo>
                  <a:lnTo>
                    <a:pt x="167" y="140"/>
                  </a:lnTo>
                  <a:lnTo>
                    <a:pt x="180" y="150"/>
                  </a:lnTo>
                  <a:lnTo>
                    <a:pt x="192" y="160"/>
                  </a:lnTo>
                  <a:lnTo>
                    <a:pt x="205" y="171"/>
                  </a:lnTo>
                  <a:lnTo>
                    <a:pt x="216" y="182"/>
                  </a:lnTo>
                  <a:lnTo>
                    <a:pt x="227" y="195"/>
                  </a:lnTo>
                  <a:lnTo>
                    <a:pt x="235" y="207"/>
                  </a:lnTo>
                  <a:lnTo>
                    <a:pt x="240" y="215"/>
                  </a:lnTo>
                  <a:lnTo>
                    <a:pt x="242" y="222"/>
                  </a:lnTo>
                  <a:lnTo>
                    <a:pt x="244" y="229"/>
                  </a:lnTo>
                  <a:lnTo>
                    <a:pt x="246" y="238"/>
                  </a:lnTo>
                  <a:lnTo>
                    <a:pt x="246" y="246"/>
                  </a:lnTo>
                  <a:lnTo>
                    <a:pt x="245" y="255"/>
                  </a:lnTo>
                  <a:lnTo>
                    <a:pt x="244" y="264"/>
                  </a:lnTo>
                  <a:lnTo>
                    <a:pt x="242" y="274"/>
                  </a:lnTo>
                  <a:lnTo>
                    <a:pt x="238" y="283"/>
                  </a:lnTo>
                  <a:lnTo>
                    <a:pt x="232" y="293"/>
                  </a:lnTo>
                  <a:lnTo>
                    <a:pt x="227" y="301"/>
                  </a:lnTo>
                  <a:lnTo>
                    <a:pt x="220" y="310"/>
                  </a:lnTo>
                  <a:lnTo>
                    <a:pt x="212" y="316"/>
                  </a:lnTo>
                  <a:lnTo>
                    <a:pt x="204" y="322"/>
                  </a:lnTo>
                  <a:lnTo>
                    <a:pt x="194" y="328"/>
                  </a:lnTo>
                  <a:lnTo>
                    <a:pt x="184" y="332"/>
                  </a:lnTo>
                  <a:lnTo>
                    <a:pt x="173" y="335"/>
                  </a:lnTo>
                  <a:lnTo>
                    <a:pt x="162" y="337"/>
                  </a:lnTo>
                  <a:lnTo>
                    <a:pt x="149" y="338"/>
                  </a:lnTo>
                  <a:lnTo>
                    <a:pt x="135" y="338"/>
                  </a:lnTo>
                  <a:lnTo>
                    <a:pt x="122" y="338"/>
                  </a:lnTo>
                  <a:lnTo>
                    <a:pt x="107" y="336"/>
                  </a:lnTo>
                  <a:lnTo>
                    <a:pt x="92" y="332"/>
                  </a:lnTo>
                  <a:lnTo>
                    <a:pt x="76" y="328"/>
                  </a:lnTo>
                  <a:lnTo>
                    <a:pt x="56" y="321"/>
                  </a:lnTo>
                  <a:lnTo>
                    <a:pt x="36" y="313"/>
                  </a:lnTo>
                  <a:lnTo>
                    <a:pt x="17" y="303"/>
                  </a:lnTo>
                  <a:lnTo>
                    <a:pt x="0" y="295"/>
                  </a:lnTo>
                  <a:lnTo>
                    <a:pt x="29" y="205"/>
                  </a:lnTo>
                  <a:lnTo>
                    <a:pt x="66" y="217"/>
                  </a:lnTo>
                  <a:lnTo>
                    <a:pt x="67" y="231"/>
                  </a:lnTo>
                  <a:lnTo>
                    <a:pt x="69" y="244"/>
                  </a:lnTo>
                  <a:lnTo>
                    <a:pt x="69" y="258"/>
                  </a:lnTo>
                  <a:lnTo>
                    <a:pt x="68" y="269"/>
                  </a:lnTo>
                  <a:lnTo>
                    <a:pt x="74" y="274"/>
                  </a:lnTo>
                  <a:lnTo>
                    <a:pt x="82" y="279"/>
                  </a:lnTo>
                  <a:lnTo>
                    <a:pt x="93" y="283"/>
                  </a:lnTo>
                  <a:lnTo>
                    <a:pt x="103" y="288"/>
                  </a:lnTo>
                  <a:lnTo>
                    <a:pt x="113" y="290"/>
                  </a:lnTo>
                  <a:lnTo>
                    <a:pt x="123" y="291"/>
                  </a:lnTo>
                  <a:lnTo>
                    <a:pt x="131" y="291"/>
                  </a:lnTo>
                  <a:lnTo>
                    <a:pt x="138" y="289"/>
                  </a:lnTo>
                  <a:lnTo>
                    <a:pt x="146" y="285"/>
                  </a:lnTo>
                  <a:lnTo>
                    <a:pt x="151" y="280"/>
                  </a:lnTo>
                  <a:lnTo>
                    <a:pt x="155" y="274"/>
                  </a:lnTo>
                  <a:lnTo>
                    <a:pt x="160" y="265"/>
                  </a:lnTo>
                  <a:lnTo>
                    <a:pt x="161" y="260"/>
                  </a:lnTo>
                  <a:lnTo>
                    <a:pt x="161" y="255"/>
                  </a:lnTo>
                  <a:lnTo>
                    <a:pt x="160" y="250"/>
                  </a:lnTo>
                  <a:lnTo>
                    <a:pt x="158" y="244"/>
                  </a:lnTo>
                  <a:lnTo>
                    <a:pt x="156" y="239"/>
                  </a:lnTo>
                  <a:lnTo>
                    <a:pt x="153" y="235"/>
                  </a:lnTo>
                  <a:lnTo>
                    <a:pt x="149" y="229"/>
                  </a:lnTo>
                  <a:lnTo>
                    <a:pt x="145" y="224"/>
                  </a:lnTo>
                  <a:lnTo>
                    <a:pt x="124" y="205"/>
                  </a:lnTo>
                  <a:lnTo>
                    <a:pt x="98" y="184"/>
                  </a:lnTo>
                  <a:lnTo>
                    <a:pt x="86" y="173"/>
                  </a:lnTo>
                  <a:lnTo>
                    <a:pt x="73" y="162"/>
                  </a:lnTo>
                  <a:lnTo>
                    <a:pt x="62" y="149"/>
                  </a:lnTo>
                  <a:lnTo>
                    <a:pt x="54" y="136"/>
                  </a:lnTo>
                  <a:lnTo>
                    <a:pt x="50" y="129"/>
                  </a:lnTo>
                  <a:lnTo>
                    <a:pt x="47" y="122"/>
                  </a:lnTo>
                  <a:lnTo>
                    <a:pt x="44" y="114"/>
                  </a:lnTo>
                  <a:lnTo>
                    <a:pt x="43" y="106"/>
                  </a:lnTo>
                  <a:lnTo>
                    <a:pt x="43" y="97"/>
                  </a:lnTo>
                  <a:lnTo>
                    <a:pt x="43" y="89"/>
                  </a:lnTo>
                  <a:lnTo>
                    <a:pt x="44" y="79"/>
                  </a:lnTo>
                  <a:lnTo>
                    <a:pt x="48" y="70"/>
                  </a:lnTo>
                  <a:lnTo>
                    <a:pt x="52" y="60"/>
                  </a:lnTo>
                  <a:lnTo>
                    <a:pt x="56" y="50"/>
                  </a:lnTo>
                  <a:lnTo>
                    <a:pt x="62" y="41"/>
                  </a:lnTo>
                  <a:lnTo>
                    <a:pt x="70" y="33"/>
                  </a:lnTo>
                  <a:lnTo>
                    <a:pt x="78" y="26"/>
                  </a:lnTo>
                  <a:lnTo>
                    <a:pt x="87" y="19"/>
                  </a:lnTo>
                  <a:lnTo>
                    <a:pt x="97" y="14"/>
                  </a:lnTo>
                  <a:lnTo>
                    <a:pt x="108" y="9"/>
                  </a:lnTo>
                  <a:lnTo>
                    <a:pt x="119" y="5"/>
                  </a:lnTo>
                  <a:lnTo>
                    <a:pt x="132" y="2"/>
                  </a:lnTo>
                  <a:lnTo>
                    <a:pt x="146" y="1"/>
                  </a:lnTo>
                  <a:lnTo>
                    <a:pt x="160" y="0"/>
                  </a:lnTo>
                  <a:lnTo>
                    <a:pt x="174" y="1"/>
                  </a:lnTo>
                  <a:lnTo>
                    <a:pt x="190" y="3"/>
                  </a:lnTo>
                  <a:lnTo>
                    <a:pt x="206" y="7"/>
                  </a:lnTo>
                  <a:lnTo>
                    <a:pt x="223" y="1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6" name="Freeform 16">
              <a:extLst>
                <a:ext uri="{FF2B5EF4-FFF2-40B4-BE49-F238E27FC236}">
                  <a16:creationId xmlns:a16="http://schemas.microsoft.com/office/drawing/2014/main" id="{240DC327-69C5-C122-85E0-51B22D79D3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0152" y="6706642"/>
              <a:ext cx="36513" cy="42863"/>
            </a:xfrm>
            <a:custGeom>
              <a:avLst/>
              <a:gdLst>
                <a:gd name="T0" fmla="*/ 2 w 311"/>
                <a:gd name="T1" fmla="*/ 0 h 374"/>
                <a:gd name="T2" fmla="*/ 2 w 311"/>
                <a:gd name="T3" fmla="*/ 1 h 374"/>
                <a:gd name="T4" fmla="*/ 2 w 311"/>
                <a:gd name="T5" fmla="*/ 1 h 374"/>
                <a:gd name="T6" fmla="*/ 1 w 311"/>
                <a:gd name="T7" fmla="*/ 1 h 374"/>
                <a:gd name="T8" fmla="*/ 1 w 311"/>
                <a:gd name="T9" fmla="*/ 1 h 374"/>
                <a:gd name="T10" fmla="*/ 1 w 311"/>
                <a:gd name="T11" fmla="*/ 1 h 374"/>
                <a:gd name="T12" fmla="*/ 1 w 311"/>
                <a:gd name="T13" fmla="*/ 2 h 374"/>
                <a:gd name="T14" fmla="*/ 1 w 311"/>
                <a:gd name="T15" fmla="*/ 2 h 374"/>
                <a:gd name="T16" fmla="*/ 1 w 311"/>
                <a:gd name="T17" fmla="*/ 2 h 374"/>
                <a:gd name="T18" fmla="*/ 1 w 311"/>
                <a:gd name="T19" fmla="*/ 2 h 374"/>
                <a:gd name="T20" fmla="*/ 1 w 311"/>
                <a:gd name="T21" fmla="*/ 2 h 374"/>
                <a:gd name="T22" fmla="*/ 1 w 311"/>
                <a:gd name="T23" fmla="*/ 2 h 374"/>
                <a:gd name="T24" fmla="*/ 0 w 311"/>
                <a:gd name="T25" fmla="*/ 2 h 374"/>
                <a:gd name="T26" fmla="*/ 0 w 311"/>
                <a:gd name="T27" fmla="*/ 1 h 374"/>
                <a:gd name="T28" fmla="*/ 0 w 311"/>
                <a:gd name="T29" fmla="*/ 1 h 374"/>
                <a:gd name="T30" fmla="*/ 0 w 311"/>
                <a:gd name="T31" fmla="*/ 1 h 374"/>
                <a:gd name="T32" fmla="*/ 0 w 311"/>
                <a:gd name="T33" fmla="*/ 1 h 374"/>
                <a:gd name="T34" fmla="*/ 0 w 311"/>
                <a:gd name="T35" fmla="*/ 1 h 374"/>
                <a:gd name="T36" fmla="*/ 1 w 311"/>
                <a:gd name="T37" fmla="*/ 0 h 374"/>
                <a:gd name="T38" fmla="*/ 1 w 311"/>
                <a:gd name="T39" fmla="*/ 0 h 374"/>
                <a:gd name="T40" fmla="*/ 1 w 311"/>
                <a:gd name="T41" fmla="*/ 0 h 374"/>
                <a:gd name="T42" fmla="*/ 1 w 311"/>
                <a:gd name="T43" fmla="*/ 0 h 374"/>
                <a:gd name="T44" fmla="*/ 1 w 311"/>
                <a:gd name="T45" fmla="*/ 0 h 374"/>
                <a:gd name="T46" fmla="*/ 1 w 311"/>
                <a:gd name="T47" fmla="*/ 0 h 374"/>
                <a:gd name="T48" fmla="*/ 2 w 311"/>
                <a:gd name="T49" fmla="*/ 0 h 37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11" h="374">
                  <a:moveTo>
                    <a:pt x="311" y="83"/>
                  </a:moveTo>
                  <a:lnTo>
                    <a:pt x="295" y="110"/>
                  </a:lnTo>
                  <a:lnTo>
                    <a:pt x="283" y="110"/>
                  </a:lnTo>
                  <a:lnTo>
                    <a:pt x="271" y="110"/>
                  </a:lnTo>
                  <a:lnTo>
                    <a:pt x="258" y="109"/>
                  </a:lnTo>
                  <a:lnTo>
                    <a:pt x="245" y="107"/>
                  </a:lnTo>
                  <a:lnTo>
                    <a:pt x="134" y="308"/>
                  </a:lnTo>
                  <a:lnTo>
                    <a:pt x="141" y="316"/>
                  </a:lnTo>
                  <a:lnTo>
                    <a:pt x="149" y="327"/>
                  </a:lnTo>
                  <a:lnTo>
                    <a:pt x="156" y="337"/>
                  </a:lnTo>
                  <a:lnTo>
                    <a:pt x="162" y="348"/>
                  </a:lnTo>
                  <a:lnTo>
                    <a:pt x="147" y="374"/>
                  </a:lnTo>
                  <a:lnTo>
                    <a:pt x="0" y="292"/>
                  </a:lnTo>
                  <a:lnTo>
                    <a:pt x="14" y="265"/>
                  </a:lnTo>
                  <a:lnTo>
                    <a:pt x="27" y="265"/>
                  </a:lnTo>
                  <a:lnTo>
                    <a:pt x="40" y="265"/>
                  </a:lnTo>
                  <a:lnTo>
                    <a:pt x="52" y="266"/>
                  </a:lnTo>
                  <a:lnTo>
                    <a:pt x="64" y="269"/>
                  </a:lnTo>
                  <a:lnTo>
                    <a:pt x="177" y="68"/>
                  </a:lnTo>
                  <a:lnTo>
                    <a:pt x="168" y="58"/>
                  </a:lnTo>
                  <a:lnTo>
                    <a:pt x="160" y="49"/>
                  </a:lnTo>
                  <a:lnTo>
                    <a:pt x="154" y="38"/>
                  </a:lnTo>
                  <a:lnTo>
                    <a:pt x="147" y="27"/>
                  </a:lnTo>
                  <a:lnTo>
                    <a:pt x="162" y="0"/>
                  </a:lnTo>
                  <a:lnTo>
                    <a:pt x="311" y="8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7" name="Freeform 17">
              <a:extLst>
                <a:ext uri="{FF2B5EF4-FFF2-40B4-BE49-F238E27FC236}">
                  <a16:creationId xmlns:a16="http://schemas.microsoft.com/office/drawing/2014/main" id="{34C35756-9F83-01F6-ECC7-0F882832074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5702" y="6676479"/>
              <a:ext cx="44450" cy="42863"/>
            </a:xfrm>
            <a:custGeom>
              <a:avLst/>
              <a:gdLst>
                <a:gd name="T0" fmla="*/ 1 w 387"/>
                <a:gd name="T1" fmla="*/ 0 h 371"/>
                <a:gd name="T2" fmla="*/ 1 w 387"/>
                <a:gd name="T3" fmla="*/ 0 h 371"/>
                <a:gd name="T4" fmla="*/ 1 w 387"/>
                <a:gd name="T5" fmla="*/ 0 h 371"/>
                <a:gd name="T6" fmla="*/ 2 w 387"/>
                <a:gd name="T7" fmla="*/ 0 h 371"/>
                <a:gd name="T8" fmla="*/ 2 w 387"/>
                <a:gd name="T9" fmla="*/ 0 h 371"/>
                <a:gd name="T10" fmla="*/ 2 w 387"/>
                <a:gd name="T11" fmla="*/ 1 h 371"/>
                <a:gd name="T12" fmla="*/ 2 w 387"/>
                <a:gd name="T13" fmla="*/ 1 h 371"/>
                <a:gd name="T14" fmla="*/ 2 w 387"/>
                <a:gd name="T15" fmla="*/ 1 h 371"/>
                <a:gd name="T16" fmla="*/ 2 w 387"/>
                <a:gd name="T17" fmla="*/ 1 h 371"/>
                <a:gd name="T18" fmla="*/ 2 w 387"/>
                <a:gd name="T19" fmla="*/ 1 h 371"/>
                <a:gd name="T20" fmla="*/ 2 w 387"/>
                <a:gd name="T21" fmla="*/ 1 h 371"/>
                <a:gd name="T22" fmla="*/ 2 w 387"/>
                <a:gd name="T23" fmla="*/ 2 h 371"/>
                <a:gd name="T24" fmla="*/ 2 w 387"/>
                <a:gd name="T25" fmla="*/ 2 h 371"/>
                <a:gd name="T26" fmla="*/ 2 w 387"/>
                <a:gd name="T27" fmla="*/ 2 h 371"/>
                <a:gd name="T28" fmla="*/ 1 w 387"/>
                <a:gd name="T29" fmla="*/ 2 h 371"/>
                <a:gd name="T30" fmla="*/ 1 w 387"/>
                <a:gd name="T31" fmla="*/ 2 h 371"/>
                <a:gd name="T32" fmla="*/ 1 w 387"/>
                <a:gd name="T33" fmla="*/ 2 h 371"/>
                <a:gd name="T34" fmla="*/ 1 w 387"/>
                <a:gd name="T35" fmla="*/ 2 h 371"/>
                <a:gd name="T36" fmla="*/ 1 w 387"/>
                <a:gd name="T37" fmla="*/ 2 h 371"/>
                <a:gd name="T38" fmla="*/ 1 w 387"/>
                <a:gd name="T39" fmla="*/ 2 h 371"/>
                <a:gd name="T40" fmla="*/ 0 w 387"/>
                <a:gd name="T41" fmla="*/ 2 h 371"/>
                <a:gd name="T42" fmla="*/ 0 w 387"/>
                <a:gd name="T43" fmla="*/ 1 h 371"/>
                <a:gd name="T44" fmla="*/ 0 w 387"/>
                <a:gd name="T45" fmla="*/ 1 h 371"/>
                <a:gd name="T46" fmla="*/ 1 w 387"/>
                <a:gd name="T47" fmla="*/ 1 h 371"/>
                <a:gd name="T48" fmla="*/ 0 w 387"/>
                <a:gd name="T49" fmla="*/ 1 h 371"/>
                <a:gd name="T50" fmla="*/ 0 w 387"/>
                <a:gd name="T51" fmla="*/ 1 h 371"/>
                <a:gd name="T52" fmla="*/ 1 w 387"/>
                <a:gd name="T53" fmla="*/ 1 h 371"/>
                <a:gd name="T54" fmla="*/ 1 w 387"/>
                <a:gd name="T55" fmla="*/ 1 h 371"/>
                <a:gd name="T56" fmla="*/ 1 w 387"/>
                <a:gd name="T57" fmla="*/ 2 h 371"/>
                <a:gd name="T58" fmla="*/ 1 w 387"/>
                <a:gd name="T59" fmla="*/ 2 h 371"/>
                <a:gd name="T60" fmla="*/ 1 w 387"/>
                <a:gd name="T61" fmla="*/ 2 h 371"/>
                <a:gd name="T62" fmla="*/ 1 w 387"/>
                <a:gd name="T63" fmla="*/ 2 h 371"/>
                <a:gd name="T64" fmla="*/ 1 w 387"/>
                <a:gd name="T65" fmla="*/ 2 h 371"/>
                <a:gd name="T66" fmla="*/ 1 w 387"/>
                <a:gd name="T67" fmla="*/ 2 h 371"/>
                <a:gd name="T68" fmla="*/ 1 w 387"/>
                <a:gd name="T69" fmla="*/ 1 h 371"/>
                <a:gd name="T70" fmla="*/ 1 w 387"/>
                <a:gd name="T71" fmla="*/ 1 h 371"/>
                <a:gd name="T72" fmla="*/ 2 w 387"/>
                <a:gd name="T73" fmla="*/ 1 h 371"/>
                <a:gd name="T74" fmla="*/ 2 w 387"/>
                <a:gd name="T75" fmla="*/ 1 h 371"/>
                <a:gd name="T76" fmla="*/ 2 w 387"/>
                <a:gd name="T77" fmla="*/ 1 h 371"/>
                <a:gd name="T78" fmla="*/ 2 w 387"/>
                <a:gd name="T79" fmla="*/ 1 h 371"/>
                <a:gd name="T80" fmla="*/ 2 w 387"/>
                <a:gd name="T81" fmla="*/ 1 h 371"/>
                <a:gd name="T82" fmla="*/ 2 w 387"/>
                <a:gd name="T83" fmla="*/ 1 h 371"/>
                <a:gd name="T84" fmla="*/ 2 w 387"/>
                <a:gd name="T85" fmla="*/ 1 h 371"/>
                <a:gd name="T86" fmla="*/ 1 w 387"/>
                <a:gd name="T87" fmla="*/ 1 h 371"/>
                <a:gd name="T88" fmla="*/ 1 w 387"/>
                <a:gd name="T89" fmla="*/ 0 h 371"/>
                <a:gd name="T90" fmla="*/ 1 w 387"/>
                <a:gd name="T91" fmla="*/ 0 h 371"/>
                <a:gd name="T92" fmla="*/ 1 w 387"/>
                <a:gd name="T93" fmla="*/ 1 h 371"/>
                <a:gd name="T94" fmla="*/ 1 w 387"/>
                <a:gd name="T95" fmla="*/ 1 h 371"/>
                <a:gd name="T96" fmla="*/ 1 w 387"/>
                <a:gd name="T97" fmla="*/ 1 h 371"/>
                <a:gd name="T98" fmla="*/ 1 w 387"/>
                <a:gd name="T99" fmla="*/ 0 h 371"/>
                <a:gd name="T100" fmla="*/ 1 w 387"/>
                <a:gd name="T101" fmla="*/ 0 h 371"/>
                <a:gd name="T102" fmla="*/ 1 w 387"/>
                <a:gd name="T103" fmla="*/ 0 h 37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387" h="371">
                  <a:moveTo>
                    <a:pt x="136" y="72"/>
                  </a:moveTo>
                  <a:lnTo>
                    <a:pt x="205" y="0"/>
                  </a:lnTo>
                  <a:lnTo>
                    <a:pt x="221" y="5"/>
                  </a:lnTo>
                  <a:lnTo>
                    <a:pt x="236" y="13"/>
                  </a:lnTo>
                  <a:lnTo>
                    <a:pt x="252" y="20"/>
                  </a:lnTo>
                  <a:lnTo>
                    <a:pt x="268" y="29"/>
                  </a:lnTo>
                  <a:lnTo>
                    <a:pt x="284" y="38"/>
                  </a:lnTo>
                  <a:lnTo>
                    <a:pt x="299" y="50"/>
                  </a:lnTo>
                  <a:lnTo>
                    <a:pt x="314" y="61"/>
                  </a:lnTo>
                  <a:lnTo>
                    <a:pt x="328" y="75"/>
                  </a:lnTo>
                  <a:lnTo>
                    <a:pt x="342" y="89"/>
                  </a:lnTo>
                  <a:lnTo>
                    <a:pt x="354" y="103"/>
                  </a:lnTo>
                  <a:lnTo>
                    <a:pt x="363" y="117"/>
                  </a:lnTo>
                  <a:lnTo>
                    <a:pt x="371" y="133"/>
                  </a:lnTo>
                  <a:lnTo>
                    <a:pt x="378" y="148"/>
                  </a:lnTo>
                  <a:lnTo>
                    <a:pt x="383" y="164"/>
                  </a:lnTo>
                  <a:lnTo>
                    <a:pt x="385" y="179"/>
                  </a:lnTo>
                  <a:lnTo>
                    <a:pt x="387" y="194"/>
                  </a:lnTo>
                  <a:lnTo>
                    <a:pt x="386" y="210"/>
                  </a:lnTo>
                  <a:lnTo>
                    <a:pt x="384" y="225"/>
                  </a:lnTo>
                  <a:lnTo>
                    <a:pt x="381" y="241"/>
                  </a:lnTo>
                  <a:lnTo>
                    <a:pt x="376" y="256"/>
                  </a:lnTo>
                  <a:lnTo>
                    <a:pt x="368" y="271"/>
                  </a:lnTo>
                  <a:lnTo>
                    <a:pt x="360" y="285"/>
                  </a:lnTo>
                  <a:lnTo>
                    <a:pt x="349" y="299"/>
                  </a:lnTo>
                  <a:lnTo>
                    <a:pt x="338" y="313"/>
                  </a:lnTo>
                  <a:lnTo>
                    <a:pt x="323" y="327"/>
                  </a:lnTo>
                  <a:lnTo>
                    <a:pt x="307" y="338"/>
                  </a:lnTo>
                  <a:lnTo>
                    <a:pt x="292" y="349"/>
                  </a:lnTo>
                  <a:lnTo>
                    <a:pt x="275" y="356"/>
                  </a:lnTo>
                  <a:lnTo>
                    <a:pt x="259" y="362"/>
                  </a:lnTo>
                  <a:lnTo>
                    <a:pt x="242" y="368"/>
                  </a:lnTo>
                  <a:lnTo>
                    <a:pt x="225" y="370"/>
                  </a:lnTo>
                  <a:lnTo>
                    <a:pt x="208" y="371"/>
                  </a:lnTo>
                  <a:lnTo>
                    <a:pt x="190" y="369"/>
                  </a:lnTo>
                  <a:lnTo>
                    <a:pt x="173" y="366"/>
                  </a:lnTo>
                  <a:lnTo>
                    <a:pt x="155" y="360"/>
                  </a:lnTo>
                  <a:lnTo>
                    <a:pt x="137" y="353"/>
                  </a:lnTo>
                  <a:lnTo>
                    <a:pt x="120" y="345"/>
                  </a:lnTo>
                  <a:lnTo>
                    <a:pt x="103" y="333"/>
                  </a:lnTo>
                  <a:lnTo>
                    <a:pt x="87" y="320"/>
                  </a:lnTo>
                  <a:lnTo>
                    <a:pt x="70" y="305"/>
                  </a:lnTo>
                  <a:lnTo>
                    <a:pt x="51" y="285"/>
                  </a:lnTo>
                  <a:lnTo>
                    <a:pt x="32" y="264"/>
                  </a:lnTo>
                  <a:lnTo>
                    <a:pt x="15" y="243"/>
                  </a:lnTo>
                  <a:lnTo>
                    <a:pt x="0" y="221"/>
                  </a:lnTo>
                  <a:lnTo>
                    <a:pt x="69" y="150"/>
                  </a:lnTo>
                  <a:lnTo>
                    <a:pt x="97" y="178"/>
                  </a:lnTo>
                  <a:lnTo>
                    <a:pt x="93" y="190"/>
                  </a:lnTo>
                  <a:lnTo>
                    <a:pt x="89" y="202"/>
                  </a:lnTo>
                  <a:lnTo>
                    <a:pt x="83" y="213"/>
                  </a:lnTo>
                  <a:lnTo>
                    <a:pt x="78" y="224"/>
                  </a:lnTo>
                  <a:lnTo>
                    <a:pt x="85" y="237"/>
                  </a:lnTo>
                  <a:lnTo>
                    <a:pt x="95" y="250"/>
                  </a:lnTo>
                  <a:lnTo>
                    <a:pt x="106" y="264"/>
                  </a:lnTo>
                  <a:lnTo>
                    <a:pt x="118" y="278"/>
                  </a:lnTo>
                  <a:lnTo>
                    <a:pt x="128" y="286"/>
                  </a:lnTo>
                  <a:lnTo>
                    <a:pt x="137" y="293"/>
                  </a:lnTo>
                  <a:lnTo>
                    <a:pt x="147" y="298"/>
                  </a:lnTo>
                  <a:lnTo>
                    <a:pt x="156" y="301"/>
                  </a:lnTo>
                  <a:lnTo>
                    <a:pt x="166" y="304"/>
                  </a:lnTo>
                  <a:lnTo>
                    <a:pt x="175" y="305"/>
                  </a:lnTo>
                  <a:lnTo>
                    <a:pt x="185" y="305"/>
                  </a:lnTo>
                  <a:lnTo>
                    <a:pt x="194" y="304"/>
                  </a:lnTo>
                  <a:lnTo>
                    <a:pt x="205" y="302"/>
                  </a:lnTo>
                  <a:lnTo>
                    <a:pt x="214" y="299"/>
                  </a:lnTo>
                  <a:lnTo>
                    <a:pt x="224" y="296"/>
                  </a:lnTo>
                  <a:lnTo>
                    <a:pt x="233" y="291"/>
                  </a:lnTo>
                  <a:lnTo>
                    <a:pt x="243" y="284"/>
                  </a:lnTo>
                  <a:lnTo>
                    <a:pt x="252" y="277"/>
                  </a:lnTo>
                  <a:lnTo>
                    <a:pt x="261" y="269"/>
                  </a:lnTo>
                  <a:lnTo>
                    <a:pt x="269" y="261"/>
                  </a:lnTo>
                  <a:lnTo>
                    <a:pt x="278" y="253"/>
                  </a:lnTo>
                  <a:lnTo>
                    <a:pt x="285" y="243"/>
                  </a:lnTo>
                  <a:lnTo>
                    <a:pt x="291" y="234"/>
                  </a:lnTo>
                  <a:lnTo>
                    <a:pt x="297" y="224"/>
                  </a:lnTo>
                  <a:lnTo>
                    <a:pt x="301" y="213"/>
                  </a:lnTo>
                  <a:lnTo>
                    <a:pt x="304" y="204"/>
                  </a:lnTo>
                  <a:lnTo>
                    <a:pt x="306" y="193"/>
                  </a:lnTo>
                  <a:lnTo>
                    <a:pt x="307" y="184"/>
                  </a:lnTo>
                  <a:lnTo>
                    <a:pt x="307" y="173"/>
                  </a:lnTo>
                  <a:lnTo>
                    <a:pt x="306" y="163"/>
                  </a:lnTo>
                  <a:lnTo>
                    <a:pt x="304" y="152"/>
                  </a:lnTo>
                  <a:lnTo>
                    <a:pt x="301" y="143"/>
                  </a:lnTo>
                  <a:lnTo>
                    <a:pt x="295" y="132"/>
                  </a:lnTo>
                  <a:lnTo>
                    <a:pt x="289" y="123"/>
                  </a:lnTo>
                  <a:lnTo>
                    <a:pt x="282" y="113"/>
                  </a:lnTo>
                  <a:lnTo>
                    <a:pt x="273" y="104"/>
                  </a:lnTo>
                  <a:lnTo>
                    <a:pt x="265" y="96"/>
                  </a:lnTo>
                  <a:lnTo>
                    <a:pt x="256" y="89"/>
                  </a:lnTo>
                  <a:lnTo>
                    <a:pt x="248" y="82"/>
                  </a:lnTo>
                  <a:lnTo>
                    <a:pt x="238" y="77"/>
                  </a:lnTo>
                  <a:lnTo>
                    <a:pt x="192" y="126"/>
                  </a:lnTo>
                  <a:lnTo>
                    <a:pt x="195" y="134"/>
                  </a:lnTo>
                  <a:lnTo>
                    <a:pt x="199" y="145"/>
                  </a:lnTo>
                  <a:lnTo>
                    <a:pt x="203" y="154"/>
                  </a:lnTo>
                  <a:lnTo>
                    <a:pt x="205" y="165"/>
                  </a:lnTo>
                  <a:lnTo>
                    <a:pt x="185" y="186"/>
                  </a:lnTo>
                  <a:lnTo>
                    <a:pt x="82" y="87"/>
                  </a:lnTo>
                  <a:lnTo>
                    <a:pt x="102" y="66"/>
                  </a:lnTo>
                  <a:lnTo>
                    <a:pt x="111" y="67"/>
                  </a:lnTo>
                  <a:lnTo>
                    <a:pt x="119" y="68"/>
                  </a:lnTo>
                  <a:lnTo>
                    <a:pt x="128" y="69"/>
                  </a:lnTo>
                  <a:lnTo>
                    <a:pt x="136" y="7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8" name="Freeform 18">
              <a:extLst>
                <a:ext uri="{FF2B5EF4-FFF2-40B4-BE49-F238E27FC236}">
                  <a16:creationId xmlns:a16="http://schemas.microsoft.com/office/drawing/2014/main" id="{E108F5F3-5268-6374-8F23-3B85C49B4CC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8715" y="6643142"/>
              <a:ext cx="42863" cy="36513"/>
            </a:xfrm>
            <a:custGeom>
              <a:avLst/>
              <a:gdLst>
                <a:gd name="T0" fmla="*/ 2 w 374"/>
                <a:gd name="T1" fmla="*/ 1 h 320"/>
                <a:gd name="T2" fmla="*/ 2 w 374"/>
                <a:gd name="T3" fmla="*/ 1 h 320"/>
                <a:gd name="T4" fmla="*/ 2 w 374"/>
                <a:gd name="T5" fmla="*/ 1 h 320"/>
                <a:gd name="T6" fmla="*/ 2 w 374"/>
                <a:gd name="T7" fmla="*/ 1 h 320"/>
                <a:gd name="T8" fmla="*/ 2 w 374"/>
                <a:gd name="T9" fmla="*/ 1 h 320"/>
                <a:gd name="T10" fmla="*/ 2 w 374"/>
                <a:gd name="T11" fmla="*/ 1 h 320"/>
                <a:gd name="T12" fmla="*/ 1 w 374"/>
                <a:gd name="T13" fmla="*/ 1 h 320"/>
                <a:gd name="T14" fmla="*/ 1 w 374"/>
                <a:gd name="T15" fmla="*/ 1 h 320"/>
                <a:gd name="T16" fmla="*/ 1 w 374"/>
                <a:gd name="T17" fmla="*/ 1 h 320"/>
                <a:gd name="T18" fmla="*/ 1 w 374"/>
                <a:gd name="T19" fmla="*/ 2 h 320"/>
                <a:gd name="T20" fmla="*/ 1 w 374"/>
                <a:gd name="T21" fmla="*/ 2 h 320"/>
                <a:gd name="T22" fmla="*/ 0 w 374"/>
                <a:gd name="T23" fmla="*/ 2 h 320"/>
                <a:gd name="T24" fmla="*/ 0 w 374"/>
                <a:gd name="T25" fmla="*/ 1 h 320"/>
                <a:gd name="T26" fmla="*/ 0 w 374"/>
                <a:gd name="T27" fmla="*/ 1 h 320"/>
                <a:gd name="T28" fmla="*/ 0 w 374"/>
                <a:gd name="T29" fmla="*/ 1 h 320"/>
                <a:gd name="T30" fmla="*/ 0 w 374"/>
                <a:gd name="T31" fmla="*/ 1 h 320"/>
                <a:gd name="T32" fmla="*/ 0 w 374"/>
                <a:gd name="T33" fmla="*/ 1 h 320"/>
                <a:gd name="T34" fmla="*/ 0 w 374"/>
                <a:gd name="T35" fmla="*/ 1 h 320"/>
                <a:gd name="T36" fmla="*/ 1 w 374"/>
                <a:gd name="T37" fmla="*/ 0 h 320"/>
                <a:gd name="T38" fmla="*/ 1 w 374"/>
                <a:gd name="T39" fmla="*/ 0 h 320"/>
                <a:gd name="T40" fmla="*/ 1 w 374"/>
                <a:gd name="T41" fmla="*/ 0 h 320"/>
                <a:gd name="T42" fmla="*/ 1 w 374"/>
                <a:gd name="T43" fmla="*/ 0 h 320"/>
                <a:gd name="T44" fmla="*/ 1 w 374"/>
                <a:gd name="T45" fmla="*/ 0 h 320"/>
                <a:gd name="T46" fmla="*/ 2 w 374"/>
                <a:gd name="T47" fmla="*/ 0 h 320"/>
                <a:gd name="T48" fmla="*/ 2 w 374"/>
                <a:gd name="T49" fmla="*/ 1 h 32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74" h="320">
                  <a:moveTo>
                    <a:pt x="374" y="145"/>
                  </a:moveTo>
                  <a:lnTo>
                    <a:pt x="348" y="161"/>
                  </a:lnTo>
                  <a:lnTo>
                    <a:pt x="336" y="156"/>
                  </a:lnTo>
                  <a:lnTo>
                    <a:pt x="325" y="149"/>
                  </a:lnTo>
                  <a:lnTo>
                    <a:pt x="315" y="142"/>
                  </a:lnTo>
                  <a:lnTo>
                    <a:pt x="305" y="135"/>
                  </a:lnTo>
                  <a:lnTo>
                    <a:pt x="109" y="255"/>
                  </a:lnTo>
                  <a:lnTo>
                    <a:pt x="112" y="267"/>
                  </a:lnTo>
                  <a:lnTo>
                    <a:pt x="113" y="279"/>
                  </a:lnTo>
                  <a:lnTo>
                    <a:pt x="114" y="292"/>
                  </a:lnTo>
                  <a:lnTo>
                    <a:pt x="114" y="305"/>
                  </a:lnTo>
                  <a:lnTo>
                    <a:pt x="89" y="320"/>
                  </a:lnTo>
                  <a:lnTo>
                    <a:pt x="0" y="176"/>
                  </a:lnTo>
                  <a:lnTo>
                    <a:pt x="27" y="160"/>
                  </a:lnTo>
                  <a:lnTo>
                    <a:pt x="37" y="165"/>
                  </a:lnTo>
                  <a:lnTo>
                    <a:pt x="48" y="173"/>
                  </a:lnTo>
                  <a:lnTo>
                    <a:pt x="58" y="179"/>
                  </a:lnTo>
                  <a:lnTo>
                    <a:pt x="68" y="187"/>
                  </a:lnTo>
                  <a:lnTo>
                    <a:pt x="264" y="67"/>
                  </a:lnTo>
                  <a:lnTo>
                    <a:pt x="261" y="54"/>
                  </a:lnTo>
                  <a:lnTo>
                    <a:pt x="260" y="42"/>
                  </a:lnTo>
                  <a:lnTo>
                    <a:pt x="259" y="29"/>
                  </a:lnTo>
                  <a:lnTo>
                    <a:pt x="259" y="17"/>
                  </a:lnTo>
                  <a:lnTo>
                    <a:pt x="285" y="0"/>
                  </a:lnTo>
                  <a:lnTo>
                    <a:pt x="374" y="1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9" name="Freeform 19">
              <a:extLst>
                <a:ext uri="{FF2B5EF4-FFF2-40B4-BE49-F238E27FC236}">
                  <a16:creationId xmlns:a16="http://schemas.microsoft.com/office/drawing/2014/main" id="{4693FCB2-0C7A-0C33-A35C-8756A44B787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252" y="6601867"/>
              <a:ext cx="42863" cy="41275"/>
            </a:xfrm>
            <a:custGeom>
              <a:avLst/>
              <a:gdLst>
                <a:gd name="T0" fmla="*/ 2 w 373"/>
                <a:gd name="T1" fmla="*/ 1 h 359"/>
                <a:gd name="T2" fmla="*/ 2 w 373"/>
                <a:gd name="T3" fmla="*/ 1 h 359"/>
                <a:gd name="T4" fmla="*/ 2 w 373"/>
                <a:gd name="T5" fmla="*/ 1 h 359"/>
                <a:gd name="T6" fmla="*/ 2 w 373"/>
                <a:gd name="T7" fmla="*/ 1 h 359"/>
                <a:gd name="T8" fmla="*/ 2 w 373"/>
                <a:gd name="T9" fmla="*/ 1 h 359"/>
                <a:gd name="T10" fmla="*/ 2 w 373"/>
                <a:gd name="T11" fmla="*/ 1 h 359"/>
                <a:gd name="T12" fmla="*/ 1 w 373"/>
                <a:gd name="T13" fmla="*/ 2 h 359"/>
                <a:gd name="T14" fmla="*/ 1 w 373"/>
                <a:gd name="T15" fmla="*/ 2 h 359"/>
                <a:gd name="T16" fmla="*/ 1 w 373"/>
                <a:gd name="T17" fmla="*/ 2 h 359"/>
                <a:gd name="T18" fmla="*/ 1 w 373"/>
                <a:gd name="T19" fmla="*/ 2 h 359"/>
                <a:gd name="T20" fmla="*/ 0 w 373"/>
                <a:gd name="T21" fmla="*/ 2 h 359"/>
                <a:gd name="T22" fmla="*/ 0 w 373"/>
                <a:gd name="T23" fmla="*/ 2 h 359"/>
                <a:gd name="T24" fmla="*/ 0 w 373"/>
                <a:gd name="T25" fmla="*/ 1 h 359"/>
                <a:gd name="T26" fmla="*/ 0 w 373"/>
                <a:gd name="T27" fmla="*/ 1 h 359"/>
                <a:gd name="T28" fmla="*/ 0 w 373"/>
                <a:gd name="T29" fmla="*/ 1 h 359"/>
                <a:gd name="T30" fmla="*/ 0 w 373"/>
                <a:gd name="T31" fmla="*/ 1 h 359"/>
                <a:gd name="T32" fmla="*/ 0 w 373"/>
                <a:gd name="T33" fmla="*/ 1 h 359"/>
                <a:gd name="T34" fmla="*/ 0 w 373"/>
                <a:gd name="T35" fmla="*/ 1 h 359"/>
                <a:gd name="T36" fmla="*/ 2 w 373"/>
                <a:gd name="T37" fmla="*/ 1 h 359"/>
                <a:gd name="T38" fmla="*/ 1 w 373"/>
                <a:gd name="T39" fmla="*/ 0 h 359"/>
                <a:gd name="T40" fmla="*/ 1 w 373"/>
                <a:gd name="T41" fmla="*/ 0 h 359"/>
                <a:gd name="T42" fmla="*/ 1 w 373"/>
                <a:gd name="T43" fmla="*/ 0 h 359"/>
                <a:gd name="T44" fmla="*/ 1 w 373"/>
                <a:gd name="T45" fmla="*/ 0 h 359"/>
                <a:gd name="T46" fmla="*/ 1 w 373"/>
                <a:gd name="T47" fmla="*/ 0 h 359"/>
                <a:gd name="T48" fmla="*/ 1 w 373"/>
                <a:gd name="T49" fmla="*/ 0 h 359"/>
                <a:gd name="T50" fmla="*/ 1 w 373"/>
                <a:gd name="T51" fmla="*/ 0 h 359"/>
                <a:gd name="T52" fmla="*/ 2 w 373"/>
                <a:gd name="T53" fmla="*/ 1 h 359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373" h="359">
                  <a:moveTo>
                    <a:pt x="373" y="240"/>
                  </a:moveTo>
                  <a:lnTo>
                    <a:pt x="343" y="251"/>
                  </a:lnTo>
                  <a:lnTo>
                    <a:pt x="334" y="244"/>
                  </a:lnTo>
                  <a:lnTo>
                    <a:pt x="324" y="235"/>
                  </a:lnTo>
                  <a:lnTo>
                    <a:pt x="316" y="227"/>
                  </a:lnTo>
                  <a:lnTo>
                    <a:pt x="307" y="216"/>
                  </a:lnTo>
                  <a:lnTo>
                    <a:pt x="92" y="299"/>
                  </a:lnTo>
                  <a:lnTo>
                    <a:pt x="93" y="310"/>
                  </a:lnTo>
                  <a:lnTo>
                    <a:pt x="92" y="323"/>
                  </a:lnTo>
                  <a:lnTo>
                    <a:pt x="91" y="336"/>
                  </a:lnTo>
                  <a:lnTo>
                    <a:pt x="89" y="348"/>
                  </a:lnTo>
                  <a:lnTo>
                    <a:pt x="60" y="359"/>
                  </a:lnTo>
                  <a:lnTo>
                    <a:pt x="0" y="200"/>
                  </a:lnTo>
                  <a:lnTo>
                    <a:pt x="29" y="190"/>
                  </a:lnTo>
                  <a:lnTo>
                    <a:pt x="38" y="197"/>
                  </a:lnTo>
                  <a:lnTo>
                    <a:pt x="48" y="206"/>
                  </a:lnTo>
                  <a:lnTo>
                    <a:pt x="57" y="215"/>
                  </a:lnTo>
                  <a:lnTo>
                    <a:pt x="65" y="224"/>
                  </a:lnTo>
                  <a:lnTo>
                    <a:pt x="284" y="141"/>
                  </a:lnTo>
                  <a:lnTo>
                    <a:pt x="256" y="71"/>
                  </a:lnTo>
                  <a:lnTo>
                    <a:pt x="244" y="71"/>
                  </a:lnTo>
                  <a:lnTo>
                    <a:pt x="230" y="72"/>
                  </a:lnTo>
                  <a:lnTo>
                    <a:pt x="216" y="71"/>
                  </a:lnTo>
                  <a:lnTo>
                    <a:pt x="201" y="71"/>
                  </a:lnTo>
                  <a:lnTo>
                    <a:pt x="187" y="35"/>
                  </a:lnTo>
                  <a:lnTo>
                    <a:pt x="281" y="0"/>
                  </a:lnTo>
                  <a:lnTo>
                    <a:pt x="373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10" name="Freeform 20">
              <a:extLst>
                <a:ext uri="{FF2B5EF4-FFF2-40B4-BE49-F238E27FC236}">
                  <a16:creationId xmlns:a16="http://schemas.microsoft.com/office/drawing/2014/main" id="{862E6D8A-6C48-F3B8-27DC-94DF462F97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8552" y="6557417"/>
              <a:ext cx="41275" cy="36513"/>
            </a:xfrm>
            <a:custGeom>
              <a:avLst/>
              <a:gdLst>
                <a:gd name="T0" fmla="*/ 2 w 361"/>
                <a:gd name="T1" fmla="*/ 1 h 320"/>
                <a:gd name="T2" fmla="*/ 2 w 361"/>
                <a:gd name="T3" fmla="*/ 1 h 320"/>
                <a:gd name="T4" fmla="*/ 2 w 361"/>
                <a:gd name="T5" fmla="*/ 1 h 320"/>
                <a:gd name="T6" fmla="*/ 2 w 361"/>
                <a:gd name="T7" fmla="*/ 1 h 320"/>
                <a:gd name="T8" fmla="*/ 2 w 361"/>
                <a:gd name="T9" fmla="*/ 1 h 320"/>
                <a:gd name="T10" fmla="*/ 2 w 361"/>
                <a:gd name="T11" fmla="*/ 1 h 320"/>
                <a:gd name="T12" fmla="*/ 0 w 361"/>
                <a:gd name="T13" fmla="*/ 1 h 320"/>
                <a:gd name="T14" fmla="*/ 0 w 361"/>
                <a:gd name="T15" fmla="*/ 1 h 320"/>
                <a:gd name="T16" fmla="*/ 0 w 361"/>
                <a:gd name="T17" fmla="*/ 2 h 320"/>
                <a:gd name="T18" fmla="*/ 0 w 361"/>
                <a:gd name="T19" fmla="*/ 2 h 320"/>
                <a:gd name="T20" fmla="*/ 0 w 361"/>
                <a:gd name="T21" fmla="*/ 2 h 320"/>
                <a:gd name="T22" fmla="*/ 0 w 361"/>
                <a:gd name="T23" fmla="*/ 2 h 320"/>
                <a:gd name="T24" fmla="*/ 0 w 361"/>
                <a:gd name="T25" fmla="*/ 1 h 320"/>
                <a:gd name="T26" fmla="*/ 0 w 361"/>
                <a:gd name="T27" fmla="*/ 1 h 320"/>
                <a:gd name="T28" fmla="*/ 0 w 361"/>
                <a:gd name="T29" fmla="*/ 1 h 320"/>
                <a:gd name="T30" fmla="*/ 0 w 361"/>
                <a:gd name="T31" fmla="*/ 1 h 320"/>
                <a:gd name="T32" fmla="*/ 0 w 361"/>
                <a:gd name="T33" fmla="*/ 1 h 320"/>
                <a:gd name="T34" fmla="*/ 0 w 361"/>
                <a:gd name="T35" fmla="*/ 1 h 320"/>
                <a:gd name="T36" fmla="*/ 2 w 361"/>
                <a:gd name="T37" fmla="*/ 1 h 320"/>
                <a:gd name="T38" fmla="*/ 1 w 361"/>
                <a:gd name="T39" fmla="*/ 0 h 320"/>
                <a:gd name="T40" fmla="*/ 1 w 361"/>
                <a:gd name="T41" fmla="*/ 0 h 320"/>
                <a:gd name="T42" fmla="*/ 1 w 361"/>
                <a:gd name="T43" fmla="*/ 0 h 320"/>
                <a:gd name="T44" fmla="*/ 1 w 361"/>
                <a:gd name="T45" fmla="*/ 0 h 320"/>
                <a:gd name="T46" fmla="*/ 1 w 361"/>
                <a:gd name="T47" fmla="*/ 0 h 320"/>
                <a:gd name="T48" fmla="*/ 1 w 361"/>
                <a:gd name="T49" fmla="*/ 0 h 320"/>
                <a:gd name="T50" fmla="*/ 2 w 361"/>
                <a:gd name="T51" fmla="*/ 0 h 320"/>
                <a:gd name="T52" fmla="*/ 2 w 361"/>
                <a:gd name="T53" fmla="*/ 1 h 32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361" h="320">
                  <a:moveTo>
                    <a:pt x="361" y="252"/>
                  </a:moveTo>
                  <a:lnTo>
                    <a:pt x="332" y="258"/>
                  </a:lnTo>
                  <a:lnTo>
                    <a:pt x="323" y="249"/>
                  </a:lnTo>
                  <a:lnTo>
                    <a:pt x="315" y="239"/>
                  </a:lnTo>
                  <a:lnTo>
                    <a:pt x="307" y="230"/>
                  </a:lnTo>
                  <a:lnTo>
                    <a:pt x="301" y="218"/>
                  </a:lnTo>
                  <a:lnTo>
                    <a:pt x="76" y="266"/>
                  </a:lnTo>
                  <a:lnTo>
                    <a:pt x="74" y="278"/>
                  </a:lnTo>
                  <a:lnTo>
                    <a:pt x="72" y="290"/>
                  </a:lnTo>
                  <a:lnTo>
                    <a:pt x="68" y="303"/>
                  </a:lnTo>
                  <a:lnTo>
                    <a:pt x="65" y="315"/>
                  </a:lnTo>
                  <a:lnTo>
                    <a:pt x="35" y="320"/>
                  </a:lnTo>
                  <a:lnTo>
                    <a:pt x="0" y="154"/>
                  </a:lnTo>
                  <a:lnTo>
                    <a:pt x="30" y="148"/>
                  </a:lnTo>
                  <a:lnTo>
                    <a:pt x="38" y="157"/>
                  </a:lnTo>
                  <a:lnTo>
                    <a:pt x="46" y="168"/>
                  </a:lnTo>
                  <a:lnTo>
                    <a:pt x="54" y="178"/>
                  </a:lnTo>
                  <a:lnTo>
                    <a:pt x="59" y="188"/>
                  </a:lnTo>
                  <a:lnTo>
                    <a:pt x="289" y="140"/>
                  </a:lnTo>
                  <a:lnTo>
                    <a:pt x="272" y="67"/>
                  </a:lnTo>
                  <a:lnTo>
                    <a:pt x="261" y="65"/>
                  </a:lnTo>
                  <a:lnTo>
                    <a:pt x="247" y="63"/>
                  </a:lnTo>
                  <a:lnTo>
                    <a:pt x="232" y="61"/>
                  </a:lnTo>
                  <a:lnTo>
                    <a:pt x="219" y="58"/>
                  </a:lnTo>
                  <a:lnTo>
                    <a:pt x="210" y="21"/>
                  </a:lnTo>
                  <a:lnTo>
                    <a:pt x="308" y="0"/>
                  </a:lnTo>
                  <a:lnTo>
                    <a:pt x="361" y="25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11" name="Freeform 21">
              <a:extLst>
                <a:ext uri="{FF2B5EF4-FFF2-40B4-BE49-F238E27FC236}">
                  <a16:creationId xmlns:a16="http://schemas.microsoft.com/office/drawing/2014/main" id="{65531A76-0737-9671-FD8F-3C42DFA7CEE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615" y="6506617"/>
              <a:ext cx="39688" cy="39688"/>
            </a:xfrm>
            <a:custGeom>
              <a:avLst/>
              <a:gdLst>
                <a:gd name="T0" fmla="*/ 1 w 355"/>
                <a:gd name="T1" fmla="*/ 0 h 354"/>
                <a:gd name="T2" fmla="*/ 1 w 355"/>
                <a:gd name="T3" fmla="*/ 0 h 354"/>
                <a:gd name="T4" fmla="*/ 1 w 355"/>
                <a:gd name="T5" fmla="*/ 0 h 354"/>
                <a:gd name="T6" fmla="*/ 1 w 355"/>
                <a:gd name="T7" fmla="*/ 0 h 354"/>
                <a:gd name="T8" fmla="*/ 2 w 355"/>
                <a:gd name="T9" fmla="*/ 0 h 354"/>
                <a:gd name="T10" fmla="*/ 2 w 355"/>
                <a:gd name="T11" fmla="*/ 0 h 354"/>
                <a:gd name="T12" fmla="*/ 2 w 355"/>
                <a:gd name="T13" fmla="*/ 0 h 354"/>
                <a:gd name="T14" fmla="*/ 2 w 355"/>
                <a:gd name="T15" fmla="*/ 1 h 354"/>
                <a:gd name="T16" fmla="*/ 2 w 355"/>
                <a:gd name="T17" fmla="*/ 1 h 354"/>
                <a:gd name="T18" fmla="*/ 2 w 355"/>
                <a:gd name="T19" fmla="*/ 1 h 354"/>
                <a:gd name="T20" fmla="*/ 2 w 355"/>
                <a:gd name="T21" fmla="*/ 1 h 354"/>
                <a:gd name="T22" fmla="*/ 2 w 355"/>
                <a:gd name="T23" fmla="*/ 1 h 354"/>
                <a:gd name="T24" fmla="*/ 2 w 355"/>
                <a:gd name="T25" fmla="*/ 1 h 354"/>
                <a:gd name="T26" fmla="*/ 2 w 355"/>
                <a:gd name="T27" fmla="*/ 1 h 354"/>
                <a:gd name="T28" fmla="*/ 1 w 355"/>
                <a:gd name="T29" fmla="*/ 1 h 354"/>
                <a:gd name="T30" fmla="*/ 1 w 355"/>
                <a:gd name="T31" fmla="*/ 1 h 354"/>
                <a:gd name="T32" fmla="*/ 1 w 355"/>
                <a:gd name="T33" fmla="*/ 2 h 354"/>
                <a:gd name="T34" fmla="*/ 0 w 355"/>
                <a:gd name="T35" fmla="*/ 2 h 354"/>
                <a:gd name="T36" fmla="*/ 0 w 355"/>
                <a:gd name="T37" fmla="*/ 2 h 354"/>
                <a:gd name="T38" fmla="*/ 0 w 355"/>
                <a:gd name="T39" fmla="*/ 2 h 354"/>
                <a:gd name="T40" fmla="*/ 0 w 355"/>
                <a:gd name="T41" fmla="*/ 1 h 354"/>
                <a:gd name="T42" fmla="*/ 0 w 355"/>
                <a:gd name="T43" fmla="*/ 1 h 354"/>
                <a:gd name="T44" fmla="*/ 0 w 355"/>
                <a:gd name="T45" fmla="*/ 1 h 354"/>
                <a:gd name="T46" fmla="*/ 1 w 355"/>
                <a:gd name="T47" fmla="*/ 1 h 354"/>
                <a:gd name="T48" fmla="*/ 1 w 355"/>
                <a:gd name="T49" fmla="*/ 1 h 354"/>
                <a:gd name="T50" fmla="*/ 1 w 355"/>
                <a:gd name="T51" fmla="*/ 1 h 354"/>
                <a:gd name="T52" fmla="*/ 1 w 355"/>
                <a:gd name="T53" fmla="*/ 1 h 354"/>
                <a:gd name="T54" fmla="*/ 1 w 355"/>
                <a:gd name="T55" fmla="*/ 1 h 354"/>
                <a:gd name="T56" fmla="*/ 1 w 355"/>
                <a:gd name="T57" fmla="*/ 1 h 354"/>
                <a:gd name="T58" fmla="*/ 1 w 355"/>
                <a:gd name="T59" fmla="*/ 1 h 354"/>
                <a:gd name="T60" fmla="*/ 1 w 355"/>
                <a:gd name="T61" fmla="*/ 1 h 354"/>
                <a:gd name="T62" fmla="*/ 1 w 355"/>
                <a:gd name="T63" fmla="*/ 1 h 354"/>
                <a:gd name="T64" fmla="*/ 1 w 355"/>
                <a:gd name="T65" fmla="*/ 1 h 354"/>
                <a:gd name="T66" fmla="*/ 1 w 355"/>
                <a:gd name="T67" fmla="*/ 0 h 354"/>
                <a:gd name="T68" fmla="*/ 1 w 355"/>
                <a:gd name="T69" fmla="*/ 0 h 354"/>
                <a:gd name="T70" fmla="*/ 1 w 355"/>
                <a:gd name="T71" fmla="*/ 0 h 354"/>
                <a:gd name="T72" fmla="*/ 1 w 355"/>
                <a:gd name="T73" fmla="*/ 0 h 354"/>
                <a:gd name="T74" fmla="*/ 1 w 355"/>
                <a:gd name="T75" fmla="*/ 0 h 354"/>
                <a:gd name="T76" fmla="*/ 1 w 355"/>
                <a:gd name="T77" fmla="*/ 0 h 354"/>
                <a:gd name="T78" fmla="*/ 0 w 355"/>
                <a:gd name="T79" fmla="*/ 0 h 354"/>
                <a:gd name="T80" fmla="*/ 0 w 355"/>
                <a:gd name="T81" fmla="*/ 1 h 354"/>
                <a:gd name="T82" fmla="*/ 0 w 355"/>
                <a:gd name="T83" fmla="*/ 1 h 354"/>
                <a:gd name="T84" fmla="*/ 0 w 355"/>
                <a:gd name="T85" fmla="*/ 0 h 354"/>
                <a:gd name="T86" fmla="*/ 0 w 355"/>
                <a:gd name="T87" fmla="*/ 0 h 354"/>
                <a:gd name="T88" fmla="*/ 0 w 355"/>
                <a:gd name="T89" fmla="*/ 0 h 35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55" h="354">
                  <a:moveTo>
                    <a:pt x="54" y="31"/>
                  </a:moveTo>
                  <a:lnTo>
                    <a:pt x="203" y="19"/>
                  </a:lnTo>
                  <a:lnTo>
                    <a:pt x="220" y="18"/>
                  </a:lnTo>
                  <a:lnTo>
                    <a:pt x="236" y="19"/>
                  </a:lnTo>
                  <a:lnTo>
                    <a:pt x="250" y="21"/>
                  </a:lnTo>
                  <a:lnTo>
                    <a:pt x="264" y="25"/>
                  </a:lnTo>
                  <a:lnTo>
                    <a:pt x="277" y="29"/>
                  </a:lnTo>
                  <a:lnTo>
                    <a:pt x="288" y="35"/>
                  </a:lnTo>
                  <a:lnTo>
                    <a:pt x="300" y="42"/>
                  </a:lnTo>
                  <a:lnTo>
                    <a:pt x="310" y="50"/>
                  </a:lnTo>
                  <a:lnTo>
                    <a:pt x="319" y="60"/>
                  </a:lnTo>
                  <a:lnTo>
                    <a:pt x="326" y="70"/>
                  </a:lnTo>
                  <a:lnTo>
                    <a:pt x="334" y="82"/>
                  </a:lnTo>
                  <a:lnTo>
                    <a:pt x="340" y="93"/>
                  </a:lnTo>
                  <a:lnTo>
                    <a:pt x="344" y="107"/>
                  </a:lnTo>
                  <a:lnTo>
                    <a:pt x="349" y="121"/>
                  </a:lnTo>
                  <a:lnTo>
                    <a:pt x="352" y="136"/>
                  </a:lnTo>
                  <a:lnTo>
                    <a:pt x="354" y="151"/>
                  </a:lnTo>
                  <a:lnTo>
                    <a:pt x="355" y="170"/>
                  </a:lnTo>
                  <a:lnTo>
                    <a:pt x="354" y="188"/>
                  </a:lnTo>
                  <a:lnTo>
                    <a:pt x="353" y="204"/>
                  </a:lnTo>
                  <a:lnTo>
                    <a:pt x="350" y="219"/>
                  </a:lnTo>
                  <a:lnTo>
                    <a:pt x="345" y="233"/>
                  </a:lnTo>
                  <a:lnTo>
                    <a:pt x="340" y="244"/>
                  </a:lnTo>
                  <a:lnTo>
                    <a:pt x="334" y="255"/>
                  </a:lnTo>
                  <a:lnTo>
                    <a:pt x="328" y="266"/>
                  </a:lnTo>
                  <a:lnTo>
                    <a:pt x="319" y="274"/>
                  </a:lnTo>
                  <a:lnTo>
                    <a:pt x="310" y="281"/>
                  </a:lnTo>
                  <a:lnTo>
                    <a:pt x="300" y="288"/>
                  </a:lnTo>
                  <a:lnTo>
                    <a:pt x="288" y="293"/>
                  </a:lnTo>
                  <a:lnTo>
                    <a:pt x="277" y="297"/>
                  </a:lnTo>
                  <a:lnTo>
                    <a:pt x="265" y="300"/>
                  </a:lnTo>
                  <a:lnTo>
                    <a:pt x="253" y="303"/>
                  </a:lnTo>
                  <a:lnTo>
                    <a:pt x="239" y="305"/>
                  </a:lnTo>
                  <a:lnTo>
                    <a:pt x="78" y="318"/>
                  </a:lnTo>
                  <a:lnTo>
                    <a:pt x="75" y="327"/>
                  </a:lnTo>
                  <a:lnTo>
                    <a:pt x="70" y="336"/>
                  </a:lnTo>
                  <a:lnTo>
                    <a:pt x="65" y="345"/>
                  </a:lnTo>
                  <a:lnTo>
                    <a:pt x="61" y="352"/>
                  </a:lnTo>
                  <a:lnTo>
                    <a:pt x="30" y="354"/>
                  </a:lnTo>
                  <a:lnTo>
                    <a:pt x="17" y="205"/>
                  </a:lnTo>
                  <a:lnTo>
                    <a:pt x="47" y="203"/>
                  </a:lnTo>
                  <a:lnTo>
                    <a:pt x="54" y="212"/>
                  </a:lnTo>
                  <a:lnTo>
                    <a:pt x="61" y="220"/>
                  </a:lnTo>
                  <a:lnTo>
                    <a:pt x="67" y="230"/>
                  </a:lnTo>
                  <a:lnTo>
                    <a:pt x="72" y="240"/>
                  </a:lnTo>
                  <a:lnTo>
                    <a:pt x="219" y="228"/>
                  </a:lnTo>
                  <a:lnTo>
                    <a:pt x="229" y="226"/>
                  </a:lnTo>
                  <a:lnTo>
                    <a:pt x="239" y="224"/>
                  </a:lnTo>
                  <a:lnTo>
                    <a:pt x="247" y="222"/>
                  </a:lnTo>
                  <a:lnTo>
                    <a:pt x="256" y="220"/>
                  </a:lnTo>
                  <a:lnTo>
                    <a:pt x="263" y="217"/>
                  </a:lnTo>
                  <a:lnTo>
                    <a:pt x="271" y="214"/>
                  </a:lnTo>
                  <a:lnTo>
                    <a:pt x="277" y="210"/>
                  </a:lnTo>
                  <a:lnTo>
                    <a:pt x="282" y="204"/>
                  </a:lnTo>
                  <a:lnTo>
                    <a:pt x="287" y="199"/>
                  </a:lnTo>
                  <a:lnTo>
                    <a:pt x="292" y="193"/>
                  </a:lnTo>
                  <a:lnTo>
                    <a:pt x="295" y="186"/>
                  </a:lnTo>
                  <a:lnTo>
                    <a:pt x="298" y="179"/>
                  </a:lnTo>
                  <a:lnTo>
                    <a:pt x="300" y="170"/>
                  </a:lnTo>
                  <a:lnTo>
                    <a:pt x="301" y="162"/>
                  </a:lnTo>
                  <a:lnTo>
                    <a:pt x="301" y="151"/>
                  </a:lnTo>
                  <a:lnTo>
                    <a:pt x="300" y="141"/>
                  </a:lnTo>
                  <a:lnTo>
                    <a:pt x="299" y="132"/>
                  </a:lnTo>
                  <a:lnTo>
                    <a:pt x="298" y="124"/>
                  </a:lnTo>
                  <a:lnTo>
                    <a:pt x="296" y="117"/>
                  </a:lnTo>
                  <a:lnTo>
                    <a:pt x="293" y="110"/>
                  </a:lnTo>
                  <a:lnTo>
                    <a:pt x="290" y="104"/>
                  </a:lnTo>
                  <a:lnTo>
                    <a:pt x="285" y="99"/>
                  </a:lnTo>
                  <a:lnTo>
                    <a:pt x="280" y="93"/>
                  </a:lnTo>
                  <a:lnTo>
                    <a:pt x="276" y="89"/>
                  </a:lnTo>
                  <a:lnTo>
                    <a:pt x="269" y="85"/>
                  </a:lnTo>
                  <a:lnTo>
                    <a:pt x="263" y="83"/>
                  </a:lnTo>
                  <a:lnTo>
                    <a:pt x="257" y="80"/>
                  </a:lnTo>
                  <a:lnTo>
                    <a:pt x="249" y="77"/>
                  </a:lnTo>
                  <a:lnTo>
                    <a:pt x="242" y="76"/>
                  </a:lnTo>
                  <a:lnTo>
                    <a:pt x="234" y="76"/>
                  </a:lnTo>
                  <a:lnTo>
                    <a:pt x="225" y="76"/>
                  </a:lnTo>
                  <a:lnTo>
                    <a:pt x="216" y="76"/>
                  </a:lnTo>
                  <a:lnTo>
                    <a:pt x="59" y="92"/>
                  </a:lnTo>
                  <a:lnTo>
                    <a:pt x="56" y="103"/>
                  </a:lnTo>
                  <a:lnTo>
                    <a:pt x="52" y="113"/>
                  </a:lnTo>
                  <a:lnTo>
                    <a:pt x="46" y="123"/>
                  </a:lnTo>
                  <a:lnTo>
                    <a:pt x="42" y="132"/>
                  </a:lnTo>
                  <a:lnTo>
                    <a:pt x="11" y="135"/>
                  </a:lnTo>
                  <a:lnTo>
                    <a:pt x="0" y="2"/>
                  </a:lnTo>
                  <a:lnTo>
                    <a:pt x="30" y="0"/>
                  </a:lnTo>
                  <a:lnTo>
                    <a:pt x="36" y="7"/>
                  </a:lnTo>
                  <a:lnTo>
                    <a:pt x="44" y="15"/>
                  </a:lnTo>
                  <a:lnTo>
                    <a:pt x="49" y="23"/>
                  </a:lnTo>
                  <a:lnTo>
                    <a:pt x="54" y="3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12" name="Freeform 22">
              <a:extLst>
                <a:ext uri="{FF2B5EF4-FFF2-40B4-BE49-F238E27FC236}">
                  <a16:creationId xmlns:a16="http://schemas.microsoft.com/office/drawing/2014/main" id="{0869B61D-CA6E-7ED6-9727-015CC7D85C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9027" y="6433592"/>
              <a:ext cx="38100" cy="53975"/>
            </a:xfrm>
            <a:custGeom>
              <a:avLst/>
              <a:gdLst>
                <a:gd name="T0" fmla="*/ 2 w 342"/>
                <a:gd name="T1" fmla="*/ 1 h 483"/>
                <a:gd name="T2" fmla="*/ 2 w 342"/>
                <a:gd name="T3" fmla="*/ 1 h 483"/>
                <a:gd name="T4" fmla="*/ 1 w 342"/>
                <a:gd name="T5" fmla="*/ 1 h 483"/>
                <a:gd name="T6" fmla="*/ 1 w 342"/>
                <a:gd name="T7" fmla="*/ 1 h 483"/>
                <a:gd name="T8" fmla="*/ 1 w 342"/>
                <a:gd name="T9" fmla="*/ 1 h 483"/>
                <a:gd name="T10" fmla="*/ 1 w 342"/>
                <a:gd name="T11" fmla="*/ 1 h 483"/>
                <a:gd name="T12" fmla="*/ 0 w 342"/>
                <a:gd name="T13" fmla="*/ 1 h 483"/>
                <a:gd name="T14" fmla="*/ 0 w 342"/>
                <a:gd name="T15" fmla="*/ 1 h 483"/>
                <a:gd name="T16" fmla="*/ 2 w 342"/>
                <a:gd name="T17" fmla="*/ 1 h 483"/>
                <a:gd name="T18" fmla="*/ 2 w 342"/>
                <a:gd name="T19" fmla="*/ 1 h 483"/>
                <a:gd name="T20" fmla="*/ 0 w 342"/>
                <a:gd name="T21" fmla="*/ 2 h 483"/>
                <a:gd name="T22" fmla="*/ 0 w 342"/>
                <a:gd name="T23" fmla="*/ 2 h 483"/>
                <a:gd name="T24" fmla="*/ 1 w 342"/>
                <a:gd name="T25" fmla="*/ 2 h 483"/>
                <a:gd name="T26" fmla="*/ 1 w 342"/>
                <a:gd name="T27" fmla="*/ 2 h 483"/>
                <a:gd name="T28" fmla="*/ 1 w 342"/>
                <a:gd name="T29" fmla="*/ 2 h 483"/>
                <a:gd name="T30" fmla="*/ 1 w 342"/>
                <a:gd name="T31" fmla="*/ 2 h 483"/>
                <a:gd name="T32" fmla="*/ 1 w 342"/>
                <a:gd name="T33" fmla="*/ 2 h 483"/>
                <a:gd name="T34" fmla="*/ 2 w 342"/>
                <a:gd name="T35" fmla="*/ 2 h 483"/>
                <a:gd name="T36" fmla="*/ 2 w 342"/>
                <a:gd name="T37" fmla="*/ 2 h 483"/>
                <a:gd name="T38" fmla="*/ 1 w 342"/>
                <a:gd name="T39" fmla="*/ 2 h 483"/>
                <a:gd name="T40" fmla="*/ 1 w 342"/>
                <a:gd name="T41" fmla="*/ 2 h 483"/>
                <a:gd name="T42" fmla="*/ 1 w 342"/>
                <a:gd name="T43" fmla="*/ 2 h 483"/>
                <a:gd name="T44" fmla="*/ 0 w 342"/>
                <a:gd name="T45" fmla="*/ 2 h 483"/>
                <a:gd name="T46" fmla="*/ 0 w 342"/>
                <a:gd name="T47" fmla="*/ 2 h 483"/>
                <a:gd name="T48" fmla="*/ 0 w 342"/>
                <a:gd name="T49" fmla="*/ 2 h 483"/>
                <a:gd name="T50" fmla="*/ 0 w 342"/>
                <a:gd name="T51" fmla="*/ 2 h 483"/>
                <a:gd name="T52" fmla="*/ 0 w 342"/>
                <a:gd name="T53" fmla="*/ 2 h 483"/>
                <a:gd name="T54" fmla="*/ 0 w 342"/>
                <a:gd name="T55" fmla="*/ 2 h 483"/>
                <a:gd name="T56" fmla="*/ 0 w 342"/>
                <a:gd name="T57" fmla="*/ 2 h 483"/>
                <a:gd name="T58" fmla="*/ 1 w 342"/>
                <a:gd name="T59" fmla="*/ 1 h 483"/>
                <a:gd name="T60" fmla="*/ 1 w 342"/>
                <a:gd name="T61" fmla="*/ 1 h 483"/>
                <a:gd name="T62" fmla="*/ 0 w 342"/>
                <a:gd name="T63" fmla="*/ 1 h 483"/>
                <a:gd name="T64" fmla="*/ 0 w 342"/>
                <a:gd name="T65" fmla="*/ 0 h 483"/>
                <a:gd name="T66" fmla="*/ 0 w 342"/>
                <a:gd name="T67" fmla="*/ 0 h 483"/>
                <a:gd name="T68" fmla="*/ 0 w 342"/>
                <a:gd name="T69" fmla="*/ 0 h 483"/>
                <a:gd name="T70" fmla="*/ 0 w 342"/>
                <a:gd name="T71" fmla="*/ 0 h 483"/>
                <a:gd name="T72" fmla="*/ 0 w 342"/>
                <a:gd name="T73" fmla="*/ 0 h 483"/>
                <a:gd name="T74" fmla="*/ 0 w 342"/>
                <a:gd name="T75" fmla="*/ 0 h 483"/>
                <a:gd name="T76" fmla="*/ 1 w 342"/>
                <a:gd name="T77" fmla="*/ 0 h 483"/>
                <a:gd name="T78" fmla="*/ 1 w 342"/>
                <a:gd name="T79" fmla="*/ 0 h 483"/>
                <a:gd name="T80" fmla="*/ 1 w 342"/>
                <a:gd name="T81" fmla="*/ 0 h 483"/>
                <a:gd name="T82" fmla="*/ 1 w 342"/>
                <a:gd name="T83" fmla="*/ 0 h 483"/>
                <a:gd name="T84" fmla="*/ 2 w 342"/>
                <a:gd name="T85" fmla="*/ 0 h 483"/>
                <a:gd name="T86" fmla="*/ 2 w 342"/>
                <a:gd name="T87" fmla="*/ 0 h 483"/>
                <a:gd name="T88" fmla="*/ 2 w 342"/>
                <a:gd name="T89" fmla="*/ 1 h 48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42" h="483">
                  <a:moveTo>
                    <a:pt x="339" y="147"/>
                  </a:moveTo>
                  <a:lnTo>
                    <a:pt x="308" y="147"/>
                  </a:lnTo>
                  <a:lnTo>
                    <a:pt x="302" y="138"/>
                  </a:lnTo>
                  <a:lnTo>
                    <a:pt x="295" y="130"/>
                  </a:lnTo>
                  <a:lnTo>
                    <a:pt x="291" y="120"/>
                  </a:lnTo>
                  <a:lnTo>
                    <a:pt x="288" y="111"/>
                  </a:lnTo>
                  <a:lnTo>
                    <a:pt x="96" y="138"/>
                  </a:lnTo>
                  <a:lnTo>
                    <a:pt x="96" y="139"/>
                  </a:lnTo>
                  <a:lnTo>
                    <a:pt x="338" y="229"/>
                  </a:lnTo>
                  <a:lnTo>
                    <a:pt x="337" y="284"/>
                  </a:lnTo>
                  <a:lnTo>
                    <a:pt x="89" y="369"/>
                  </a:lnTo>
                  <a:lnTo>
                    <a:pt x="89" y="370"/>
                  </a:lnTo>
                  <a:lnTo>
                    <a:pt x="282" y="393"/>
                  </a:lnTo>
                  <a:lnTo>
                    <a:pt x="286" y="383"/>
                  </a:lnTo>
                  <a:lnTo>
                    <a:pt x="292" y="374"/>
                  </a:lnTo>
                  <a:lnTo>
                    <a:pt x="299" y="366"/>
                  </a:lnTo>
                  <a:lnTo>
                    <a:pt x="305" y="358"/>
                  </a:lnTo>
                  <a:lnTo>
                    <a:pt x="336" y="359"/>
                  </a:lnTo>
                  <a:lnTo>
                    <a:pt x="333" y="483"/>
                  </a:lnTo>
                  <a:lnTo>
                    <a:pt x="303" y="483"/>
                  </a:lnTo>
                  <a:lnTo>
                    <a:pt x="291" y="469"/>
                  </a:lnTo>
                  <a:lnTo>
                    <a:pt x="282" y="454"/>
                  </a:lnTo>
                  <a:lnTo>
                    <a:pt x="52" y="412"/>
                  </a:lnTo>
                  <a:lnTo>
                    <a:pt x="47" y="422"/>
                  </a:lnTo>
                  <a:lnTo>
                    <a:pt x="42" y="433"/>
                  </a:lnTo>
                  <a:lnTo>
                    <a:pt x="36" y="443"/>
                  </a:lnTo>
                  <a:lnTo>
                    <a:pt x="30" y="452"/>
                  </a:lnTo>
                  <a:lnTo>
                    <a:pt x="0" y="451"/>
                  </a:lnTo>
                  <a:lnTo>
                    <a:pt x="2" y="320"/>
                  </a:lnTo>
                  <a:lnTo>
                    <a:pt x="224" y="241"/>
                  </a:lnTo>
                  <a:lnTo>
                    <a:pt x="224" y="240"/>
                  </a:lnTo>
                  <a:lnTo>
                    <a:pt x="5" y="155"/>
                  </a:lnTo>
                  <a:lnTo>
                    <a:pt x="7" y="24"/>
                  </a:lnTo>
                  <a:lnTo>
                    <a:pt x="38" y="25"/>
                  </a:lnTo>
                  <a:lnTo>
                    <a:pt x="44" y="35"/>
                  </a:lnTo>
                  <a:lnTo>
                    <a:pt x="50" y="44"/>
                  </a:lnTo>
                  <a:lnTo>
                    <a:pt x="55" y="55"/>
                  </a:lnTo>
                  <a:lnTo>
                    <a:pt x="58" y="65"/>
                  </a:lnTo>
                  <a:lnTo>
                    <a:pt x="289" y="26"/>
                  </a:lnTo>
                  <a:lnTo>
                    <a:pt x="293" y="19"/>
                  </a:lnTo>
                  <a:lnTo>
                    <a:pt x="299" y="12"/>
                  </a:lnTo>
                  <a:lnTo>
                    <a:pt x="305" y="5"/>
                  </a:lnTo>
                  <a:lnTo>
                    <a:pt x="311" y="0"/>
                  </a:lnTo>
                  <a:lnTo>
                    <a:pt x="342" y="0"/>
                  </a:lnTo>
                  <a:lnTo>
                    <a:pt x="339" y="14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13" name="Freeform 23">
              <a:extLst>
                <a:ext uri="{FF2B5EF4-FFF2-40B4-BE49-F238E27FC236}">
                  <a16:creationId xmlns:a16="http://schemas.microsoft.com/office/drawing/2014/main" id="{DC841BC6-7DF0-E737-188C-F4E0E42D77C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3315" y="6400254"/>
              <a:ext cx="11113" cy="9525"/>
            </a:xfrm>
            <a:custGeom>
              <a:avLst/>
              <a:gdLst>
                <a:gd name="T0" fmla="*/ 1 w 94"/>
                <a:gd name="T1" fmla="*/ 0 h 91"/>
                <a:gd name="T2" fmla="*/ 1 w 94"/>
                <a:gd name="T3" fmla="*/ 0 h 91"/>
                <a:gd name="T4" fmla="*/ 0 w 94"/>
                <a:gd name="T5" fmla="*/ 0 h 91"/>
                <a:gd name="T6" fmla="*/ 0 w 94"/>
                <a:gd name="T7" fmla="*/ 0 h 91"/>
                <a:gd name="T8" fmla="*/ 0 w 94"/>
                <a:gd name="T9" fmla="*/ 0 h 91"/>
                <a:gd name="T10" fmla="*/ 0 w 94"/>
                <a:gd name="T11" fmla="*/ 0 h 91"/>
                <a:gd name="T12" fmla="*/ 0 w 94"/>
                <a:gd name="T13" fmla="*/ 0 h 91"/>
                <a:gd name="T14" fmla="*/ 0 w 94"/>
                <a:gd name="T15" fmla="*/ 0 h 91"/>
                <a:gd name="T16" fmla="*/ 0 w 94"/>
                <a:gd name="T17" fmla="*/ 0 h 91"/>
                <a:gd name="T18" fmla="*/ 0 w 94"/>
                <a:gd name="T19" fmla="*/ 0 h 91"/>
                <a:gd name="T20" fmla="*/ 0 w 94"/>
                <a:gd name="T21" fmla="*/ 0 h 91"/>
                <a:gd name="T22" fmla="*/ 0 w 94"/>
                <a:gd name="T23" fmla="*/ 0 h 91"/>
                <a:gd name="T24" fmla="*/ 0 w 94"/>
                <a:gd name="T25" fmla="*/ 0 h 91"/>
                <a:gd name="T26" fmla="*/ 0 w 94"/>
                <a:gd name="T27" fmla="*/ 0 h 91"/>
                <a:gd name="T28" fmla="*/ 0 w 94"/>
                <a:gd name="T29" fmla="*/ 0 h 91"/>
                <a:gd name="T30" fmla="*/ 0 w 94"/>
                <a:gd name="T31" fmla="*/ 0 h 91"/>
                <a:gd name="T32" fmla="*/ 0 w 94"/>
                <a:gd name="T33" fmla="*/ 0 h 91"/>
                <a:gd name="T34" fmla="*/ 0 w 94"/>
                <a:gd name="T35" fmla="*/ 0 h 91"/>
                <a:gd name="T36" fmla="*/ 0 w 94"/>
                <a:gd name="T37" fmla="*/ 0 h 91"/>
                <a:gd name="T38" fmla="*/ 0 w 94"/>
                <a:gd name="T39" fmla="*/ 0 h 91"/>
                <a:gd name="T40" fmla="*/ 0 w 94"/>
                <a:gd name="T41" fmla="*/ 0 h 91"/>
                <a:gd name="T42" fmla="*/ 0 w 94"/>
                <a:gd name="T43" fmla="*/ 0 h 91"/>
                <a:gd name="T44" fmla="*/ 0 w 94"/>
                <a:gd name="T45" fmla="*/ 0 h 91"/>
                <a:gd name="T46" fmla="*/ 0 w 94"/>
                <a:gd name="T47" fmla="*/ 0 h 91"/>
                <a:gd name="T48" fmla="*/ 0 w 94"/>
                <a:gd name="T49" fmla="*/ 0 h 91"/>
                <a:gd name="T50" fmla="*/ 0 w 94"/>
                <a:gd name="T51" fmla="*/ 0 h 91"/>
                <a:gd name="T52" fmla="*/ 0 w 94"/>
                <a:gd name="T53" fmla="*/ 0 h 91"/>
                <a:gd name="T54" fmla="*/ 0 w 94"/>
                <a:gd name="T55" fmla="*/ 0 h 91"/>
                <a:gd name="T56" fmla="*/ 0 w 94"/>
                <a:gd name="T57" fmla="*/ 0 h 91"/>
                <a:gd name="T58" fmla="*/ 1 w 94"/>
                <a:gd name="T59" fmla="*/ 0 h 91"/>
                <a:gd name="T60" fmla="*/ 1 w 94"/>
                <a:gd name="T61" fmla="*/ 0 h 91"/>
                <a:gd name="T62" fmla="*/ 1 w 94"/>
                <a:gd name="T63" fmla="*/ 0 h 91"/>
                <a:gd name="T64" fmla="*/ 1 w 94"/>
                <a:gd name="T65" fmla="*/ 0 h 9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4" h="91">
                  <a:moveTo>
                    <a:pt x="93" y="52"/>
                  </a:moveTo>
                  <a:lnTo>
                    <a:pt x="91" y="60"/>
                  </a:lnTo>
                  <a:lnTo>
                    <a:pt x="87" y="69"/>
                  </a:lnTo>
                  <a:lnTo>
                    <a:pt x="82" y="76"/>
                  </a:lnTo>
                  <a:lnTo>
                    <a:pt x="76" y="81"/>
                  </a:lnTo>
                  <a:lnTo>
                    <a:pt x="68" y="86"/>
                  </a:lnTo>
                  <a:lnTo>
                    <a:pt x="60" y="89"/>
                  </a:lnTo>
                  <a:lnTo>
                    <a:pt x="51" y="91"/>
                  </a:lnTo>
                  <a:lnTo>
                    <a:pt x="41" y="91"/>
                  </a:lnTo>
                  <a:lnTo>
                    <a:pt x="32" y="89"/>
                  </a:lnTo>
                  <a:lnTo>
                    <a:pt x="23" y="84"/>
                  </a:lnTo>
                  <a:lnTo>
                    <a:pt x="16" y="80"/>
                  </a:lnTo>
                  <a:lnTo>
                    <a:pt x="9" y="74"/>
                  </a:lnTo>
                  <a:lnTo>
                    <a:pt x="4" y="66"/>
                  </a:lnTo>
                  <a:lnTo>
                    <a:pt x="1" y="58"/>
                  </a:lnTo>
                  <a:lnTo>
                    <a:pt x="0" y="50"/>
                  </a:lnTo>
                  <a:lnTo>
                    <a:pt x="0" y="40"/>
                  </a:lnTo>
                  <a:lnTo>
                    <a:pt x="2" y="31"/>
                  </a:lnTo>
                  <a:lnTo>
                    <a:pt x="5" y="23"/>
                  </a:lnTo>
                  <a:lnTo>
                    <a:pt x="10" y="16"/>
                  </a:lnTo>
                  <a:lnTo>
                    <a:pt x="17" y="9"/>
                  </a:lnTo>
                  <a:lnTo>
                    <a:pt x="25" y="5"/>
                  </a:lnTo>
                  <a:lnTo>
                    <a:pt x="34" y="2"/>
                  </a:lnTo>
                  <a:lnTo>
                    <a:pt x="42" y="0"/>
                  </a:lnTo>
                  <a:lnTo>
                    <a:pt x="52" y="0"/>
                  </a:lnTo>
                  <a:lnTo>
                    <a:pt x="61" y="2"/>
                  </a:lnTo>
                  <a:lnTo>
                    <a:pt x="70" y="6"/>
                  </a:lnTo>
                  <a:lnTo>
                    <a:pt x="77" y="12"/>
                  </a:lnTo>
                  <a:lnTo>
                    <a:pt x="83" y="18"/>
                  </a:lnTo>
                  <a:lnTo>
                    <a:pt x="89" y="25"/>
                  </a:lnTo>
                  <a:lnTo>
                    <a:pt x="92" y="33"/>
                  </a:lnTo>
                  <a:lnTo>
                    <a:pt x="94" y="42"/>
                  </a:lnTo>
                  <a:lnTo>
                    <a:pt x="93" y="5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14" name="Freeform 24">
              <a:extLst>
                <a:ext uri="{FF2B5EF4-FFF2-40B4-BE49-F238E27FC236}">
                  <a16:creationId xmlns:a16="http://schemas.microsoft.com/office/drawing/2014/main" id="{4641C1DD-381B-9F7E-288B-62F1A50A54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6965" y="6335167"/>
              <a:ext cx="42863" cy="41275"/>
            </a:xfrm>
            <a:custGeom>
              <a:avLst/>
              <a:gdLst>
                <a:gd name="T0" fmla="*/ 1 w 376"/>
                <a:gd name="T1" fmla="*/ 0 h 367"/>
                <a:gd name="T2" fmla="*/ 2 w 376"/>
                <a:gd name="T3" fmla="*/ 0 h 367"/>
                <a:gd name="T4" fmla="*/ 2 w 376"/>
                <a:gd name="T5" fmla="*/ 0 h 367"/>
                <a:gd name="T6" fmla="*/ 2 w 376"/>
                <a:gd name="T7" fmla="*/ 1 h 367"/>
                <a:gd name="T8" fmla="*/ 2 w 376"/>
                <a:gd name="T9" fmla="*/ 1 h 367"/>
                <a:gd name="T10" fmla="*/ 2 w 376"/>
                <a:gd name="T11" fmla="*/ 1 h 367"/>
                <a:gd name="T12" fmla="*/ 2 w 376"/>
                <a:gd name="T13" fmla="*/ 1 h 367"/>
                <a:gd name="T14" fmla="*/ 2 w 376"/>
                <a:gd name="T15" fmla="*/ 1 h 367"/>
                <a:gd name="T16" fmla="*/ 2 w 376"/>
                <a:gd name="T17" fmla="*/ 1 h 367"/>
                <a:gd name="T18" fmla="*/ 2 w 376"/>
                <a:gd name="T19" fmla="*/ 1 h 367"/>
                <a:gd name="T20" fmla="*/ 2 w 376"/>
                <a:gd name="T21" fmla="*/ 2 h 367"/>
                <a:gd name="T22" fmla="*/ 2 w 376"/>
                <a:gd name="T23" fmla="*/ 2 h 367"/>
                <a:gd name="T24" fmla="*/ 2 w 376"/>
                <a:gd name="T25" fmla="*/ 2 h 367"/>
                <a:gd name="T26" fmla="*/ 2 w 376"/>
                <a:gd name="T27" fmla="*/ 2 h 367"/>
                <a:gd name="T28" fmla="*/ 1 w 376"/>
                <a:gd name="T29" fmla="*/ 2 h 367"/>
                <a:gd name="T30" fmla="*/ 1 w 376"/>
                <a:gd name="T31" fmla="*/ 2 h 367"/>
                <a:gd name="T32" fmla="*/ 1 w 376"/>
                <a:gd name="T33" fmla="*/ 2 h 367"/>
                <a:gd name="T34" fmla="*/ 0 w 376"/>
                <a:gd name="T35" fmla="*/ 2 h 367"/>
                <a:gd name="T36" fmla="*/ 0 w 376"/>
                <a:gd name="T37" fmla="*/ 2 h 367"/>
                <a:gd name="T38" fmla="*/ 0 w 376"/>
                <a:gd name="T39" fmla="*/ 2 h 367"/>
                <a:gd name="T40" fmla="*/ 0 w 376"/>
                <a:gd name="T41" fmla="*/ 1 h 367"/>
                <a:gd name="T42" fmla="*/ 0 w 376"/>
                <a:gd name="T43" fmla="*/ 1 h 367"/>
                <a:gd name="T44" fmla="*/ 0 w 376"/>
                <a:gd name="T45" fmla="*/ 1 h 367"/>
                <a:gd name="T46" fmla="*/ 1 w 376"/>
                <a:gd name="T47" fmla="*/ 1 h 367"/>
                <a:gd name="T48" fmla="*/ 1 w 376"/>
                <a:gd name="T49" fmla="*/ 1 h 367"/>
                <a:gd name="T50" fmla="*/ 1 w 376"/>
                <a:gd name="T51" fmla="*/ 1 h 367"/>
                <a:gd name="T52" fmla="*/ 1 w 376"/>
                <a:gd name="T53" fmla="*/ 1 h 367"/>
                <a:gd name="T54" fmla="*/ 2 w 376"/>
                <a:gd name="T55" fmla="*/ 1 h 367"/>
                <a:gd name="T56" fmla="*/ 2 w 376"/>
                <a:gd name="T57" fmla="*/ 1 h 367"/>
                <a:gd name="T58" fmla="*/ 2 w 376"/>
                <a:gd name="T59" fmla="*/ 1 h 367"/>
                <a:gd name="T60" fmla="*/ 2 w 376"/>
                <a:gd name="T61" fmla="*/ 1 h 367"/>
                <a:gd name="T62" fmla="*/ 2 w 376"/>
                <a:gd name="T63" fmla="*/ 1 h 367"/>
                <a:gd name="T64" fmla="*/ 2 w 376"/>
                <a:gd name="T65" fmla="*/ 1 h 367"/>
                <a:gd name="T66" fmla="*/ 2 w 376"/>
                <a:gd name="T67" fmla="*/ 1 h 367"/>
                <a:gd name="T68" fmla="*/ 2 w 376"/>
                <a:gd name="T69" fmla="*/ 1 h 367"/>
                <a:gd name="T70" fmla="*/ 2 w 376"/>
                <a:gd name="T71" fmla="*/ 1 h 367"/>
                <a:gd name="T72" fmla="*/ 2 w 376"/>
                <a:gd name="T73" fmla="*/ 1 h 367"/>
                <a:gd name="T74" fmla="*/ 2 w 376"/>
                <a:gd name="T75" fmla="*/ 1 h 367"/>
                <a:gd name="T76" fmla="*/ 1 w 376"/>
                <a:gd name="T77" fmla="*/ 1 h 367"/>
                <a:gd name="T78" fmla="*/ 1 w 376"/>
                <a:gd name="T79" fmla="*/ 0 h 367"/>
                <a:gd name="T80" fmla="*/ 1 w 376"/>
                <a:gd name="T81" fmla="*/ 1 h 367"/>
                <a:gd name="T82" fmla="*/ 0 w 376"/>
                <a:gd name="T83" fmla="*/ 1 h 367"/>
                <a:gd name="T84" fmla="*/ 0 w 376"/>
                <a:gd name="T85" fmla="*/ 0 h 367"/>
                <a:gd name="T86" fmla="*/ 1 w 376"/>
                <a:gd name="T87" fmla="*/ 0 h 367"/>
                <a:gd name="T88" fmla="*/ 1 w 376"/>
                <a:gd name="T89" fmla="*/ 0 h 36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76" h="367">
                  <a:moveTo>
                    <a:pt x="124" y="45"/>
                  </a:moveTo>
                  <a:lnTo>
                    <a:pt x="270" y="81"/>
                  </a:lnTo>
                  <a:lnTo>
                    <a:pt x="286" y="85"/>
                  </a:lnTo>
                  <a:lnTo>
                    <a:pt x="300" y="90"/>
                  </a:lnTo>
                  <a:lnTo>
                    <a:pt x="314" y="98"/>
                  </a:lnTo>
                  <a:lnTo>
                    <a:pt x="326" y="105"/>
                  </a:lnTo>
                  <a:lnTo>
                    <a:pt x="336" y="114"/>
                  </a:lnTo>
                  <a:lnTo>
                    <a:pt x="346" y="123"/>
                  </a:lnTo>
                  <a:lnTo>
                    <a:pt x="354" y="133"/>
                  </a:lnTo>
                  <a:lnTo>
                    <a:pt x="362" y="144"/>
                  </a:lnTo>
                  <a:lnTo>
                    <a:pt x="367" y="156"/>
                  </a:lnTo>
                  <a:lnTo>
                    <a:pt x="371" y="167"/>
                  </a:lnTo>
                  <a:lnTo>
                    <a:pt x="374" y="181"/>
                  </a:lnTo>
                  <a:lnTo>
                    <a:pt x="376" y="195"/>
                  </a:lnTo>
                  <a:lnTo>
                    <a:pt x="376" y="209"/>
                  </a:lnTo>
                  <a:lnTo>
                    <a:pt x="375" y="223"/>
                  </a:lnTo>
                  <a:lnTo>
                    <a:pt x="374" y="238"/>
                  </a:lnTo>
                  <a:lnTo>
                    <a:pt x="371" y="254"/>
                  </a:lnTo>
                  <a:lnTo>
                    <a:pt x="366" y="272"/>
                  </a:lnTo>
                  <a:lnTo>
                    <a:pt x="360" y="289"/>
                  </a:lnTo>
                  <a:lnTo>
                    <a:pt x="353" y="304"/>
                  </a:lnTo>
                  <a:lnTo>
                    <a:pt x="346" y="316"/>
                  </a:lnTo>
                  <a:lnTo>
                    <a:pt x="337" y="328"/>
                  </a:lnTo>
                  <a:lnTo>
                    <a:pt x="329" y="339"/>
                  </a:lnTo>
                  <a:lnTo>
                    <a:pt x="319" y="346"/>
                  </a:lnTo>
                  <a:lnTo>
                    <a:pt x="310" y="353"/>
                  </a:lnTo>
                  <a:lnTo>
                    <a:pt x="299" y="359"/>
                  </a:lnTo>
                  <a:lnTo>
                    <a:pt x="289" y="363"/>
                  </a:lnTo>
                  <a:lnTo>
                    <a:pt x="277" y="366"/>
                  </a:lnTo>
                  <a:lnTo>
                    <a:pt x="265" y="367"/>
                  </a:lnTo>
                  <a:lnTo>
                    <a:pt x="253" y="367"/>
                  </a:lnTo>
                  <a:lnTo>
                    <a:pt x="240" y="367"/>
                  </a:lnTo>
                  <a:lnTo>
                    <a:pt x="227" y="365"/>
                  </a:lnTo>
                  <a:lnTo>
                    <a:pt x="214" y="362"/>
                  </a:lnTo>
                  <a:lnTo>
                    <a:pt x="58" y="325"/>
                  </a:lnTo>
                  <a:lnTo>
                    <a:pt x="51" y="332"/>
                  </a:lnTo>
                  <a:lnTo>
                    <a:pt x="44" y="340"/>
                  </a:lnTo>
                  <a:lnTo>
                    <a:pt x="37" y="346"/>
                  </a:lnTo>
                  <a:lnTo>
                    <a:pt x="29" y="351"/>
                  </a:lnTo>
                  <a:lnTo>
                    <a:pt x="0" y="344"/>
                  </a:lnTo>
                  <a:lnTo>
                    <a:pt x="35" y="199"/>
                  </a:lnTo>
                  <a:lnTo>
                    <a:pt x="64" y="205"/>
                  </a:lnTo>
                  <a:lnTo>
                    <a:pt x="67" y="216"/>
                  </a:lnTo>
                  <a:lnTo>
                    <a:pt x="71" y="227"/>
                  </a:lnTo>
                  <a:lnTo>
                    <a:pt x="75" y="237"/>
                  </a:lnTo>
                  <a:lnTo>
                    <a:pt x="76" y="249"/>
                  </a:lnTo>
                  <a:lnTo>
                    <a:pt x="219" y="283"/>
                  </a:lnTo>
                  <a:lnTo>
                    <a:pt x="230" y="285"/>
                  </a:lnTo>
                  <a:lnTo>
                    <a:pt x="239" y="287"/>
                  </a:lnTo>
                  <a:lnTo>
                    <a:pt x="248" y="288"/>
                  </a:lnTo>
                  <a:lnTo>
                    <a:pt x="256" y="288"/>
                  </a:lnTo>
                  <a:lnTo>
                    <a:pt x="265" y="288"/>
                  </a:lnTo>
                  <a:lnTo>
                    <a:pt x="273" y="286"/>
                  </a:lnTo>
                  <a:lnTo>
                    <a:pt x="279" y="285"/>
                  </a:lnTo>
                  <a:lnTo>
                    <a:pt x="287" y="282"/>
                  </a:lnTo>
                  <a:lnTo>
                    <a:pt x="293" y="278"/>
                  </a:lnTo>
                  <a:lnTo>
                    <a:pt x="299" y="273"/>
                  </a:lnTo>
                  <a:lnTo>
                    <a:pt x="305" y="268"/>
                  </a:lnTo>
                  <a:lnTo>
                    <a:pt x="309" y="263"/>
                  </a:lnTo>
                  <a:lnTo>
                    <a:pt x="314" y="255"/>
                  </a:lnTo>
                  <a:lnTo>
                    <a:pt x="317" y="247"/>
                  </a:lnTo>
                  <a:lnTo>
                    <a:pt x="320" y="237"/>
                  </a:lnTo>
                  <a:lnTo>
                    <a:pt x="324" y="228"/>
                  </a:lnTo>
                  <a:lnTo>
                    <a:pt x="326" y="218"/>
                  </a:lnTo>
                  <a:lnTo>
                    <a:pt x="327" y="211"/>
                  </a:lnTo>
                  <a:lnTo>
                    <a:pt x="327" y="202"/>
                  </a:lnTo>
                  <a:lnTo>
                    <a:pt x="326" y="195"/>
                  </a:lnTo>
                  <a:lnTo>
                    <a:pt x="325" y="189"/>
                  </a:lnTo>
                  <a:lnTo>
                    <a:pt x="323" y="182"/>
                  </a:lnTo>
                  <a:lnTo>
                    <a:pt x="319" y="176"/>
                  </a:lnTo>
                  <a:lnTo>
                    <a:pt x="316" y="170"/>
                  </a:lnTo>
                  <a:lnTo>
                    <a:pt x="312" y="164"/>
                  </a:lnTo>
                  <a:lnTo>
                    <a:pt x="307" y="160"/>
                  </a:lnTo>
                  <a:lnTo>
                    <a:pt x="302" y="155"/>
                  </a:lnTo>
                  <a:lnTo>
                    <a:pt x="295" y="151"/>
                  </a:lnTo>
                  <a:lnTo>
                    <a:pt x="289" y="147"/>
                  </a:lnTo>
                  <a:lnTo>
                    <a:pt x="281" y="144"/>
                  </a:lnTo>
                  <a:lnTo>
                    <a:pt x="273" y="141"/>
                  </a:lnTo>
                  <a:lnTo>
                    <a:pt x="264" y="139"/>
                  </a:lnTo>
                  <a:lnTo>
                    <a:pt x="111" y="104"/>
                  </a:lnTo>
                  <a:lnTo>
                    <a:pt x="104" y="114"/>
                  </a:lnTo>
                  <a:lnTo>
                    <a:pt x="97" y="122"/>
                  </a:lnTo>
                  <a:lnTo>
                    <a:pt x="88" y="129"/>
                  </a:lnTo>
                  <a:lnTo>
                    <a:pt x="81" y="137"/>
                  </a:lnTo>
                  <a:lnTo>
                    <a:pt x="51" y="129"/>
                  </a:lnTo>
                  <a:lnTo>
                    <a:pt x="82" y="0"/>
                  </a:lnTo>
                  <a:lnTo>
                    <a:pt x="112" y="8"/>
                  </a:lnTo>
                  <a:lnTo>
                    <a:pt x="116" y="16"/>
                  </a:lnTo>
                  <a:lnTo>
                    <a:pt x="120" y="26"/>
                  </a:lnTo>
                  <a:lnTo>
                    <a:pt x="123" y="35"/>
                  </a:lnTo>
                  <a:lnTo>
                    <a:pt x="124" y="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15" name="Freeform 25">
              <a:extLst>
                <a:ext uri="{FF2B5EF4-FFF2-40B4-BE49-F238E27FC236}">
                  <a16:creationId xmlns:a16="http://schemas.microsoft.com/office/drawing/2014/main" id="{93ED8F07-EB8B-A1A9-5025-E5D126CB66D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6015" y="6271667"/>
              <a:ext cx="50800" cy="53975"/>
            </a:xfrm>
            <a:custGeom>
              <a:avLst/>
              <a:gdLst>
                <a:gd name="T0" fmla="*/ 1 w 450"/>
                <a:gd name="T1" fmla="*/ 0 h 476"/>
                <a:gd name="T2" fmla="*/ 2 w 450"/>
                <a:gd name="T3" fmla="*/ 1 h 476"/>
                <a:gd name="T4" fmla="*/ 2 w 450"/>
                <a:gd name="T5" fmla="*/ 1 h 476"/>
                <a:gd name="T6" fmla="*/ 1 w 450"/>
                <a:gd name="T7" fmla="*/ 1 h 476"/>
                <a:gd name="T8" fmla="*/ 1 w 450"/>
                <a:gd name="T9" fmla="*/ 2 h 476"/>
                <a:gd name="T10" fmla="*/ 2 w 450"/>
                <a:gd name="T11" fmla="*/ 2 h 476"/>
                <a:gd name="T12" fmla="*/ 2 w 450"/>
                <a:gd name="T13" fmla="*/ 2 h 476"/>
                <a:gd name="T14" fmla="*/ 2 w 450"/>
                <a:gd name="T15" fmla="*/ 2 h 476"/>
                <a:gd name="T16" fmla="*/ 2 w 450"/>
                <a:gd name="T17" fmla="*/ 2 h 476"/>
                <a:gd name="T18" fmla="*/ 2 w 450"/>
                <a:gd name="T19" fmla="*/ 2 h 476"/>
                <a:gd name="T20" fmla="*/ 1 w 450"/>
                <a:gd name="T21" fmla="*/ 2 h 476"/>
                <a:gd name="T22" fmla="*/ 1 w 450"/>
                <a:gd name="T23" fmla="*/ 2 h 476"/>
                <a:gd name="T24" fmla="*/ 1 w 450"/>
                <a:gd name="T25" fmla="*/ 2 h 476"/>
                <a:gd name="T26" fmla="*/ 1 w 450"/>
                <a:gd name="T27" fmla="*/ 2 h 476"/>
                <a:gd name="T28" fmla="*/ 1 w 450"/>
                <a:gd name="T29" fmla="*/ 2 h 476"/>
                <a:gd name="T30" fmla="*/ 1 w 450"/>
                <a:gd name="T31" fmla="*/ 2 h 476"/>
                <a:gd name="T32" fmla="*/ 0 w 450"/>
                <a:gd name="T33" fmla="*/ 2 h 476"/>
                <a:gd name="T34" fmla="*/ 0 w 450"/>
                <a:gd name="T35" fmla="*/ 2 h 476"/>
                <a:gd name="T36" fmla="*/ 0 w 450"/>
                <a:gd name="T37" fmla="*/ 2 h 476"/>
                <a:gd name="T38" fmla="*/ 0 w 450"/>
                <a:gd name="T39" fmla="*/ 2 h 476"/>
                <a:gd name="T40" fmla="*/ 0 w 450"/>
                <a:gd name="T41" fmla="*/ 2 h 476"/>
                <a:gd name="T42" fmla="*/ 0 w 450"/>
                <a:gd name="T43" fmla="*/ 2 h 476"/>
                <a:gd name="T44" fmla="*/ 0 w 450"/>
                <a:gd name="T45" fmla="*/ 1 h 476"/>
                <a:gd name="T46" fmla="*/ 2 w 450"/>
                <a:gd name="T47" fmla="*/ 1 h 476"/>
                <a:gd name="T48" fmla="*/ 1 w 450"/>
                <a:gd name="T49" fmla="*/ 1 h 476"/>
                <a:gd name="T50" fmla="*/ 1 w 450"/>
                <a:gd name="T51" fmla="*/ 1 h 476"/>
                <a:gd name="T52" fmla="*/ 1 w 450"/>
                <a:gd name="T53" fmla="*/ 1 h 476"/>
                <a:gd name="T54" fmla="*/ 1 w 450"/>
                <a:gd name="T55" fmla="*/ 1 h 476"/>
                <a:gd name="T56" fmla="*/ 1 w 450"/>
                <a:gd name="T57" fmla="*/ 1 h 476"/>
                <a:gd name="T58" fmla="*/ 1 w 450"/>
                <a:gd name="T59" fmla="*/ 1 h 476"/>
                <a:gd name="T60" fmla="*/ 1 w 450"/>
                <a:gd name="T61" fmla="*/ 0 h 476"/>
                <a:gd name="T62" fmla="*/ 1 w 450"/>
                <a:gd name="T63" fmla="*/ 0 h 476"/>
                <a:gd name="T64" fmla="*/ 1 w 450"/>
                <a:gd name="T65" fmla="*/ 0 h 476"/>
                <a:gd name="T66" fmla="*/ 1 w 450"/>
                <a:gd name="T67" fmla="*/ 0 h 476"/>
                <a:gd name="T68" fmla="*/ 1 w 450"/>
                <a:gd name="T69" fmla="*/ 0 h 476"/>
                <a:gd name="T70" fmla="*/ 1 w 450"/>
                <a:gd name="T71" fmla="*/ 0 h 47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450" h="476">
                  <a:moveTo>
                    <a:pt x="197" y="53"/>
                  </a:moveTo>
                  <a:lnTo>
                    <a:pt x="450" y="182"/>
                  </a:lnTo>
                  <a:lnTo>
                    <a:pt x="418" y="244"/>
                  </a:lnTo>
                  <a:lnTo>
                    <a:pt x="120" y="282"/>
                  </a:lnTo>
                  <a:lnTo>
                    <a:pt x="297" y="362"/>
                  </a:lnTo>
                  <a:lnTo>
                    <a:pt x="304" y="354"/>
                  </a:lnTo>
                  <a:lnTo>
                    <a:pt x="314" y="348"/>
                  </a:lnTo>
                  <a:lnTo>
                    <a:pt x="323" y="341"/>
                  </a:lnTo>
                  <a:lnTo>
                    <a:pt x="335" y="335"/>
                  </a:lnTo>
                  <a:lnTo>
                    <a:pt x="361" y="349"/>
                  </a:lnTo>
                  <a:lnTo>
                    <a:pt x="297" y="476"/>
                  </a:lnTo>
                  <a:lnTo>
                    <a:pt x="270" y="462"/>
                  </a:lnTo>
                  <a:lnTo>
                    <a:pt x="268" y="449"/>
                  </a:lnTo>
                  <a:lnTo>
                    <a:pt x="268" y="437"/>
                  </a:lnTo>
                  <a:lnTo>
                    <a:pt x="268" y="425"/>
                  </a:lnTo>
                  <a:lnTo>
                    <a:pt x="270" y="414"/>
                  </a:lnTo>
                  <a:lnTo>
                    <a:pt x="67" y="308"/>
                  </a:lnTo>
                  <a:lnTo>
                    <a:pt x="57" y="316"/>
                  </a:lnTo>
                  <a:lnTo>
                    <a:pt x="48" y="323"/>
                  </a:lnTo>
                  <a:lnTo>
                    <a:pt x="37" y="331"/>
                  </a:lnTo>
                  <a:lnTo>
                    <a:pt x="27" y="338"/>
                  </a:lnTo>
                  <a:lnTo>
                    <a:pt x="0" y="325"/>
                  </a:lnTo>
                  <a:lnTo>
                    <a:pt x="61" y="206"/>
                  </a:lnTo>
                  <a:lnTo>
                    <a:pt x="327" y="172"/>
                  </a:lnTo>
                  <a:lnTo>
                    <a:pt x="171" y="102"/>
                  </a:lnTo>
                  <a:lnTo>
                    <a:pt x="164" y="109"/>
                  </a:lnTo>
                  <a:lnTo>
                    <a:pt x="154" y="114"/>
                  </a:lnTo>
                  <a:lnTo>
                    <a:pt x="145" y="120"/>
                  </a:lnTo>
                  <a:lnTo>
                    <a:pt x="136" y="125"/>
                  </a:lnTo>
                  <a:lnTo>
                    <a:pt x="108" y="111"/>
                  </a:lnTo>
                  <a:lnTo>
                    <a:pt x="165" y="0"/>
                  </a:lnTo>
                  <a:lnTo>
                    <a:pt x="191" y="14"/>
                  </a:lnTo>
                  <a:lnTo>
                    <a:pt x="194" y="23"/>
                  </a:lnTo>
                  <a:lnTo>
                    <a:pt x="196" y="33"/>
                  </a:lnTo>
                  <a:lnTo>
                    <a:pt x="197" y="43"/>
                  </a:lnTo>
                  <a:lnTo>
                    <a:pt x="197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16" name="Freeform 26">
              <a:extLst>
                <a:ext uri="{FF2B5EF4-FFF2-40B4-BE49-F238E27FC236}">
                  <a16:creationId xmlns:a16="http://schemas.microsoft.com/office/drawing/2014/main" id="{E4126E1F-3F3A-3D89-1011-C1AA2599A1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2527" y="6233567"/>
              <a:ext cx="41275" cy="39688"/>
            </a:xfrm>
            <a:custGeom>
              <a:avLst/>
              <a:gdLst>
                <a:gd name="T0" fmla="*/ 1 w 361"/>
                <a:gd name="T1" fmla="*/ 2 h 350"/>
                <a:gd name="T2" fmla="*/ 1 w 361"/>
                <a:gd name="T3" fmla="*/ 2 h 350"/>
                <a:gd name="T4" fmla="*/ 1 w 361"/>
                <a:gd name="T5" fmla="*/ 2 h 350"/>
                <a:gd name="T6" fmla="*/ 1 w 361"/>
                <a:gd name="T7" fmla="*/ 2 h 350"/>
                <a:gd name="T8" fmla="*/ 1 w 361"/>
                <a:gd name="T9" fmla="*/ 2 h 350"/>
                <a:gd name="T10" fmla="*/ 1 w 361"/>
                <a:gd name="T11" fmla="*/ 1 h 350"/>
                <a:gd name="T12" fmla="*/ 0 w 361"/>
                <a:gd name="T13" fmla="*/ 1 h 350"/>
                <a:gd name="T14" fmla="*/ 0 w 361"/>
                <a:gd name="T15" fmla="*/ 1 h 350"/>
                <a:gd name="T16" fmla="*/ 0 w 361"/>
                <a:gd name="T17" fmla="*/ 1 h 350"/>
                <a:gd name="T18" fmla="*/ 0 w 361"/>
                <a:gd name="T19" fmla="*/ 1 h 350"/>
                <a:gd name="T20" fmla="*/ 0 w 361"/>
                <a:gd name="T21" fmla="*/ 1 h 350"/>
                <a:gd name="T22" fmla="*/ 0 w 361"/>
                <a:gd name="T23" fmla="*/ 1 h 350"/>
                <a:gd name="T24" fmla="*/ 1 w 361"/>
                <a:gd name="T25" fmla="*/ 0 h 350"/>
                <a:gd name="T26" fmla="*/ 1 w 361"/>
                <a:gd name="T27" fmla="*/ 0 h 350"/>
                <a:gd name="T28" fmla="*/ 1 w 361"/>
                <a:gd name="T29" fmla="*/ 0 h 350"/>
                <a:gd name="T30" fmla="*/ 1 w 361"/>
                <a:gd name="T31" fmla="*/ 0 h 350"/>
                <a:gd name="T32" fmla="*/ 1 w 361"/>
                <a:gd name="T33" fmla="*/ 0 h 350"/>
                <a:gd name="T34" fmla="*/ 1 w 361"/>
                <a:gd name="T35" fmla="*/ 0 h 350"/>
                <a:gd name="T36" fmla="*/ 2 w 361"/>
                <a:gd name="T37" fmla="*/ 1 h 350"/>
                <a:gd name="T38" fmla="*/ 2 w 361"/>
                <a:gd name="T39" fmla="*/ 1 h 350"/>
                <a:gd name="T40" fmla="*/ 2 w 361"/>
                <a:gd name="T41" fmla="*/ 1 h 350"/>
                <a:gd name="T42" fmla="*/ 2 w 361"/>
                <a:gd name="T43" fmla="*/ 1 h 350"/>
                <a:gd name="T44" fmla="*/ 2 w 361"/>
                <a:gd name="T45" fmla="*/ 1 h 350"/>
                <a:gd name="T46" fmla="*/ 2 w 361"/>
                <a:gd name="T47" fmla="*/ 1 h 350"/>
                <a:gd name="T48" fmla="*/ 1 w 361"/>
                <a:gd name="T49" fmla="*/ 2 h 35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1" h="350">
                  <a:moveTo>
                    <a:pt x="247" y="350"/>
                  </a:moveTo>
                  <a:lnTo>
                    <a:pt x="225" y="330"/>
                  </a:lnTo>
                  <a:lnTo>
                    <a:pt x="227" y="317"/>
                  </a:lnTo>
                  <a:lnTo>
                    <a:pt x="230" y="305"/>
                  </a:lnTo>
                  <a:lnTo>
                    <a:pt x="234" y="293"/>
                  </a:lnTo>
                  <a:lnTo>
                    <a:pt x="239" y="281"/>
                  </a:lnTo>
                  <a:lnTo>
                    <a:pt x="69" y="127"/>
                  </a:lnTo>
                  <a:lnTo>
                    <a:pt x="58" y="132"/>
                  </a:lnTo>
                  <a:lnTo>
                    <a:pt x="47" y="137"/>
                  </a:lnTo>
                  <a:lnTo>
                    <a:pt x="35" y="142"/>
                  </a:lnTo>
                  <a:lnTo>
                    <a:pt x="23" y="146"/>
                  </a:lnTo>
                  <a:lnTo>
                    <a:pt x="0" y="126"/>
                  </a:lnTo>
                  <a:lnTo>
                    <a:pt x="115" y="0"/>
                  </a:lnTo>
                  <a:lnTo>
                    <a:pt x="137" y="20"/>
                  </a:lnTo>
                  <a:lnTo>
                    <a:pt x="134" y="33"/>
                  </a:lnTo>
                  <a:lnTo>
                    <a:pt x="131" y="44"/>
                  </a:lnTo>
                  <a:lnTo>
                    <a:pt x="127" y="57"/>
                  </a:lnTo>
                  <a:lnTo>
                    <a:pt x="123" y="68"/>
                  </a:lnTo>
                  <a:lnTo>
                    <a:pt x="293" y="223"/>
                  </a:lnTo>
                  <a:lnTo>
                    <a:pt x="303" y="217"/>
                  </a:lnTo>
                  <a:lnTo>
                    <a:pt x="315" y="212"/>
                  </a:lnTo>
                  <a:lnTo>
                    <a:pt x="326" y="208"/>
                  </a:lnTo>
                  <a:lnTo>
                    <a:pt x="339" y="204"/>
                  </a:lnTo>
                  <a:lnTo>
                    <a:pt x="361" y="225"/>
                  </a:lnTo>
                  <a:lnTo>
                    <a:pt x="247" y="35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17" name="Freeform 27">
              <a:extLst>
                <a:ext uri="{FF2B5EF4-FFF2-40B4-BE49-F238E27FC236}">
                  <a16:creationId xmlns:a16="http://schemas.microsoft.com/office/drawing/2014/main" id="{D752FE4C-A94A-1791-FB4D-1490D43880D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7452" y="6192292"/>
              <a:ext cx="39688" cy="44450"/>
            </a:xfrm>
            <a:custGeom>
              <a:avLst/>
              <a:gdLst>
                <a:gd name="T0" fmla="*/ 1 w 353"/>
                <a:gd name="T1" fmla="*/ 0 h 395"/>
                <a:gd name="T2" fmla="*/ 2 w 353"/>
                <a:gd name="T3" fmla="*/ 2 h 395"/>
                <a:gd name="T4" fmla="*/ 1 w 353"/>
                <a:gd name="T5" fmla="*/ 2 h 395"/>
                <a:gd name="T6" fmla="*/ 0 w 353"/>
                <a:gd name="T7" fmla="*/ 1 h 395"/>
                <a:gd name="T8" fmla="*/ 0 w 353"/>
                <a:gd name="T9" fmla="*/ 1 h 395"/>
                <a:gd name="T10" fmla="*/ 0 w 353"/>
                <a:gd name="T11" fmla="*/ 1 h 395"/>
                <a:gd name="T12" fmla="*/ 0 w 353"/>
                <a:gd name="T13" fmla="*/ 1 h 395"/>
                <a:gd name="T14" fmla="*/ 0 w 353"/>
                <a:gd name="T15" fmla="*/ 1 h 395"/>
                <a:gd name="T16" fmla="*/ 0 w 353"/>
                <a:gd name="T17" fmla="*/ 1 h 395"/>
                <a:gd name="T18" fmla="*/ 1 w 353"/>
                <a:gd name="T19" fmla="*/ 0 h 395"/>
                <a:gd name="T20" fmla="*/ 1 w 353"/>
                <a:gd name="T21" fmla="*/ 1 h 395"/>
                <a:gd name="T22" fmla="*/ 1 w 353"/>
                <a:gd name="T23" fmla="*/ 1 h 395"/>
                <a:gd name="T24" fmla="*/ 1 w 353"/>
                <a:gd name="T25" fmla="*/ 1 h 395"/>
                <a:gd name="T26" fmla="*/ 1 w 353"/>
                <a:gd name="T27" fmla="*/ 1 h 395"/>
                <a:gd name="T28" fmla="*/ 1 w 353"/>
                <a:gd name="T29" fmla="*/ 1 h 395"/>
                <a:gd name="T30" fmla="*/ 1 w 353"/>
                <a:gd name="T31" fmla="*/ 1 h 395"/>
                <a:gd name="T32" fmla="*/ 1 w 353"/>
                <a:gd name="T33" fmla="*/ 1 h 395"/>
                <a:gd name="T34" fmla="*/ 1 w 353"/>
                <a:gd name="T35" fmla="*/ 0 h 395"/>
                <a:gd name="T36" fmla="*/ 1 w 353"/>
                <a:gd name="T37" fmla="*/ 0 h 395"/>
                <a:gd name="T38" fmla="*/ 1 w 353"/>
                <a:gd name="T39" fmla="*/ 0 h 395"/>
                <a:gd name="T40" fmla="*/ 1 w 353"/>
                <a:gd name="T41" fmla="*/ 0 h 395"/>
                <a:gd name="T42" fmla="*/ 1 w 353"/>
                <a:gd name="T43" fmla="*/ 0 h 395"/>
                <a:gd name="T44" fmla="*/ 1 w 353"/>
                <a:gd name="T45" fmla="*/ 0 h 395"/>
                <a:gd name="T46" fmla="*/ 1 w 353"/>
                <a:gd name="T47" fmla="*/ 0 h 395"/>
                <a:gd name="T48" fmla="*/ 2 w 353"/>
                <a:gd name="T49" fmla="*/ 0 h 395"/>
                <a:gd name="T50" fmla="*/ 2 w 353"/>
                <a:gd name="T51" fmla="*/ 0 h 395"/>
                <a:gd name="T52" fmla="*/ 2 w 353"/>
                <a:gd name="T53" fmla="*/ 0 h 395"/>
                <a:gd name="T54" fmla="*/ 1 w 353"/>
                <a:gd name="T55" fmla="*/ 0 h 395"/>
                <a:gd name="T56" fmla="*/ 1 w 353"/>
                <a:gd name="T57" fmla="*/ 0 h 39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353" h="395">
                  <a:moveTo>
                    <a:pt x="299" y="56"/>
                  </a:moveTo>
                  <a:lnTo>
                    <a:pt x="353" y="357"/>
                  </a:lnTo>
                  <a:lnTo>
                    <a:pt x="292" y="395"/>
                  </a:lnTo>
                  <a:lnTo>
                    <a:pt x="48" y="208"/>
                  </a:lnTo>
                  <a:lnTo>
                    <a:pt x="41" y="209"/>
                  </a:lnTo>
                  <a:lnTo>
                    <a:pt x="32" y="208"/>
                  </a:lnTo>
                  <a:lnTo>
                    <a:pt x="24" y="206"/>
                  </a:lnTo>
                  <a:lnTo>
                    <a:pt x="15" y="205"/>
                  </a:lnTo>
                  <a:lnTo>
                    <a:pt x="0" y="180"/>
                  </a:lnTo>
                  <a:lnTo>
                    <a:pt x="125" y="102"/>
                  </a:lnTo>
                  <a:lnTo>
                    <a:pt x="141" y="128"/>
                  </a:lnTo>
                  <a:lnTo>
                    <a:pt x="137" y="137"/>
                  </a:lnTo>
                  <a:lnTo>
                    <a:pt x="133" y="147"/>
                  </a:lnTo>
                  <a:lnTo>
                    <a:pt x="127" y="155"/>
                  </a:lnTo>
                  <a:lnTo>
                    <a:pt x="121" y="165"/>
                  </a:lnTo>
                  <a:lnTo>
                    <a:pt x="293" y="298"/>
                  </a:lnTo>
                  <a:lnTo>
                    <a:pt x="294" y="298"/>
                  </a:lnTo>
                  <a:lnTo>
                    <a:pt x="244" y="90"/>
                  </a:lnTo>
                  <a:lnTo>
                    <a:pt x="234" y="91"/>
                  </a:lnTo>
                  <a:lnTo>
                    <a:pt x="223" y="91"/>
                  </a:lnTo>
                  <a:lnTo>
                    <a:pt x="213" y="91"/>
                  </a:lnTo>
                  <a:lnTo>
                    <a:pt x="202" y="91"/>
                  </a:lnTo>
                  <a:lnTo>
                    <a:pt x="187" y="65"/>
                  </a:lnTo>
                  <a:lnTo>
                    <a:pt x="294" y="0"/>
                  </a:lnTo>
                  <a:lnTo>
                    <a:pt x="310" y="25"/>
                  </a:lnTo>
                  <a:lnTo>
                    <a:pt x="308" y="33"/>
                  </a:lnTo>
                  <a:lnTo>
                    <a:pt x="306" y="41"/>
                  </a:lnTo>
                  <a:lnTo>
                    <a:pt x="302" y="48"/>
                  </a:lnTo>
                  <a:lnTo>
                    <a:pt x="299" y="5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18" name="Freeform 28">
              <a:extLst>
                <a:ext uri="{FF2B5EF4-FFF2-40B4-BE49-F238E27FC236}">
                  <a16:creationId xmlns:a16="http://schemas.microsoft.com/office/drawing/2014/main" id="{B2547CB5-BF5A-217B-F3DA-8794DA17401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7777" y="6173242"/>
              <a:ext cx="38100" cy="44450"/>
            </a:xfrm>
            <a:custGeom>
              <a:avLst/>
              <a:gdLst>
                <a:gd name="T0" fmla="*/ 1 w 335"/>
                <a:gd name="T1" fmla="*/ 2 h 390"/>
                <a:gd name="T2" fmla="*/ 0 w 335"/>
                <a:gd name="T3" fmla="*/ 2 h 390"/>
                <a:gd name="T4" fmla="*/ 0 w 335"/>
                <a:gd name="T5" fmla="*/ 2 h 390"/>
                <a:gd name="T6" fmla="*/ 1 w 335"/>
                <a:gd name="T7" fmla="*/ 2 h 390"/>
                <a:gd name="T8" fmla="*/ 1 w 335"/>
                <a:gd name="T9" fmla="*/ 2 h 390"/>
                <a:gd name="T10" fmla="*/ 1 w 335"/>
                <a:gd name="T11" fmla="*/ 2 h 390"/>
                <a:gd name="T12" fmla="*/ 0 w 335"/>
                <a:gd name="T13" fmla="*/ 1 h 390"/>
                <a:gd name="T14" fmla="*/ 0 w 335"/>
                <a:gd name="T15" fmla="*/ 1 h 390"/>
                <a:gd name="T16" fmla="*/ 0 w 335"/>
                <a:gd name="T17" fmla="*/ 1 h 390"/>
                <a:gd name="T18" fmla="*/ 0 w 335"/>
                <a:gd name="T19" fmla="*/ 1 h 390"/>
                <a:gd name="T20" fmla="*/ 0 w 335"/>
                <a:gd name="T21" fmla="*/ 1 h 390"/>
                <a:gd name="T22" fmla="*/ 0 w 335"/>
                <a:gd name="T23" fmla="*/ 0 h 390"/>
                <a:gd name="T24" fmla="*/ 1 w 335"/>
                <a:gd name="T25" fmla="*/ 0 h 390"/>
                <a:gd name="T26" fmla="*/ 1 w 335"/>
                <a:gd name="T27" fmla="*/ 0 h 390"/>
                <a:gd name="T28" fmla="*/ 1 w 335"/>
                <a:gd name="T29" fmla="*/ 1 h 390"/>
                <a:gd name="T30" fmla="*/ 1 w 335"/>
                <a:gd name="T31" fmla="*/ 0 h 390"/>
                <a:gd name="T32" fmla="*/ 1 w 335"/>
                <a:gd name="T33" fmla="*/ 0 h 390"/>
                <a:gd name="T34" fmla="*/ 1 w 335"/>
                <a:gd name="T35" fmla="*/ 0 h 390"/>
                <a:gd name="T36" fmla="*/ 1 w 335"/>
                <a:gd name="T37" fmla="*/ 0 h 390"/>
                <a:gd name="T38" fmla="*/ 1 w 335"/>
                <a:gd name="T39" fmla="*/ 0 h 390"/>
                <a:gd name="T40" fmla="*/ 1 w 335"/>
                <a:gd name="T41" fmla="*/ 1 h 390"/>
                <a:gd name="T42" fmla="*/ 1 w 335"/>
                <a:gd name="T43" fmla="*/ 1 h 390"/>
                <a:gd name="T44" fmla="*/ 1 w 335"/>
                <a:gd name="T45" fmla="*/ 1 h 390"/>
                <a:gd name="T46" fmla="*/ 1 w 335"/>
                <a:gd name="T47" fmla="*/ 1 h 390"/>
                <a:gd name="T48" fmla="*/ 1 w 335"/>
                <a:gd name="T49" fmla="*/ 1 h 390"/>
                <a:gd name="T50" fmla="*/ 1 w 335"/>
                <a:gd name="T51" fmla="*/ 1 h 390"/>
                <a:gd name="T52" fmla="*/ 1 w 335"/>
                <a:gd name="T53" fmla="*/ 1 h 390"/>
                <a:gd name="T54" fmla="*/ 1 w 335"/>
                <a:gd name="T55" fmla="*/ 1 h 390"/>
                <a:gd name="T56" fmla="*/ 1 w 335"/>
                <a:gd name="T57" fmla="*/ 1 h 390"/>
                <a:gd name="T58" fmla="*/ 1 w 335"/>
                <a:gd name="T59" fmla="*/ 1 h 390"/>
                <a:gd name="T60" fmla="*/ 1 w 335"/>
                <a:gd name="T61" fmla="*/ 1 h 390"/>
                <a:gd name="T62" fmla="*/ 1 w 335"/>
                <a:gd name="T63" fmla="*/ 1 h 390"/>
                <a:gd name="T64" fmla="*/ 1 w 335"/>
                <a:gd name="T65" fmla="*/ 2 h 390"/>
                <a:gd name="T66" fmla="*/ 1 w 335"/>
                <a:gd name="T67" fmla="*/ 2 h 390"/>
                <a:gd name="T68" fmla="*/ 1 w 335"/>
                <a:gd name="T69" fmla="*/ 1 h 390"/>
                <a:gd name="T70" fmla="*/ 1 w 335"/>
                <a:gd name="T71" fmla="*/ 1 h 390"/>
                <a:gd name="T72" fmla="*/ 1 w 335"/>
                <a:gd name="T73" fmla="*/ 1 h 390"/>
                <a:gd name="T74" fmla="*/ 1 w 335"/>
                <a:gd name="T75" fmla="*/ 1 h 390"/>
                <a:gd name="T76" fmla="*/ 2 w 335"/>
                <a:gd name="T77" fmla="*/ 1 h 390"/>
                <a:gd name="T78" fmla="*/ 2 w 335"/>
                <a:gd name="T79" fmla="*/ 2 h 390"/>
                <a:gd name="T80" fmla="*/ 1 w 335"/>
                <a:gd name="T81" fmla="*/ 2 h 39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335" h="390">
                  <a:moveTo>
                    <a:pt x="91" y="390"/>
                  </a:moveTo>
                  <a:lnTo>
                    <a:pt x="83" y="361"/>
                  </a:lnTo>
                  <a:lnTo>
                    <a:pt x="90" y="352"/>
                  </a:lnTo>
                  <a:lnTo>
                    <a:pt x="100" y="343"/>
                  </a:lnTo>
                  <a:lnTo>
                    <a:pt x="109" y="335"/>
                  </a:lnTo>
                  <a:lnTo>
                    <a:pt x="120" y="328"/>
                  </a:lnTo>
                  <a:lnTo>
                    <a:pt x="58" y="107"/>
                  </a:lnTo>
                  <a:lnTo>
                    <a:pt x="45" y="106"/>
                  </a:lnTo>
                  <a:lnTo>
                    <a:pt x="32" y="104"/>
                  </a:lnTo>
                  <a:lnTo>
                    <a:pt x="20" y="100"/>
                  </a:lnTo>
                  <a:lnTo>
                    <a:pt x="8" y="98"/>
                  </a:lnTo>
                  <a:lnTo>
                    <a:pt x="0" y="70"/>
                  </a:lnTo>
                  <a:lnTo>
                    <a:pt x="243" y="0"/>
                  </a:lnTo>
                  <a:lnTo>
                    <a:pt x="267" y="81"/>
                  </a:lnTo>
                  <a:lnTo>
                    <a:pt x="230" y="92"/>
                  </a:lnTo>
                  <a:lnTo>
                    <a:pt x="222" y="85"/>
                  </a:lnTo>
                  <a:lnTo>
                    <a:pt x="214" y="75"/>
                  </a:lnTo>
                  <a:lnTo>
                    <a:pt x="206" y="67"/>
                  </a:lnTo>
                  <a:lnTo>
                    <a:pt x="201" y="58"/>
                  </a:lnTo>
                  <a:lnTo>
                    <a:pt x="132" y="77"/>
                  </a:lnTo>
                  <a:lnTo>
                    <a:pt x="158" y="171"/>
                  </a:lnTo>
                  <a:lnTo>
                    <a:pt x="215" y="154"/>
                  </a:lnTo>
                  <a:lnTo>
                    <a:pt x="216" y="147"/>
                  </a:lnTo>
                  <a:lnTo>
                    <a:pt x="219" y="138"/>
                  </a:lnTo>
                  <a:lnTo>
                    <a:pt x="221" y="131"/>
                  </a:lnTo>
                  <a:lnTo>
                    <a:pt x="223" y="125"/>
                  </a:lnTo>
                  <a:lnTo>
                    <a:pt x="254" y="116"/>
                  </a:lnTo>
                  <a:lnTo>
                    <a:pt x="280" y="208"/>
                  </a:lnTo>
                  <a:lnTo>
                    <a:pt x="250" y="217"/>
                  </a:lnTo>
                  <a:lnTo>
                    <a:pt x="238" y="206"/>
                  </a:lnTo>
                  <a:lnTo>
                    <a:pt x="227" y="194"/>
                  </a:lnTo>
                  <a:lnTo>
                    <a:pt x="170" y="211"/>
                  </a:lnTo>
                  <a:lnTo>
                    <a:pt x="198" y="313"/>
                  </a:lnTo>
                  <a:lnTo>
                    <a:pt x="268" y="293"/>
                  </a:lnTo>
                  <a:lnTo>
                    <a:pt x="269" y="281"/>
                  </a:lnTo>
                  <a:lnTo>
                    <a:pt x="270" y="269"/>
                  </a:lnTo>
                  <a:lnTo>
                    <a:pt x="272" y="258"/>
                  </a:lnTo>
                  <a:lnTo>
                    <a:pt x="274" y="246"/>
                  </a:lnTo>
                  <a:lnTo>
                    <a:pt x="312" y="236"/>
                  </a:lnTo>
                  <a:lnTo>
                    <a:pt x="335" y="320"/>
                  </a:lnTo>
                  <a:lnTo>
                    <a:pt x="91" y="39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19" name="Freeform 29">
              <a:extLst>
                <a:ext uri="{FF2B5EF4-FFF2-40B4-BE49-F238E27FC236}">
                  <a16:creationId xmlns:a16="http://schemas.microsoft.com/office/drawing/2014/main" id="{076EBCAA-4B5D-94AD-81CA-00AA668E5D0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4927" y="6166892"/>
              <a:ext cx="38100" cy="39688"/>
            </a:xfrm>
            <a:custGeom>
              <a:avLst/>
              <a:gdLst>
                <a:gd name="T0" fmla="*/ 1 w 341"/>
                <a:gd name="T1" fmla="*/ 0 h 350"/>
                <a:gd name="T2" fmla="*/ 1 w 341"/>
                <a:gd name="T3" fmla="*/ 0 h 350"/>
                <a:gd name="T4" fmla="*/ 1 w 341"/>
                <a:gd name="T5" fmla="*/ 0 h 350"/>
                <a:gd name="T6" fmla="*/ 1 w 341"/>
                <a:gd name="T7" fmla="*/ 0 h 350"/>
                <a:gd name="T8" fmla="*/ 1 w 341"/>
                <a:gd name="T9" fmla="*/ 0 h 350"/>
                <a:gd name="T10" fmla="*/ 1 w 341"/>
                <a:gd name="T11" fmla="*/ 1 h 350"/>
                <a:gd name="T12" fmla="*/ 1 w 341"/>
                <a:gd name="T13" fmla="*/ 1 h 350"/>
                <a:gd name="T14" fmla="*/ 1 w 341"/>
                <a:gd name="T15" fmla="*/ 1 h 350"/>
                <a:gd name="T16" fmla="*/ 1 w 341"/>
                <a:gd name="T17" fmla="*/ 1 h 350"/>
                <a:gd name="T18" fmla="*/ 1 w 341"/>
                <a:gd name="T19" fmla="*/ 1 h 350"/>
                <a:gd name="T20" fmla="*/ 1 w 341"/>
                <a:gd name="T21" fmla="*/ 1 h 350"/>
                <a:gd name="T22" fmla="*/ 2 w 341"/>
                <a:gd name="T23" fmla="*/ 2 h 350"/>
                <a:gd name="T24" fmla="*/ 2 w 341"/>
                <a:gd name="T25" fmla="*/ 1 h 350"/>
                <a:gd name="T26" fmla="*/ 1 w 341"/>
                <a:gd name="T27" fmla="*/ 1 h 350"/>
                <a:gd name="T28" fmla="*/ 1 w 341"/>
                <a:gd name="T29" fmla="*/ 1 h 350"/>
                <a:gd name="T30" fmla="*/ 1 w 341"/>
                <a:gd name="T31" fmla="*/ 1 h 350"/>
                <a:gd name="T32" fmla="*/ 1 w 341"/>
                <a:gd name="T33" fmla="*/ 1 h 350"/>
                <a:gd name="T34" fmla="*/ 1 w 341"/>
                <a:gd name="T35" fmla="*/ 1 h 350"/>
                <a:gd name="T36" fmla="*/ 1 w 341"/>
                <a:gd name="T37" fmla="*/ 1 h 350"/>
                <a:gd name="T38" fmla="*/ 1 w 341"/>
                <a:gd name="T39" fmla="*/ 1 h 350"/>
                <a:gd name="T40" fmla="*/ 1 w 341"/>
                <a:gd name="T41" fmla="*/ 1 h 350"/>
                <a:gd name="T42" fmla="*/ 1 w 341"/>
                <a:gd name="T43" fmla="*/ 1 h 350"/>
                <a:gd name="T44" fmla="*/ 1 w 341"/>
                <a:gd name="T45" fmla="*/ 1 h 350"/>
                <a:gd name="T46" fmla="*/ 1 w 341"/>
                <a:gd name="T47" fmla="*/ 0 h 350"/>
                <a:gd name="T48" fmla="*/ 1 w 341"/>
                <a:gd name="T49" fmla="*/ 0 h 350"/>
                <a:gd name="T50" fmla="*/ 1 w 341"/>
                <a:gd name="T51" fmla="*/ 0 h 350"/>
                <a:gd name="T52" fmla="*/ 1 w 341"/>
                <a:gd name="T53" fmla="*/ 0 h 350"/>
                <a:gd name="T54" fmla="*/ 1 w 341"/>
                <a:gd name="T55" fmla="*/ 0 h 350"/>
                <a:gd name="T56" fmla="*/ 1 w 341"/>
                <a:gd name="T57" fmla="*/ 0 h 350"/>
                <a:gd name="T58" fmla="*/ 0 w 341"/>
                <a:gd name="T59" fmla="*/ 0 h 350"/>
                <a:gd name="T60" fmla="*/ 0 w 341"/>
                <a:gd name="T61" fmla="*/ 0 h 350"/>
                <a:gd name="T62" fmla="*/ 0 w 341"/>
                <a:gd name="T63" fmla="*/ 0 h 350"/>
                <a:gd name="T64" fmla="*/ 0 w 341"/>
                <a:gd name="T65" fmla="*/ 2 h 350"/>
                <a:gd name="T66" fmla="*/ 0 w 341"/>
                <a:gd name="T67" fmla="*/ 2 h 350"/>
                <a:gd name="T68" fmla="*/ 1 w 341"/>
                <a:gd name="T69" fmla="*/ 2 h 350"/>
                <a:gd name="T70" fmla="*/ 1 w 341"/>
                <a:gd name="T71" fmla="*/ 2 h 350"/>
                <a:gd name="T72" fmla="*/ 1 w 341"/>
                <a:gd name="T73" fmla="*/ 1 h 350"/>
                <a:gd name="T74" fmla="*/ 1 w 341"/>
                <a:gd name="T75" fmla="*/ 1 h 350"/>
                <a:gd name="T76" fmla="*/ 1 w 341"/>
                <a:gd name="T77" fmla="*/ 1 h 350"/>
                <a:gd name="T78" fmla="*/ 1 w 341"/>
                <a:gd name="T79" fmla="*/ 1 h 350"/>
                <a:gd name="T80" fmla="*/ 1 w 341"/>
                <a:gd name="T81" fmla="*/ 2 h 350"/>
                <a:gd name="T82" fmla="*/ 1 w 341"/>
                <a:gd name="T83" fmla="*/ 2 h 350"/>
                <a:gd name="T84" fmla="*/ 1 w 341"/>
                <a:gd name="T85" fmla="*/ 2 h 350"/>
                <a:gd name="T86" fmla="*/ 1 w 341"/>
                <a:gd name="T87" fmla="*/ 2 h 350"/>
                <a:gd name="T88" fmla="*/ 2 w 341"/>
                <a:gd name="T89" fmla="*/ 2 h 35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41" h="350">
                  <a:moveTo>
                    <a:pt x="161" y="154"/>
                  </a:moveTo>
                  <a:lnTo>
                    <a:pt x="135" y="156"/>
                  </a:lnTo>
                  <a:lnTo>
                    <a:pt x="125" y="53"/>
                  </a:lnTo>
                  <a:lnTo>
                    <a:pt x="136" y="51"/>
                  </a:lnTo>
                  <a:lnTo>
                    <a:pt x="146" y="50"/>
                  </a:lnTo>
                  <a:lnTo>
                    <a:pt x="162" y="49"/>
                  </a:lnTo>
                  <a:lnTo>
                    <a:pt x="175" y="51"/>
                  </a:lnTo>
                  <a:lnTo>
                    <a:pt x="181" y="52"/>
                  </a:lnTo>
                  <a:lnTo>
                    <a:pt x="186" y="54"/>
                  </a:lnTo>
                  <a:lnTo>
                    <a:pt x="192" y="57"/>
                  </a:lnTo>
                  <a:lnTo>
                    <a:pt x="196" y="60"/>
                  </a:lnTo>
                  <a:lnTo>
                    <a:pt x="200" y="63"/>
                  </a:lnTo>
                  <a:lnTo>
                    <a:pt x="204" y="66"/>
                  </a:lnTo>
                  <a:lnTo>
                    <a:pt x="207" y="70"/>
                  </a:lnTo>
                  <a:lnTo>
                    <a:pt x="210" y="76"/>
                  </a:lnTo>
                  <a:lnTo>
                    <a:pt x="212" y="81"/>
                  </a:lnTo>
                  <a:lnTo>
                    <a:pt x="214" y="86"/>
                  </a:lnTo>
                  <a:lnTo>
                    <a:pt x="215" y="91"/>
                  </a:lnTo>
                  <a:lnTo>
                    <a:pt x="216" y="98"/>
                  </a:lnTo>
                  <a:lnTo>
                    <a:pt x="216" y="108"/>
                  </a:lnTo>
                  <a:lnTo>
                    <a:pt x="214" y="118"/>
                  </a:lnTo>
                  <a:lnTo>
                    <a:pt x="213" y="123"/>
                  </a:lnTo>
                  <a:lnTo>
                    <a:pt x="211" y="127"/>
                  </a:lnTo>
                  <a:lnTo>
                    <a:pt x="208" y="132"/>
                  </a:lnTo>
                  <a:lnTo>
                    <a:pt x="205" y="135"/>
                  </a:lnTo>
                  <a:lnTo>
                    <a:pt x="201" y="139"/>
                  </a:lnTo>
                  <a:lnTo>
                    <a:pt x="198" y="142"/>
                  </a:lnTo>
                  <a:lnTo>
                    <a:pt x="193" y="145"/>
                  </a:lnTo>
                  <a:lnTo>
                    <a:pt x="187" y="147"/>
                  </a:lnTo>
                  <a:lnTo>
                    <a:pt x="182" y="150"/>
                  </a:lnTo>
                  <a:lnTo>
                    <a:pt x="176" y="152"/>
                  </a:lnTo>
                  <a:lnTo>
                    <a:pt x="168" y="153"/>
                  </a:lnTo>
                  <a:lnTo>
                    <a:pt x="161" y="154"/>
                  </a:lnTo>
                  <a:close/>
                  <a:moveTo>
                    <a:pt x="341" y="322"/>
                  </a:moveTo>
                  <a:lnTo>
                    <a:pt x="337" y="286"/>
                  </a:lnTo>
                  <a:lnTo>
                    <a:pt x="333" y="287"/>
                  </a:lnTo>
                  <a:lnTo>
                    <a:pt x="330" y="287"/>
                  </a:lnTo>
                  <a:lnTo>
                    <a:pt x="326" y="286"/>
                  </a:lnTo>
                  <a:lnTo>
                    <a:pt x="322" y="285"/>
                  </a:lnTo>
                  <a:lnTo>
                    <a:pt x="316" y="280"/>
                  </a:lnTo>
                  <a:lnTo>
                    <a:pt x="310" y="273"/>
                  </a:lnTo>
                  <a:lnTo>
                    <a:pt x="304" y="265"/>
                  </a:lnTo>
                  <a:lnTo>
                    <a:pt x="299" y="255"/>
                  </a:lnTo>
                  <a:lnTo>
                    <a:pt x="294" y="245"/>
                  </a:lnTo>
                  <a:lnTo>
                    <a:pt x="289" y="233"/>
                  </a:lnTo>
                  <a:lnTo>
                    <a:pt x="283" y="222"/>
                  </a:lnTo>
                  <a:lnTo>
                    <a:pt x="278" y="211"/>
                  </a:lnTo>
                  <a:lnTo>
                    <a:pt x="272" y="201"/>
                  </a:lnTo>
                  <a:lnTo>
                    <a:pt x="265" y="192"/>
                  </a:lnTo>
                  <a:lnTo>
                    <a:pt x="258" y="183"/>
                  </a:lnTo>
                  <a:lnTo>
                    <a:pt x="250" y="177"/>
                  </a:lnTo>
                  <a:lnTo>
                    <a:pt x="245" y="174"/>
                  </a:lnTo>
                  <a:lnTo>
                    <a:pt x="240" y="173"/>
                  </a:lnTo>
                  <a:lnTo>
                    <a:pt x="236" y="171"/>
                  </a:lnTo>
                  <a:lnTo>
                    <a:pt x="231" y="171"/>
                  </a:lnTo>
                  <a:lnTo>
                    <a:pt x="238" y="168"/>
                  </a:lnTo>
                  <a:lnTo>
                    <a:pt x="245" y="163"/>
                  </a:lnTo>
                  <a:lnTo>
                    <a:pt x="253" y="160"/>
                  </a:lnTo>
                  <a:lnTo>
                    <a:pt x="259" y="156"/>
                  </a:lnTo>
                  <a:lnTo>
                    <a:pt x="265" y="151"/>
                  </a:lnTo>
                  <a:lnTo>
                    <a:pt x="271" y="146"/>
                  </a:lnTo>
                  <a:lnTo>
                    <a:pt x="275" y="141"/>
                  </a:lnTo>
                  <a:lnTo>
                    <a:pt x="280" y="135"/>
                  </a:lnTo>
                  <a:lnTo>
                    <a:pt x="283" y="129"/>
                  </a:lnTo>
                  <a:lnTo>
                    <a:pt x="287" y="123"/>
                  </a:lnTo>
                  <a:lnTo>
                    <a:pt x="290" y="117"/>
                  </a:lnTo>
                  <a:lnTo>
                    <a:pt x="292" y="110"/>
                  </a:lnTo>
                  <a:lnTo>
                    <a:pt x="293" y="103"/>
                  </a:lnTo>
                  <a:lnTo>
                    <a:pt x="294" y="96"/>
                  </a:lnTo>
                  <a:lnTo>
                    <a:pt x="295" y="89"/>
                  </a:lnTo>
                  <a:lnTo>
                    <a:pt x="294" y="81"/>
                  </a:lnTo>
                  <a:lnTo>
                    <a:pt x="293" y="69"/>
                  </a:lnTo>
                  <a:lnTo>
                    <a:pt x="290" y="59"/>
                  </a:lnTo>
                  <a:lnTo>
                    <a:pt x="287" y="49"/>
                  </a:lnTo>
                  <a:lnTo>
                    <a:pt x="282" y="41"/>
                  </a:lnTo>
                  <a:lnTo>
                    <a:pt x="277" y="32"/>
                  </a:lnTo>
                  <a:lnTo>
                    <a:pt x="271" y="26"/>
                  </a:lnTo>
                  <a:lnTo>
                    <a:pt x="263" y="20"/>
                  </a:lnTo>
                  <a:lnTo>
                    <a:pt x="255" y="14"/>
                  </a:lnTo>
                  <a:lnTo>
                    <a:pt x="245" y="10"/>
                  </a:lnTo>
                  <a:lnTo>
                    <a:pt x="236" y="6"/>
                  </a:lnTo>
                  <a:lnTo>
                    <a:pt x="224" y="4"/>
                  </a:lnTo>
                  <a:lnTo>
                    <a:pt x="213" y="2"/>
                  </a:lnTo>
                  <a:lnTo>
                    <a:pt x="200" y="1"/>
                  </a:lnTo>
                  <a:lnTo>
                    <a:pt x="186" y="0"/>
                  </a:lnTo>
                  <a:lnTo>
                    <a:pt x="172" y="1"/>
                  </a:lnTo>
                  <a:lnTo>
                    <a:pt x="156" y="2"/>
                  </a:lnTo>
                  <a:lnTo>
                    <a:pt x="120" y="5"/>
                  </a:lnTo>
                  <a:lnTo>
                    <a:pt x="86" y="9"/>
                  </a:lnTo>
                  <a:lnTo>
                    <a:pt x="58" y="12"/>
                  </a:lnTo>
                  <a:lnTo>
                    <a:pt x="41" y="14"/>
                  </a:lnTo>
                  <a:lnTo>
                    <a:pt x="0" y="17"/>
                  </a:lnTo>
                  <a:lnTo>
                    <a:pt x="2" y="47"/>
                  </a:lnTo>
                  <a:lnTo>
                    <a:pt x="13" y="52"/>
                  </a:lnTo>
                  <a:lnTo>
                    <a:pt x="25" y="58"/>
                  </a:lnTo>
                  <a:lnTo>
                    <a:pt x="36" y="62"/>
                  </a:lnTo>
                  <a:lnTo>
                    <a:pt x="49" y="65"/>
                  </a:lnTo>
                  <a:lnTo>
                    <a:pt x="69" y="294"/>
                  </a:lnTo>
                  <a:lnTo>
                    <a:pt x="56" y="300"/>
                  </a:lnTo>
                  <a:lnTo>
                    <a:pt x="45" y="306"/>
                  </a:lnTo>
                  <a:lnTo>
                    <a:pt x="34" y="312"/>
                  </a:lnTo>
                  <a:lnTo>
                    <a:pt x="26" y="320"/>
                  </a:lnTo>
                  <a:lnTo>
                    <a:pt x="28" y="350"/>
                  </a:lnTo>
                  <a:lnTo>
                    <a:pt x="186" y="337"/>
                  </a:lnTo>
                  <a:lnTo>
                    <a:pt x="183" y="306"/>
                  </a:lnTo>
                  <a:lnTo>
                    <a:pt x="175" y="301"/>
                  </a:lnTo>
                  <a:lnTo>
                    <a:pt x="165" y="295"/>
                  </a:lnTo>
                  <a:lnTo>
                    <a:pt x="156" y="291"/>
                  </a:lnTo>
                  <a:lnTo>
                    <a:pt x="146" y="287"/>
                  </a:lnTo>
                  <a:lnTo>
                    <a:pt x="138" y="201"/>
                  </a:lnTo>
                  <a:lnTo>
                    <a:pt x="157" y="200"/>
                  </a:lnTo>
                  <a:lnTo>
                    <a:pt x="162" y="200"/>
                  </a:lnTo>
                  <a:lnTo>
                    <a:pt x="167" y="201"/>
                  </a:lnTo>
                  <a:lnTo>
                    <a:pt x="172" y="202"/>
                  </a:lnTo>
                  <a:lnTo>
                    <a:pt x="176" y="205"/>
                  </a:lnTo>
                  <a:lnTo>
                    <a:pt x="184" y="211"/>
                  </a:lnTo>
                  <a:lnTo>
                    <a:pt x="192" y="219"/>
                  </a:lnTo>
                  <a:lnTo>
                    <a:pt x="198" y="230"/>
                  </a:lnTo>
                  <a:lnTo>
                    <a:pt x="204" y="241"/>
                  </a:lnTo>
                  <a:lnTo>
                    <a:pt x="210" y="254"/>
                  </a:lnTo>
                  <a:lnTo>
                    <a:pt x="216" y="267"/>
                  </a:lnTo>
                  <a:lnTo>
                    <a:pt x="222" y="280"/>
                  </a:lnTo>
                  <a:lnTo>
                    <a:pt x="228" y="292"/>
                  </a:lnTo>
                  <a:lnTo>
                    <a:pt x="236" y="304"/>
                  </a:lnTo>
                  <a:lnTo>
                    <a:pt x="244" y="313"/>
                  </a:lnTo>
                  <a:lnTo>
                    <a:pt x="249" y="319"/>
                  </a:lnTo>
                  <a:lnTo>
                    <a:pt x="254" y="322"/>
                  </a:lnTo>
                  <a:lnTo>
                    <a:pt x="259" y="325"/>
                  </a:lnTo>
                  <a:lnTo>
                    <a:pt x="264" y="328"/>
                  </a:lnTo>
                  <a:lnTo>
                    <a:pt x="270" y="330"/>
                  </a:lnTo>
                  <a:lnTo>
                    <a:pt x="276" y="331"/>
                  </a:lnTo>
                  <a:lnTo>
                    <a:pt x="282" y="332"/>
                  </a:lnTo>
                  <a:lnTo>
                    <a:pt x="289" y="332"/>
                  </a:lnTo>
                  <a:lnTo>
                    <a:pt x="303" y="330"/>
                  </a:lnTo>
                  <a:lnTo>
                    <a:pt x="317" y="328"/>
                  </a:lnTo>
                  <a:lnTo>
                    <a:pt x="330" y="326"/>
                  </a:lnTo>
                  <a:lnTo>
                    <a:pt x="341" y="3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20" name="Freeform 30">
              <a:extLst>
                <a:ext uri="{FF2B5EF4-FFF2-40B4-BE49-F238E27FC236}">
                  <a16:creationId xmlns:a16="http://schemas.microsoft.com/office/drawing/2014/main" id="{86F97C95-4DA9-793C-83B0-36F446288C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5252" y="6165304"/>
              <a:ext cx="26988" cy="39688"/>
            </a:xfrm>
            <a:custGeom>
              <a:avLst/>
              <a:gdLst>
                <a:gd name="T0" fmla="*/ 0 w 243"/>
                <a:gd name="T1" fmla="*/ 2 h 344"/>
                <a:gd name="T2" fmla="*/ 0 w 243"/>
                <a:gd name="T3" fmla="*/ 2 h 344"/>
                <a:gd name="T4" fmla="*/ 0 w 243"/>
                <a:gd name="T5" fmla="*/ 1 h 344"/>
                <a:gd name="T6" fmla="*/ 0 w 243"/>
                <a:gd name="T7" fmla="*/ 1 h 344"/>
                <a:gd name="T8" fmla="*/ 0 w 243"/>
                <a:gd name="T9" fmla="*/ 1 h 344"/>
                <a:gd name="T10" fmla="*/ 0 w 243"/>
                <a:gd name="T11" fmla="*/ 2 h 344"/>
                <a:gd name="T12" fmla="*/ 0 w 243"/>
                <a:gd name="T13" fmla="*/ 2 h 344"/>
                <a:gd name="T14" fmla="*/ 1 w 243"/>
                <a:gd name="T15" fmla="*/ 2 h 344"/>
                <a:gd name="T16" fmla="*/ 1 w 243"/>
                <a:gd name="T17" fmla="*/ 2 h 344"/>
                <a:gd name="T18" fmla="*/ 1 w 243"/>
                <a:gd name="T19" fmla="*/ 1 h 344"/>
                <a:gd name="T20" fmla="*/ 1 w 243"/>
                <a:gd name="T21" fmla="*/ 1 h 344"/>
                <a:gd name="T22" fmla="*/ 1 w 243"/>
                <a:gd name="T23" fmla="*/ 1 h 344"/>
                <a:gd name="T24" fmla="*/ 1 w 243"/>
                <a:gd name="T25" fmla="*/ 1 h 344"/>
                <a:gd name="T26" fmla="*/ 1 w 243"/>
                <a:gd name="T27" fmla="*/ 1 h 344"/>
                <a:gd name="T28" fmla="*/ 1 w 243"/>
                <a:gd name="T29" fmla="*/ 1 h 344"/>
                <a:gd name="T30" fmla="*/ 1 w 243"/>
                <a:gd name="T31" fmla="*/ 1 h 344"/>
                <a:gd name="T32" fmla="*/ 1 w 243"/>
                <a:gd name="T33" fmla="*/ 1 h 344"/>
                <a:gd name="T34" fmla="*/ 0 w 243"/>
                <a:gd name="T35" fmla="*/ 1 h 344"/>
                <a:gd name="T36" fmla="*/ 0 w 243"/>
                <a:gd name="T37" fmla="*/ 1 h 344"/>
                <a:gd name="T38" fmla="*/ 0 w 243"/>
                <a:gd name="T39" fmla="*/ 1 h 344"/>
                <a:gd name="T40" fmla="*/ 0 w 243"/>
                <a:gd name="T41" fmla="*/ 1 h 344"/>
                <a:gd name="T42" fmla="*/ 0 w 243"/>
                <a:gd name="T43" fmla="*/ 1 h 344"/>
                <a:gd name="T44" fmla="*/ 0 w 243"/>
                <a:gd name="T45" fmla="*/ 1 h 344"/>
                <a:gd name="T46" fmla="*/ 0 w 243"/>
                <a:gd name="T47" fmla="*/ 1 h 344"/>
                <a:gd name="T48" fmla="*/ 0 w 243"/>
                <a:gd name="T49" fmla="*/ 0 h 344"/>
                <a:gd name="T50" fmla="*/ 0 w 243"/>
                <a:gd name="T51" fmla="*/ 0 h 344"/>
                <a:gd name="T52" fmla="*/ 0 w 243"/>
                <a:gd name="T53" fmla="*/ 0 h 344"/>
                <a:gd name="T54" fmla="*/ 0 w 243"/>
                <a:gd name="T55" fmla="*/ 0 h 344"/>
                <a:gd name="T56" fmla="*/ 0 w 243"/>
                <a:gd name="T57" fmla="*/ 0 h 344"/>
                <a:gd name="T58" fmla="*/ 0 w 243"/>
                <a:gd name="T59" fmla="*/ 0 h 344"/>
                <a:gd name="T60" fmla="*/ 0 w 243"/>
                <a:gd name="T61" fmla="*/ 0 h 344"/>
                <a:gd name="T62" fmla="*/ 1 w 243"/>
                <a:gd name="T63" fmla="*/ 0 h 344"/>
                <a:gd name="T64" fmla="*/ 1 w 243"/>
                <a:gd name="T65" fmla="*/ 0 h 344"/>
                <a:gd name="T66" fmla="*/ 1 w 243"/>
                <a:gd name="T67" fmla="*/ 0 h 344"/>
                <a:gd name="T68" fmla="*/ 1 w 243"/>
                <a:gd name="T69" fmla="*/ 1 h 344"/>
                <a:gd name="T70" fmla="*/ 1 w 243"/>
                <a:gd name="T71" fmla="*/ 1 h 344"/>
                <a:gd name="T72" fmla="*/ 1 w 243"/>
                <a:gd name="T73" fmla="*/ 0 h 344"/>
                <a:gd name="T74" fmla="*/ 1 w 243"/>
                <a:gd name="T75" fmla="*/ 0 h 344"/>
                <a:gd name="T76" fmla="*/ 1 w 243"/>
                <a:gd name="T77" fmla="*/ 0 h 344"/>
                <a:gd name="T78" fmla="*/ 1 w 243"/>
                <a:gd name="T79" fmla="*/ 0 h 344"/>
                <a:gd name="T80" fmla="*/ 0 w 243"/>
                <a:gd name="T81" fmla="*/ 0 h 344"/>
                <a:gd name="T82" fmla="*/ 0 w 243"/>
                <a:gd name="T83" fmla="*/ 0 h 344"/>
                <a:gd name="T84" fmla="*/ 0 w 243"/>
                <a:gd name="T85" fmla="*/ 0 h 344"/>
                <a:gd name="T86" fmla="*/ 0 w 243"/>
                <a:gd name="T87" fmla="*/ 0 h 344"/>
                <a:gd name="T88" fmla="*/ 0 w 243"/>
                <a:gd name="T89" fmla="*/ 1 h 344"/>
                <a:gd name="T90" fmla="*/ 0 w 243"/>
                <a:gd name="T91" fmla="*/ 1 h 344"/>
                <a:gd name="T92" fmla="*/ 0 w 243"/>
                <a:gd name="T93" fmla="*/ 1 h 344"/>
                <a:gd name="T94" fmla="*/ 1 w 243"/>
                <a:gd name="T95" fmla="*/ 1 h 344"/>
                <a:gd name="T96" fmla="*/ 1 w 243"/>
                <a:gd name="T97" fmla="*/ 1 h 344"/>
                <a:gd name="T98" fmla="*/ 1 w 243"/>
                <a:gd name="T99" fmla="*/ 1 h 344"/>
                <a:gd name="T100" fmla="*/ 1 w 243"/>
                <a:gd name="T101" fmla="*/ 1 h 344"/>
                <a:gd name="T102" fmla="*/ 1 w 243"/>
                <a:gd name="T103" fmla="*/ 1 h 344"/>
                <a:gd name="T104" fmla="*/ 1 w 243"/>
                <a:gd name="T105" fmla="*/ 1 h 344"/>
                <a:gd name="T106" fmla="*/ 1 w 243"/>
                <a:gd name="T107" fmla="*/ 1 h 344"/>
                <a:gd name="T108" fmla="*/ 1 w 243"/>
                <a:gd name="T109" fmla="*/ 1 h 344"/>
                <a:gd name="T110" fmla="*/ 1 w 243"/>
                <a:gd name="T111" fmla="*/ 1 h 344"/>
                <a:gd name="T112" fmla="*/ 1 w 243"/>
                <a:gd name="T113" fmla="*/ 2 h 344"/>
                <a:gd name="T114" fmla="*/ 1 w 243"/>
                <a:gd name="T115" fmla="*/ 2 h 344"/>
                <a:gd name="T116" fmla="*/ 1 w 243"/>
                <a:gd name="T117" fmla="*/ 2 h 344"/>
                <a:gd name="T118" fmla="*/ 1 w 243"/>
                <a:gd name="T119" fmla="*/ 2 h 344"/>
                <a:gd name="T120" fmla="*/ 1 w 243"/>
                <a:gd name="T121" fmla="*/ 2 h 344"/>
                <a:gd name="T122" fmla="*/ 0 w 243"/>
                <a:gd name="T123" fmla="*/ 2 h 34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43" h="344">
                  <a:moveTo>
                    <a:pt x="89" y="344"/>
                  </a:moveTo>
                  <a:lnTo>
                    <a:pt x="66" y="342"/>
                  </a:lnTo>
                  <a:lnTo>
                    <a:pt x="43" y="339"/>
                  </a:lnTo>
                  <a:lnTo>
                    <a:pt x="20" y="335"/>
                  </a:lnTo>
                  <a:lnTo>
                    <a:pt x="0" y="329"/>
                  </a:lnTo>
                  <a:lnTo>
                    <a:pt x="5" y="231"/>
                  </a:lnTo>
                  <a:lnTo>
                    <a:pt x="44" y="232"/>
                  </a:lnTo>
                  <a:lnTo>
                    <a:pt x="49" y="245"/>
                  </a:lnTo>
                  <a:lnTo>
                    <a:pt x="53" y="258"/>
                  </a:lnTo>
                  <a:lnTo>
                    <a:pt x="56" y="271"/>
                  </a:lnTo>
                  <a:lnTo>
                    <a:pt x="59" y="281"/>
                  </a:lnTo>
                  <a:lnTo>
                    <a:pt x="69" y="285"/>
                  </a:lnTo>
                  <a:lnTo>
                    <a:pt x="80" y="290"/>
                  </a:lnTo>
                  <a:lnTo>
                    <a:pt x="93" y="293"/>
                  </a:lnTo>
                  <a:lnTo>
                    <a:pt x="109" y="294"/>
                  </a:lnTo>
                  <a:lnTo>
                    <a:pt x="118" y="294"/>
                  </a:lnTo>
                  <a:lnTo>
                    <a:pt x="127" y="293"/>
                  </a:lnTo>
                  <a:lnTo>
                    <a:pt x="135" y="291"/>
                  </a:lnTo>
                  <a:lnTo>
                    <a:pt x="143" y="287"/>
                  </a:lnTo>
                  <a:lnTo>
                    <a:pt x="149" y="282"/>
                  </a:lnTo>
                  <a:lnTo>
                    <a:pt x="154" y="276"/>
                  </a:lnTo>
                  <a:lnTo>
                    <a:pt x="156" y="272"/>
                  </a:lnTo>
                  <a:lnTo>
                    <a:pt x="158" y="267"/>
                  </a:lnTo>
                  <a:lnTo>
                    <a:pt x="159" y="262"/>
                  </a:lnTo>
                  <a:lnTo>
                    <a:pt x="159" y="257"/>
                  </a:lnTo>
                  <a:lnTo>
                    <a:pt x="159" y="251"/>
                  </a:lnTo>
                  <a:lnTo>
                    <a:pt x="158" y="245"/>
                  </a:lnTo>
                  <a:lnTo>
                    <a:pt x="155" y="240"/>
                  </a:lnTo>
                  <a:lnTo>
                    <a:pt x="153" y="236"/>
                  </a:lnTo>
                  <a:lnTo>
                    <a:pt x="149" y="230"/>
                  </a:lnTo>
                  <a:lnTo>
                    <a:pt x="145" y="226"/>
                  </a:lnTo>
                  <a:lnTo>
                    <a:pt x="141" y="223"/>
                  </a:lnTo>
                  <a:lnTo>
                    <a:pt x="135" y="219"/>
                  </a:lnTo>
                  <a:lnTo>
                    <a:pt x="123" y="212"/>
                  </a:lnTo>
                  <a:lnTo>
                    <a:pt x="110" y="205"/>
                  </a:lnTo>
                  <a:lnTo>
                    <a:pt x="95" y="199"/>
                  </a:lnTo>
                  <a:lnTo>
                    <a:pt x="80" y="192"/>
                  </a:lnTo>
                  <a:lnTo>
                    <a:pt x="66" y="186"/>
                  </a:lnTo>
                  <a:lnTo>
                    <a:pt x="51" y="178"/>
                  </a:lnTo>
                  <a:lnTo>
                    <a:pt x="37" y="169"/>
                  </a:lnTo>
                  <a:lnTo>
                    <a:pt x="26" y="159"/>
                  </a:lnTo>
                  <a:lnTo>
                    <a:pt x="20" y="152"/>
                  </a:lnTo>
                  <a:lnTo>
                    <a:pt x="15" y="146"/>
                  </a:lnTo>
                  <a:lnTo>
                    <a:pt x="12" y="139"/>
                  </a:lnTo>
                  <a:lnTo>
                    <a:pt x="8" y="132"/>
                  </a:lnTo>
                  <a:lnTo>
                    <a:pt x="6" y="124"/>
                  </a:lnTo>
                  <a:lnTo>
                    <a:pt x="3" y="115"/>
                  </a:lnTo>
                  <a:lnTo>
                    <a:pt x="2" y="106"/>
                  </a:lnTo>
                  <a:lnTo>
                    <a:pt x="2" y="96"/>
                  </a:lnTo>
                  <a:lnTo>
                    <a:pt x="3" y="86"/>
                  </a:lnTo>
                  <a:lnTo>
                    <a:pt x="7" y="75"/>
                  </a:lnTo>
                  <a:lnTo>
                    <a:pt x="10" y="66"/>
                  </a:lnTo>
                  <a:lnTo>
                    <a:pt x="14" y="56"/>
                  </a:lnTo>
                  <a:lnTo>
                    <a:pt x="19" y="48"/>
                  </a:lnTo>
                  <a:lnTo>
                    <a:pt x="27" y="39"/>
                  </a:lnTo>
                  <a:lnTo>
                    <a:pt x="34" y="32"/>
                  </a:lnTo>
                  <a:lnTo>
                    <a:pt x="43" y="25"/>
                  </a:lnTo>
                  <a:lnTo>
                    <a:pt x="53" y="19"/>
                  </a:lnTo>
                  <a:lnTo>
                    <a:pt x="64" y="14"/>
                  </a:lnTo>
                  <a:lnTo>
                    <a:pt x="75" y="10"/>
                  </a:lnTo>
                  <a:lnTo>
                    <a:pt x="88" y="5"/>
                  </a:lnTo>
                  <a:lnTo>
                    <a:pt x="102" y="2"/>
                  </a:lnTo>
                  <a:lnTo>
                    <a:pt x="116" y="1"/>
                  </a:lnTo>
                  <a:lnTo>
                    <a:pt x="132" y="0"/>
                  </a:lnTo>
                  <a:lnTo>
                    <a:pt x="149" y="0"/>
                  </a:lnTo>
                  <a:lnTo>
                    <a:pt x="169" y="2"/>
                  </a:lnTo>
                  <a:lnTo>
                    <a:pt x="190" y="4"/>
                  </a:lnTo>
                  <a:lnTo>
                    <a:pt x="211" y="8"/>
                  </a:lnTo>
                  <a:lnTo>
                    <a:pt x="230" y="13"/>
                  </a:lnTo>
                  <a:lnTo>
                    <a:pt x="226" y="107"/>
                  </a:lnTo>
                  <a:lnTo>
                    <a:pt x="188" y="105"/>
                  </a:lnTo>
                  <a:lnTo>
                    <a:pt x="183" y="92"/>
                  </a:lnTo>
                  <a:lnTo>
                    <a:pt x="178" y="79"/>
                  </a:lnTo>
                  <a:lnTo>
                    <a:pt x="173" y="67"/>
                  </a:lnTo>
                  <a:lnTo>
                    <a:pt x="171" y="55"/>
                  </a:lnTo>
                  <a:lnTo>
                    <a:pt x="164" y="52"/>
                  </a:lnTo>
                  <a:lnTo>
                    <a:pt x="154" y="50"/>
                  </a:lnTo>
                  <a:lnTo>
                    <a:pt x="144" y="48"/>
                  </a:lnTo>
                  <a:lnTo>
                    <a:pt x="133" y="46"/>
                  </a:lnTo>
                  <a:lnTo>
                    <a:pt x="123" y="46"/>
                  </a:lnTo>
                  <a:lnTo>
                    <a:pt x="113" y="49"/>
                  </a:lnTo>
                  <a:lnTo>
                    <a:pt x="105" y="51"/>
                  </a:lnTo>
                  <a:lnTo>
                    <a:pt x="98" y="55"/>
                  </a:lnTo>
                  <a:lnTo>
                    <a:pt x="92" y="60"/>
                  </a:lnTo>
                  <a:lnTo>
                    <a:pt x="88" y="67"/>
                  </a:lnTo>
                  <a:lnTo>
                    <a:pt x="86" y="74"/>
                  </a:lnTo>
                  <a:lnTo>
                    <a:pt x="85" y="82"/>
                  </a:lnTo>
                  <a:lnTo>
                    <a:pt x="85" y="88"/>
                  </a:lnTo>
                  <a:lnTo>
                    <a:pt x="86" y="93"/>
                  </a:lnTo>
                  <a:lnTo>
                    <a:pt x="88" y="98"/>
                  </a:lnTo>
                  <a:lnTo>
                    <a:pt x="91" y="103"/>
                  </a:lnTo>
                  <a:lnTo>
                    <a:pt x="94" y="107"/>
                  </a:lnTo>
                  <a:lnTo>
                    <a:pt x="98" y="111"/>
                  </a:lnTo>
                  <a:lnTo>
                    <a:pt x="104" y="115"/>
                  </a:lnTo>
                  <a:lnTo>
                    <a:pt x="109" y="118"/>
                  </a:lnTo>
                  <a:lnTo>
                    <a:pt x="134" y="131"/>
                  </a:lnTo>
                  <a:lnTo>
                    <a:pt x="165" y="145"/>
                  </a:lnTo>
                  <a:lnTo>
                    <a:pt x="180" y="152"/>
                  </a:lnTo>
                  <a:lnTo>
                    <a:pt x="194" y="160"/>
                  </a:lnTo>
                  <a:lnTo>
                    <a:pt x="208" y="169"/>
                  </a:lnTo>
                  <a:lnTo>
                    <a:pt x="220" y="180"/>
                  </a:lnTo>
                  <a:lnTo>
                    <a:pt x="225" y="186"/>
                  </a:lnTo>
                  <a:lnTo>
                    <a:pt x="230" y="192"/>
                  </a:lnTo>
                  <a:lnTo>
                    <a:pt x="234" y="199"/>
                  </a:lnTo>
                  <a:lnTo>
                    <a:pt x="238" y="206"/>
                  </a:lnTo>
                  <a:lnTo>
                    <a:pt x="240" y="215"/>
                  </a:lnTo>
                  <a:lnTo>
                    <a:pt x="242" y="223"/>
                  </a:lnTo>
                  <a:lnTo>
                    <a:pt x="243" y="231"/>
                  </a:lnTo>
                  <a:lnTo>
                    <a:pt x="243" y="242"/>
                  </a:lnTo>
                  <a:lnTo>
                    <a:pt x="242" y="253"/>
                  </a:lnTo>
                  <a:lnTo>
                    <a:pt x="240" y="263"/>
                  </a:lnTo>
                  <a:lnTo>
                    <a:pt x="236" y="274"/>
                  </a:lnTo>
                  <a:lnTo>
                    <a:pt x="231" y="283"/>
                  </a:lnTo>
                  <a:lnTo>
                    <a:pt x="225" y="293"/>
                  </a:lnTo>
                  <a:lnTo>
                    <a:pt x="218" y="301"/>
                  </a:lnTo>
                  <a:lnTo>
                    <a:pt x="209" y="310"/>
                  </a:lnTo>
                  <a:lnTo>
                    <a:pt x="201" y="317"/>
                  </a:lnTo>
                  <a:lnTo>
                    <a:pt x="190" y="323"/>
                  </a:lnTo>
                  <a:lnTo>
                    <a:pt x="179" y="330"/>
                  </a:lnTo>
                  <a:lnTo>
                    <a:pt x="166" y="334"/>
                  </a:lnTo>
                  <a:lnTo>
                    <a:pt x="152" y="338"/>
                  </a:lnTo>
                  <a:lnTo>
                    <a:pt x="137" y="341"/>
                  </a:lnTo>
                  <a:lnTo>
                    <a:pt x="123" y="343"/>
                  </a:lnTo>
                  <a:lnTo>
                    <a:pt x="106" y="344"/>
                  </a:lnTo>
                  <a:lnTo>
                    <a:pt x="89" y="34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21" name="Freeform 31">
              <a:extLst>
                <a:ext uri="{FF2B5EF4-FFF2-40B4-BE49-F238E27FC236}">
                  <a16:creationId xmlns:a16="http://schemas.microsoft.com/office/drawing/2014/main" id="{8C325E20-093F-0DFB-141D-EED079DB151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1290" y="6170067"/>
              <a:ext cx="26988" cy="39688"/>
            </a:xfrm>
            <a:custGeom>
              <a:avLst/>
              <a:gdLst>
                <a:gd name="T0" fmla="*/ 0 w 226"/>
                <a:gd name="T1" fmla="*/ 2 h 359"/>
                <a:gd name="T2" fmla="*/ 0 w 226"/>
                <a:gd name="T3" fmla="*/ 1 h 359"/>
                <a:gd name="T4" fmla="*/ 0 w 226"/>
                <a:gd name="T5" fmla="*/ 1 h 359"/>
                <a:gd name="T6" fmla="*/ 0 w 226"/>
                <a:gd name="T7" fmla="*/ 1 h 359"/>
                <a:gd name="T8" fmla="*/ 0 w 226"/>
                <a:gd name="T9" fmla="*/ 1 h 359"/>
                <a:gd name="T10" fmla="*/ 0 w 226"/>
                <a:gd name="T11" fmla="*/ 1 h 359"/>
                <a:gd name="T12" fmla="*/ 1 w 226"/>
                <a:gd name="T13" fmla="*/ 0 h 359"/>
                <a:gd name="T14" fmla="*/ 0 w 226"/>
                <a:gd name="T15" fmla="*/ 0 h 359"/>
                <a:gd name="T16" fmla="*/ 0 w 226"/>
                <a:gd name="T17" fmla="*/ 0 h 359"/>
                <a:gd name="T18" fmla="*/ 0 w 226"/>
                <a:gd name="T19" fmla="*/ 0 h 359"/>
                <a:gd name="T20" fmla="*/ 0 w 226"/>
                <a:gd name="T21" fmla="*/ 0 h 359"/>
                <a:gd name="T22" fmla="*/ 0 w 226"/>
                <a:gd name="T23" fmla="*/ 0 h 359"/>
                <a:gd name="T24" fmla="*/ 1 w 226"/>
                <a:gd name="T25" fmla="*/ 0 h 359"/>
                <a:gd name="T26" fmla="*/ 1 w 226"/>
                <a:gd name="T27" fmla="*/ 0 h 359"/>
                <a:gd name="T28" fmla="*/ 1 w 226"/>
                <a:gd name="T29" fmla="*/ 0 h 359"/>
                <a:gd name="T30" fmla="*/ 1 w 226"/>
                <a:gd name="T31" fmla="*/ 0 h 359"/>
                <a:gd name="T32" fmla="*/ 1 w 226"/>
                <a:gd name="T33" fmla="*/ 0 h 359"/>
                <a:gd name="T34" fmla="*/ 1 w 226"/>
                <a:gd name="T35" fmla="*/ 0 h 359"/>
                <a:gd name="T36" fmla="*/ 1 w 226"/>
                <a:gd name="T37" fmla="*/ 1 h 359"/>
                <a:gd name="T38" fmla="*/ 1 w 226"/>
                <a:gd name="T39" fmla="*/ 1 h 359"/>
                <a:gd name="T40" fmla="*/ 1 w 226"/>
                <a:gd name="T41" fmla="*/ 2 h 359"/>
                <a:gd name="T42" fmla="*/ 1 w 226"/>
                <a:gd name="T43" fmla="*/ 2 h 359"/>
                <a:gd name="T44" fmla="*/ 1 w 226"/>
                <a:gd name="T45" fmla="*/ 2 h 359"/>
                <a:gd name="T46" fmla="*/ 1 w 226"/>
                <a:gd name="T47" fmla="*/ 2 h 359"/>
                <a:gd name="T48" fmla="*/ 0 w 226"/>
                <a:gd name="T49" fmla="*/ 2 h 35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226" h="359">
                  <a:moveTo>
                    <a:pt x="0" y="329"/>
                  </a:moveTo>
                  <a:lnTo>
                    <a:pt x="5" y="299"/>
                  </a:lnTo>
                  <a:lnTo>
                    <a:pt x="17" y="294"/>
                  </a:lnTo>
                  <a:lnTo>
                    <a:pt x="30" y="291"/>
                  </a:lnTo>
                  <a:lnTo>
                    <a:pt x="41" y="287"/>
                  </a:lnTo>
                  <a:lnTo>
                    <a:pt x="54" y="285"/>
                  </a:lnTo>
                  <a:lnTo>
                    <a:pt x="95" y="59"/>
                  </a:lnTo>
                  <a:lnTo>
                    <a:pt x="85" y="53"/>
                  </a:lnTo>
                  <a:lnTo>
                    <a:pt x="74" y="45"/>
                  </a:lnTo>
                  <a:lnTo>
                    <a:pt x="63" y="38"/>
                  </a:lnTo>
                  <a:lnTo>
                    <a:pt x="54" y="30"/>
                  </a:lnTo>
                  <a:lnTo>
                    <a:pt x="60" y="0"/>
                  </a:lnTo>
                  <a:lnTo>
                    <a:pt x="226" y="31"/>
                  </a:lnTo>
                  <a:lnTo>
                    <a:pt x="221" y="60"/>
                  </a:lnTo>
                  <a:lnTo>
                    <a:pt x="209" y="64"/>
                  </a:lnTo>
                  <a:lnTo>
                    <a:pt x="197" y="69"/>
                  </a:lnTo>
                  <a:lnTo>
                    <a:pt x="185" y="71"/>
                  </a:lnTo>
                  <a:lnTo>
                    <a:pt x="173" y="73"/>
                  </a:lnTo>
                  <a:lnTo>
                    <a:pt x="132" y="299"/>
                  </a:lnTo>
                  <a:lnTo>
                    <a:pt x="143" y="305"/>
                  </a:lnTo>
                  <a:lnTo>
                    <a:pt x="153" y="313"/>
                  </a:lnTo>
                  <a:lnTo>
                    <a:pt x="163" y="321"/>
                  </a:lnTo>
                  <a:lnTo>
                    <a:pt x="172" y="329"/>
                  </a:lnTo>
                  <a:lnTo>
                    <a:pt x="167" y="359"/>
                  </a:lnTo>
                  <a:lnTo>
                    <a:pt x="0" y="32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22" name="Freeform 32">
              <a:extLst>
                <a:ext uri="{FF2B5EF4-FFF2-40B4-BE49-F238E27FC236}">
                  <a16:creationId xmlns:a16="http://schemas.microsoft.com/office/drawing/2014/main" id="{5C63F27C-1448-2997-7EE1-2EE1901A3D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7327" y="6179592"/>
              <a:ext cx="39688" cy="46038"/>
            </a:xfrm>
            <a:custGeom>
              <a:avLst/>
              <a:gdLst>
                <a:gd name="T0" fmla="*/ 1 w 345"/>
                <a:gd name="T1" fmla="*/ 1 h 398"/>
                <a:gd name="T2" fmla="*/ 1 w 345"/>
                <a:gd name="T3" fmla="*/ 1 h 398"/>
                <a:gd name="T4" fmla="*/ 1 w 345"/>
                <a:gd name="T5" fmla="*/ 1 h 398"/>
                <a:gd name="T6" fmla="*/ 1 w 345"/>
                <a:gd name="T7" fmla="*/ 1 h 398"/>
                <a:gd name="T8" fmla="*/ 1 w 345"/>
                <a:gd name="T9" fmla="*/ 1 h 398"/>
                <a:gd name="T10" fmla="*/ 1 w 345"/>
                <a:gd name="T11" fmla="*/ 1 h 398"/>
                <a:gd name="T12" fmla="*/ 1 w 345"/>
                <a:gd name="T13" fmla="*/ 2 h 398"/>
                <a:gd name="T14" fmla="*/ 1 w 345"/>
                <a:gd name="T15" fmla="*/ 2 h 398"/>
                <a:gd name="T16" fmla="*/ 1 w 345"/>
                <a:gd name="T17" fmla="*/ 2 h 398"/>
                <a:gd name="T18" fmla="*/ 1 w 345"/>
                <a:gd name="T19" fmla="*/ 2 h 398"/>
                <a:gd name="T20" fmla="*/ 1 w 345"/>
                <a:gd name="T21" fmla="*/ 2 h 398"/>
                <a:gd name="T22" fmla="*/ 1 w 345"/>
                <a:gd name="T23" fmla="*/ 2 h 398"/>
                <a:gd name="T24" fmla="*/ 0 w 345"/>
                <a:gd name="T25" fmla="*/ 2 h 398"/>
                <a:gd name="T26" fmla="*/ 0 w 345"/>
                <a:gd name="T27" fmla="*/ 2 h 398"/>
                <a:gd name="T28" fmla="*/ 0 w 345"/>
                <a:gd name="T29" fmla="*/ 2 h 398"/>
                <a:gd name="T30" fmla="*/ 0 w 345"/>
                <a:gd name="T31" fmla="*/ 2 h 398"/>
                <a:gd name="T32" fmla="*/ 0 w 345"/>
                <a:gd name="T33" fmla="*/ 2 h 398"/>
                <a:gd name="T34" fmla="*/ 0 w 345"/>
                <a:gd name="T35" fmla="*/ 2 h 398"/>
                <a:gd name="T36" fmla="*/ 1 w 345"/>
                <a:gd name="T37" fmla="*/ 0 h 398"/>
                <a:gd name="T38" fmla="*/ 1 w 345"/>
                <a:gd name="T39" fmla="*/ 0 h 398"/>
                <a:gd name="T40" fmla="*/ 0 w 345"/>
                <a:gd name="T41" fmla="*/ 0 h 398"/>
                <a:gd name="T42" fmla="*/ 0 w 345"/>
                <a:gd name="T43" fmla="*/ 0 h 398"/>
                <a:gd name="T44" fmla="*/ 0 w 345"/>
                <a:gd name="T45" fmla="*/ 1 h 398"/>
                <a:gd name="T46" fmla="*/ 0 w 345"/>
                <a:gd name="T47" fmla="*/ 1 h 398"/>
                <a:gd name="T48" fmla="*/ 0 w 345"/>
                <a:gd name="T49" fmla="*/ 1 h 398"/>
                <a:gd name="T50" fmla="*/ 0 w 345"/>
                <a:gd name="T51" fmla="*/ 0 h 398"/>
                <a:gd name="T52" fmla="*/ 2 w 345"/>
                <a:gd name="T53" fmla="*/ 1 h 398"/>
                <a:gd name="T54" fmla="*/ 2 w 345"/>
                <a:gd name="T55" fmla="*/ 1 h 398"/>
                <a:gd name="T56" fmla="*/ 1 w 345"/>
                <a:gd name="T57" fmla="*/ 1 h 39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345" h="398">
                  <a:moveTo>
                    <a:pt x="274" y="193"/>
                  </a:moveTo>
                  <a:lnTo>
                    <a:pt x="273" y="179"/>
                  </a:lnTo>
                  <a:lnTo>
                    <a:pt x="273" y="164"/>
                  </a:lnTo>
                  <a:lnTo>
                    <a:pt x="273" y="148"/>
                  </a:lnTo>
                  <a:lnTo>
                    <a:pt x="274" y="134"/>
                  </a:lnTo>
                  <a:lnTo>
                    <a:pt x="222" y="114"/>
                  </a:lnTo>
                  <a:lnTo>
                    <a:pt x="134" y="333"/>
                  </a:lnTo>
                  <a:lnTo>
                    <a:pt x="144" y="340"/>
                  </a:lnTo>
                  <a:lnTo>
                    <a:pt x="153" y="350"/>
                  </a:lnTo>
                  <a:lnTo>
                    <a:pt x="162" y="359"/>
                  </a:lnTo>
                  <a:lnTo>
                    <a:pt x="169" y="370"/>
                  </a:lnTo>
                  <a:lnTo>
                    <a:pt x="158" y="398"/>
                  </a:lnTo>
                  <a:lnTo>
                    <a:pt x="0" y="335"/>
                  </a:lnTo>
                  <a:lnTo>
                    <a:pt x="11" y="307"/>
                  </a:lnTo>
                  <a:lnTo>
                    <a:pt x="25" y="304"/>
                  </a:lnTo>
                  <a:lnTo>
                    <a:pt x="37" y="303"/>
                  </a:lnTo>
                  <a:lnTo>
                    <a:pt x="50" y="302"/>
                  </a:lnTo>
                  <a:lnTo>
                    <a:pt x="62" y="303"/>
                  </a:lnTo>
                  <a:lnTo>
                    <a:pt x="149" y="84"/>
                  </a:lnTo>
                  <a:lnTo>
                    <a:pt x="96" y="63"/>
                  </a:lnTo>
                  <a:lnTo>
                    <a:pt x="88" y="75"/>
                  </a:lnTo>
                  <a:lnTo>
                    <a:pt x="77" y="86"/>
                  </a:lnTo>
                  <a:lnTo>
                    <a:pt x="67" y="97"/>
                  </a:lnTo>
                  <a:lnTo>
                    <a:pt x="56" y="107"/>
                  </a:lnTo>
                  <a:lnTo>
                    <a:pt x="22" y="94"/>
                  </a:lnTo>
                  <a:lnTo>
                    <a:pt x="59" y="0"/>
                  </a:lnTo>
                  <a:lnTo>
                    <a:pt x="345" y="113"/>
                  </a:lnTo>
                  <a:lnTo>
                    <a:pt x="308" y="207"/>
                  </a:lnTo>
                  <a:lnTo>
                    <a:pt x="274" y="19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23" name="Freeform 33">
              <a:extLst>
                <a:ext uri="{FF2B5EF4-FFF2-40B4-BE49-F238E27FC236}">
                  <a16:creationId xmlns:a16="http://schemas.microsoft.com/office/drawing/2014/main" id="{EE1300C5-4C86-76C8-C737-A5F6E38D8FD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55427" y="6214517"/>
              <a:ext cx="42863" cy="44450"/>
            </a:xfrm>
            <a:custGeom>
              <a:avLst/>
              <a:gdLst>
                <a:gd name="T0" fmla="*/ 1 w 380"/>
                <a:gd name="T1" fmla="*/ 0 h 397"/>
                <a:gd name="T2" fmla="*/ 1 w 380"/>
                <a:gd name="T3" fmla="*/ 0 h 397"/>
                <a:gd name="T4" fmla="*/ 1 w 380"/>
                <a:gd name="T5" fmla="*/ 0 h 397"/>
                <a:gd name="T6" fmla="*/ 1 w 380"/>
                <a:gd name="T7" fmla="*/ 0 h 397"/>
                <a:gd name="T8" fmla="*/ 1 w 380"/>
                <a:gd name="T9" fmla="*/ 1 h 397"/>
                <a:gd name="T10" fmla="*/ 1 w 380"/>
                <a:gd name="T11" fmla="*/ 1 h 397"/>
                <a:gd name="T12" fmla="*/ 1 w 380"/>
                <a:gd name="T13" fmla="*/ 1 h 397"/>
                <a:gd name="T14" fmla="*/ 1 w 380"/>
                <a:gd name="T15" fmla="*/ 0 h 397"/>
                <a:gd name="T16" fmla="*/ 1 w 380"/>
                <a:gd name="T17" fmla="*/ 0 h 397"/>
                <a:gd name="T18" fmla="*/ 1 w 380"/>
                <a:gd name="T19" fmla="*/ 0 h 397"/>
                <a:gd name="T20" fmla="*/ 1 w 380"/>
                <a:gd name="T21" fmla="*/ 0 h 397"/>
                <a:gd name="T22" fmla="*/ 1 w 380"/>
                <a:gd name="T23" fmla="*/ 0 h 397"/>
                <a:gd name="T24" fmla="*/ 1 w 380"/>
                <a:gd name="T25" fmla="*/ 0 h 397"/>
                <a:gd name="T26" fmla="*/ 2 w 380"/>
                <a:gd name="T27" fmla="*/ 0 h 397"/>
                <a:gd name="T28" fmla="*/ 2 w 380"/>
                <a:gd name="T29" fmla="*/ 0 h 397"/>
                <a:gd name="T30" fmla="*/ 0 w 380"/>
                <a:gd name="T31" fmla="*/ 1 h 397"/>
                <a:gd name="T32" fmla="*/ 0 w 380"/>
                <a:gd name="T33" fmla="*/ 1 h 397"/>
                <a:gd name="T34" fmla="*/ 0 w 380"/>
                <a:gd name="T35" fmla="*/ 1 h 397"/>
                <a:gd name="T36" fmla="*/ 0 w 380"/>
                <a:gd name="T37" fmla="*/ 1 h 397"/>
                <a:gd name="T38" fmla="*/ 0 w 380"/>
                <a:gd name="T39" fmla="*/ 1 h 397"/>
                <a:gd name="T40" fmla="*/ 0 w 380"/>
                <a:gd name="T41" fmla="*/ 1 h 397"/>
                <a:gd name="T42" fmla="*/ 0 w 380"/>
                <a:gd name="T43" fmla="*/ 1 h 397"/>
                <a:gd name="T44" fmla="*/ 1 w 380"/>
                <a:gd name="T45" fmla="*/ 1 h 397"/>
                <a:gd name="T46" fmla="*/ 1 w 380"/>
                <a:gd name="T47" fmla="*/ 1 h 397"/>
                <a:gd name="T48" fmla="*/ 1 w 380"/>
                <a:gd name="T49" fmla="*/ 1 h 397"/>
                <a:gd name="T50" fmla="*/ 1 w 380"/>
                <a:gd name="T51" fmla="*/ 1 h 397"/>
                <a:gd name="T52" fmla="*/ 0 w 380"/>
                <a:gd name="T53" fmla="*/ 1 h 397"/>
                <a:gd name="T54" fmla="*/ 1 w 380"/>
                <a:gd name="T55" fmla="*/ 1 h 397"/>
                <a:gd name="T56" fmla="*/ 1 w 380"/>
                <a:gd name="T57" fmla="*/ 1 h 397"/>
                <a:gd name="T58" fmla="*/ 1 w 380"/>
                <a:gd name="T59" fmla="*/ 1 h 397"/>
                <a:gd name="T60" fmla="*/ 1 w 380"/>
                <a:gd name="T61" fmla="*/ 1 h 397"/>
                <a:gd name="T62" fmla="*/ 1 w 380"/>
                <a:gd name="T63" fmla="*/ 1 h 397"/>
                <a:gd name="T64" fmla="*/ 1 w 380"/>
                <a:gd name="T65" fmla="*/ 1 h 397"/>
                <a:gd name="T66" fmla="*/ 1 w 380"/>
                <a:gd name="T67" fmla="*/ 1 h 397"/>
                <a:gd name="T68" fmla="*/ 1 w 380"/>
                <a:gd name="T69" fmla="*/ 2 h 397"/>
                <a:gd name="T70" fmla="*/ 1 w 380"/>
                <a:gd name="T71" fmla="*/ 2 h 397"/>
                <a:gd name="T72" fmla="*/ 1 w 380"/>
                <a:gd name="T73" fmla="*/ 2 h 397"/>
                <a:gd name="T74" fmla="*/ 1 w 380"/>
                <a:gd name="T75" fmla="*/ 2 h 397"/>
                <a:gd name="T76" fmla="*/ 1 w 380"/>
                <a:gd name="T77" fmla="*/ 2 h 397"/>
                <a:gd name="T78" fmla="*/ 1 w 380"/>
                <a:gd name="T79" fmla="*/ 2 h 397"/>
                <a:gd name="T80" fmla="*/ 1 w 380"/>
                <a:gd name="T81" fmla="*/ 2 h 397"/>
                <a:gd name="T82" fmla="*/ 2 w 380"/>
                <a:gd name="T83" fmla="*/ 0 h 39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380" h="397">
                  <a:moveTo>
                    <a:pt x="293" y="70"/>
                  </a:moveTo>
                  <a:lnTo>
                    <a:pt x="289" y="80"/>
                  </a:lnTo>
                  <a:lnTo>
                    <a:pt x="285" y="91"/>
                  </a:lnTo>
                  <a:lnTo>
                    <a:pt x="282" y="103"/>
                  </a:lnTo>
                  <a:lnTo>
                    <a:pt x="277" y="113"/>
                  </a:lnTo>
                  <a:lnTo>
                    <a:pt x="247" y="208"/>
                  </a:lnTo>
                  <a:lnTo>
                    <a:pt x="172" y="150"/>
                  </a:lnTo>
                  <a:lnTo>
                    <a:pt x="258" y="95"/>
                  </a:lnTo>
                  <a:lnTo>
                    <a:pt x="268" y="89"/>
                  </a:lnTo>
                  <a:lnTo>
                    <a:pt x="277" y="82"/>
                  </a:lnTo>
                  <a:lnTo>
                    <a:pt x="286" y="76"/>
                  </a:lnTo>
                  <a:lnTo>
                    <a:pt x="293" y="70"/>
                  </a:lnTo>
                  <a:close/>
                  <a:moveTo>
                    <a:pt x="380" y="52"/>
                  </a:moveTo>
                  <a:lnTo>
                    <a:pt x="312" y="0"/>
                  </a:lnTo>
                  <a:lnTo>
                    <a:pt x="54" y="160"/>
                  </a:lnTo>
                  <a:lnTo>
                    <a:pt x="45" y="159"/>
                  </a:lnTo>
                  <a:lnTo>
                    <a:pt x="37" y="157"/>
                  </a:lnTo>
                  <a:lnTo>
                    <a:pt x="27" y="156"/>
                  </a:lnTo>
                  <a:lnTo>
                    <a:pt x="19" y="156"/>
                  </a:lnTo>
                  <a:lnTo>
                    <a:pt x="0" y="181"/>
                  </a:lnTo>
                  <a:lnTo>
                    <a:pt x="97" y="257"/>
                  </a:lnTo>
                  <a:lnTo>
                    <a:pt x="116" y="232"/>
                  </a:lnTo>
                  <a:lnTo>
                    <a:pt x="113" y="224"/>
                  </a:lnTo>
                  <a:lnTo>
                    <a:pt x="110" y="215"/>
                  </a:lnTo>
                  <a:lnTo>
                    <a:pt x="106" y="206"/>
                  </a:lnTo>
                  <a:lnTo>
                    <a:pt x="101" y="197"/>
                  </a:lnTo>
                  <a:lnTo>
                    <a:pt x="136" y="175"/>
                  </a:lnTo>
                  <a:lnTo>
                    <a:pt x="231" y="249"/>
                  </a:lnTo>
                  <a:lnTo>
                    <a:pt x="218" y="289"/>
                  </a:lnTo>
                  <a:lnTo>
                    <a:pt x="209" y="286"/>
                  </a:lnTo>
                  <a:lnTo>
                    <a:pt x="199" y="284"/>
                  </a:lnTo>
                  <a:lnTo>
                    <a:pt x="189" y="283"/>
                  </a:lnTo>
                  <a:lnTo>
                    <a:pt x="179" y="283"/>
                  </a:lnTo>
                  <a:lnTo>
                    <a:pt x="160" y="306"/>
                  </a:lnTo>
                  <a:lnTo>
                    <a:pt x="276" y="397"/>
                  </a:lnTo>
                  <a:lnTo>
                    <a:pt x="295" y="373"/>
                  </a:lnTo>
                  <a:lnTo>
                    <a:pt x="294" y="366"/>
                  </a:lnTo>
                  <a:lnTo>
                    <a:pt x="292" y="358"/>
                  </a:lnTo>
                  <a:lnTo>
                    <a:pt x="289" y="350"/>
                  </a:lnTo>
                  <a:lnTo>
                    <a:pt x="286" y="341"/>
                  </a:lnTo>
                  <a:lnTo>
                    <a:pt x="380" y="5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24" name="Freeform 34">
              <a:extLst>
                <a:ext uri="{FF2B5EF4-FFF2-40B4-BE49-F238E27FC236}">
                  <a16:creationId xmlns:a16="http://schemas.microsoft.com/office/drawing/2014/main" id="{A0A2BCFD-961A-EEC7-A85B-CC2793C508C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1465" y="6247854"/>
              <a:ext cx="46038" cy="44450"/>
            </a:xfrm>
            <a:custGeom>
              <a:avLst/>
              <a:gdLst>
                <a:gd name="T0" fmla="*/ 2 w 410"/>
                <a:gd name="T1" fmla="*/ 1 h 386"/>
                <a:gd name="T2" fmla="*/ 2 w 410"/>
                <a:gd name="T3" fmla="*/ 1 h 386"/>
                <a:gd name="T4" fmla="*/ 2 w 410"/>
                <a:gd name="T5" fmla="*/ 1 h 386"/>
                <a:gd name="T6" fmla="*/ 2 w 410"/>
                <a:gd name="T7" fmla="*/ 1 h 386"/>
                <a:gd name="T8" fmla="*/ 2 w 410"/>
                <a:gd name="T9" fmla="*/ 1 h 386"/>
                <a:gd name="T10" fmla="*/ 2 w 410"/>
                <a:gd name="T11" fmla="*/ 1 h 386"/>
                <a:gd name="T12" fmla="*/ 1 w 410"/>
                <a:gd name="T13" fmla="*/ 2 h 386"/>
                <a:gd name="T14" fmla="*/ 1 w 410"/>
                <a:gd name="T15" fmla="*/ 2 h 386"/>
                <a:gd name="T16" fmla="*/ 1 w 410"/>
                <a:gd name="T17" fmla="*/ 2 h 386"/>
                <a:gd name="T18" fmla="*/ 1 w 410"/>
                <a:gd name="T19" fmla="*/ 2 h 386"/>
                <a:gd name="T20" fmla="*/ 1 w 410"/>
                <a:gd name="T21" fmla="*/ 2 h 386"/>
                <a:gd name="T22" fmla="*/ 0 w 410"/>
                <a:gd name="T23" fmla="*/ 2 h 386"/>
                <a:gd name="T24" fmla="*/ 0 w 410"/>
                <a:gd name="T25" fmla="*/ 1 h 386"/>
                <a:gd name="T26" fmla="*/ 0 w 410"/>
                <a:gd name="T27" fmla="*/ 1 h 386"/>
                <a:gd name="T28" fmla="*/ 0 w 410"/>
                <a:gd name="T29" fmla="*/ 1 h 386"/>
                <a:gd name="T30" fmla="*/ 0 w 410"/>
                <a:gd name="T31" fmla="*/ 1 h 386"/>
                <a:gd name="T32" fmla="*/ 0 w 410"/>
                <a:gd name="T33" fmla="*/ 1 h 386"/>
                <a:gd name="T34" fmla="*/ 0 w 410"/>
                <a:gd name="T35" fmla="*/ 1 h 386"/>
                <a:gd name="T36" fmla="*/ 1 w 410"/>
                <a:gd name="T37" fmla="*/ 1 h 386"/>
                <a:gd name="T38" fmla="*/ 1 w 410"/>
                <a:gd name="T39" fmla="*/ 0 h 386"/>
                <a:gd name="T40" fmla="*/ 1 w 410"/>
                <a:gd name="T41" fmla="*/ 0 h 386"/>
                <a:gd name="T42" fmla="*/ 1 w 410"/>
                <a:gd name="T43" fmla="*/ 0 h 386"/>
                <a:gd name="T44" fmla="*/ 1 w 410"/>
                <a:gd name="T45" fmla="*/ 0 h 386"/>
                <a:gd name="T46" fmla="*/ 1 w 410"/>
                <a:gd name="T47" fmla="*/ 0 h 386"/>
                <a:gd name="T48" fmla="*/ 1 w 410"/>
                <a:gd name="T49" fmla="*/ 0 h 386"/>
                <a:gd name="T50" fmla="*/ 1 w 410"/>
                <a:gd name="T51" fmla="*/ 0 h 386"/>
                <a:gd name="T52" fmla="*/ 2 w 410"/>
                <a:gd name="T53" fmla="*/ 1 h 386"/>
                <a:gd name="T54" fmla="*/ 2 w 410"/>
                <a:gd name="T55" fmla="*/ 2 h 386"/>
                <a:gd name="T56" fmla="*/ 2 w 410"/>
                <a:gd name="T57" fmla="*/ 1 h 38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410" h="386">
                  <a:moveTo>
                    <a:pt x="307" y="280"/>
                  </a:moveTo>
                  <a:lnTo>
                    <a:pt x="314" y="268"/>
                  </a:lnTo>
                  <a:lnTo>
                    <a:pt x="322" y="255"/>
                  </a:lnTo>
                  <a:lnTo>
                    <a:pt x="331" y="242"/>
                  </a:lnTo>
                  <a:lnTo>
                    <a:pt x="340" y="231"/>
                  </a:lnTo>
                  <a:lnTo>
                    <a:pt x="307" y="185"/>
                  </a:lnTo>
                  <a:lnTo>
                    <a:pt x="114" y="319"/>
                  </a:lnTo>
                  <a:lnTo>
                    <a:pt x="118" y="331"/>
                  </a:lnTo>
                  <a:lnTo>
                    <a:pt x="120" y="343"/>
                  </a:lnTo>
                  <a:lnTo>
                    <a:pt x="121" y="356"/>
                  </a:lnTo>
                  <a:lnTo>
                    <a:pt x="122" y="369"/>
                  </a:lnTo>
                  <a:lnTo>
                    <a:pt x="97" y="386"/>
                  </a:lnTo>
                  <a:lnTo>
                    <a:pt x="0" y="247"/>
                  </a:lnTo>
                  <a:lnTo>
                    <a:pt x="25" y="230"/>
                  </a:lnTo>
                  <a:lnTo>
                    <a:pt x="37" y="235"/>
                  </a:lnTo>
                  <a:lnTo>
                    <a:pt x="48" y="240"/>
                  </a:lnTo>
                  <a:lnTo>
                    <a:pt x="60" y="247"/>
                  </a:lnTo>
                  <a:lnTo>
                    <a:pt x="69" y="254"/>
                  </a:lnTo>
                  <a:lnTo>
                    <a:pt x="263" y="120"/>
                  </a:lnTo>
                  <a:lnTo>
                    <a:pt x="230" y="74"/>
                  </a:lnTo>
                  <a:lnTo>
                    <a:pt x="217" y="78"/>
                  </a:lnTo>
                  <a:lnTo>
                    <a:pt x="202" y="82"/>
                  </a:lnTo>
                  <a:lnTo>
                    <a:pt x="187" y="85"/>
                  </a:lnTo>
                  <a:lnTo>
                    <a:pt x="173" y="87"/>
                  </a:lnTo>
                  <a:lnTo>
                    <a:pt x="152" y="57"/>
                  </a:lnTo>
                  <a:lnTo>
                    <a:pt x="235" y="0"/>
                  </a:lnTo>
                  <a:lnTo>
                    <a:pt x="410" y="253"/>
                  </a:lnTo>
                  <a:lnTo>
                    <a:pt x="327" y="311"/>
                  </a:lnTo>
                  <a:lnTo>
                    <a:pt x="307" y="28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25" name="Freeform 35">
              <a:extLst>
                <a:ext uri="{FF2B5EF4-FFF2-40B4-BE49-F238E27FC236}">
                  <a16:creationId xmlns:a16="http://schemas.microsoft.com/office/drawing/2014/main" id="{1CB1D80F-C0BB-C564-6506-B512956EF4E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5277" y="6301829"/>
              <a:ext cx="42863" cy="33338"/>
            </a:xfrm>
            <a:custGeom>
              <a:avLst/>
              <a:gdLst>
                <a:gd name="T0" fmla="*/ 0 w 372"/>
                <a:gd name="T1" fmla="*/ 1 h 282"/>
                <a:gd name="T2" fmla="*/ 0 w 372"/>
                <a:gd name="T3" fmla="*/ 1 h 282"/>
                <a:gd name="T4" fmla="*/ 0 w 372"/>
                <a:gd name="T5" fmla="*/ 1 h 282"/>
                <a:gd name="T6" fmla="*/ 0 w 372"/>
                <a:gd name="T7" fmla="*/ 1 h 282"/>
                <a:gd name="T8" fmla="*/ 0 w 372"/>
                <a:gd name="T9" fmla="*/ 1 h 282"/>
                <a:gd name="T10" fmla="*/ 0 w 372"/>
                <a:gd name="T11" fmla="*/ 1 h 282"/>
                <a:gd name="T12" fmla="*/ 1 w 372"/>
                <a:gd name="T13" fmla="*/ 0 h 282"/>
                <a:gd name="T14" fmla="*/ 1 w 372"/>
                <a:gd name="T15" fmla="*/ 0 h 282"/>
                <a:gd name="T16" fmla="*/ 1 w 372"/>
                <a:gd name="T17" fmla="*/ 0 h 282"/>
                <a:gd name="T18" fmla="*/ 1 w 372"/>
                <a:gd name="T19" fmla="*/ 0 h 282"/>
                <a:gd name="T20" fmla="*/ 1 w 372"/>
                <a:gd name="T21" fmla="*/ 0 h 282"/>
                <a:gd name="T22" fmla="*/ 2 w 372"/>
                <a:gd name="T23" fmla="*/ 0 h 282"/>
                <a:gd name="T24" fmla="*/ 2 w 372"/>
                <a:gd name="T25" fmla="*/ 1 h 282"/>
                <a:gd name="T26" fmla="*/ 2 w 372"/>
                <a:gd name="T27" fmla="*/ 1 h 282"/>
                <a:gd name="T28" fmla="*/ 2 w 372"/>
                <a:gd name="T29" fmla="*/ 1 h 282"/>
                <a:gd name="T30" fmla="*/ 2 w 372"/>
                <a:gd name="T31" fmla="*/ 1 h 282"/>
                <a:gd name="T32" fmla="*/ 2 w 372"/>
                <a:gd name="T33" fmla="*/ 1 h 282"/>
                <a:gd name="T34" fmla="*/ 2 w 372"/>
                <a:gd name="T35" fmla="*/ 1 h 282"/>
                <a:gd name="T36" fmla="*/ 1 w 372"/>
                <a:gd name="T37" fmla="*/ 1 h 282"/>
                <a:gd name="T38" fmla="*/ 1 w 372"/>
                <a:gd name="T39" fmla="*/ 1 h 282"/>
                <a:gd name="T40" fmla="*/ 1 w 372"/>
                <a:gd name="T41" fmla="*/ 1 h 282"/>
                <a:gd name="T42" fmla="*/ 1 w 372"/>
                <a:gd name="T43" fmla="*/ 1 h 282"/>
                <a:gd name="T44" fmla="*/ 1 w 372"/>
                <a:gd name="T45" fmla="*/ 1 h 282"/>
                <a:gd name="T46" fmla="*/ 0 w 372"/>
                <a:gd name="T47" fmla="*/ 2 h 282"/>
                <a:gd name="T48" fmla="*/ 0 w 372"/>
                <a:gd name="T49" fmla="*/ 1 h 28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72" h="282">
                  <a:moveTo>
                    <a:pt x="0" y="125"/>
                  </a:moveTo>
                  <a:lnTo>
                    <a:pt x="28" y="113"/>
                  </a:lnTo>
                  <a:lnTo>
                    <a:pt x="38" y="120"/>
                  </a:lnTo>
                  <a:lnTo>
                    <a:pt x="48" y="129"/>
                  </a:lnTo>
                  <a:lnTo>
                    <a:pt x="57" y="137"/>
                  </a:lnTo>
                  <a:lnTo>
                    <a:pt x="65" y="147"/>
                  </a:lnTo>
                  <a:lnTo>
                    <a:pt x="278" y="61"/>
                  </a:lnTo>
                  <a:lnTo>
                    <a:pt x="278" y="50"/>
                  </a:lnTo>
                  <a:lnTo>
                    <a:pt x="278" y="37"/>
                  </a:lnTo>
                  <a:lnTo>
                    <a:pt x="280" y="24"/>
                  </a:lnTo>
                  <a:lnTo>
                    <a:pt x="282" y="12"/>
                  </a:lnTo>
                  <a:lnTo>
                    <a:pt x="309" y="0"/>
                  </a:lnTo>
                  <a:lnTo>
                    <a:pt x="372" y="157"/>
                  </a:lnTo>
                  <a:lnTo>
                    <a:pt x="345" y="169"/>
                  </a:lnTo>
                  <a:lnTo>
                    <a:pt x="334" y="162"/>
                  </a:lnTo>
                  <a:lnTo>
                    <a:pt x="325" y="153"/>
                  </a:lnTo>
                  <a:lnTo>
                    <a:pt x="315" y="144"/>
                  </a:lnTo>
                  <a:lnTo>
                    <a:pt x="308" y="135"/>
                  </a:lnTo>
                  <a:lnTo>
                    <a:pt x="95" y="221"/>
                  </a:lnTo>
                  <a:lnTo>
                    <a:pt x="95" y="232"/>
                  </a:lnTo>
                  <a:lnTo>
                    <a:pt x="95" y="245"/>
                  </a:lnTo>
                  <a:lnTo>
                    <a:pt x="94" y="258"/>
                  </a:lnTo>
                  <a:lnTo>
                    <a:pt x="91" y="271"/>
                  </a:lnTo>
                  <a:lnTo>
                    <a:pt x="63" y="282"/>
                  </a:lnTo>
                  <a:lnTo>
                    <a:pt x="0" y="12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26" name="Freeform 36">
              <a:extLst>
                <a:ext uri="{FF2B5EF4-FFF2-40B4-BE49-F238E27FC236}">
                  <a16:creationId xmlns:a16="http://schemas.microsoft.com/office/drawing/2014/main" id="{DC6313B1-F4A5-739B-1D1F-8648E8FBD8A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9565" y="6347867"/>
              <a:ext cx="41275" cy="31750"/>
            </a:xfrm>
            <a:custGeom>
              <a:avLst/>
              <a:gdLst>
                <a:gd name="T0" fmla="*/ 0 w 367"/>
                <a:gd name="T1" fmla="*/ 1 h 274"/>
                <a:gd name="T2" fmla="*/ 0 w 367"/>
                <a:gd name="T3" fmla="*/ 0 h 274"/>
                <a:gd name="T4" fmla="*/ 0 w 367"/>
                <a:gd name="T5" fmla="*/ 0 h 274"/>
                <a:gd name="T6" fmla="*/ 0 w 367"/>
                <a:gd name="T7" fmla="*/ 0 h 274"/>
                <a:gd name="T8" fmla="*/ 0 w 367"/>
                <a:gd name="T9" fmla="*/ 1 h 274"/>
                <a:gd name="T10" fmla="*/ 0 w 367"/>
                <a:gd name="T11" fmla="*/ 1 h 274"/>
                <a:gd name="T12" fmla="*/ 0 w 367"/>
                <a:gd name="T13" fmla="*/ 1 h 274"/>
                <a:gd name="T14" fmla="*/ 0 w 367"/>
                <a:gd name="T15" fmla="*/ 1 h 274"/>
                <a:gd name="T16" fmla="*/ 0 w 367"/>
                <a:gd name="T17" fmla="*/ 1 h 274"/>
                <a:gd name="T18" fmla="*/ 0 w 367"/>
                <a:gd name="T19" fmla="*/ 1 h 274"/>
                <a:gd name="T20" fmla="*/ 0 w 367"/>
                <a:gd name="T21" fmla="*/ 1 h 274"/>
                <a:gd name="T22" fmla="*/ 1 w 367"/>
                <a:gd name="T23" fmla="*/ 1 h 274"/>
                <a:gd name="T24" fmla="*/ 1 w 367"/>
                <a:gd name="T25" fmla="*/ 1 h 274"/>
                <a:gd name="T26" fmla="*/ 1 w 367"/>
                <a:gd name="T27" fmla="*/ 1 h 274"/>
                <a:gd name="T28" fmla="*/ 1 w 367"/>
                <a:gd name="T29" fmla="*/ 1 h 274"/>
                <a:gd name="T30" fmla="*/ 1 w 367"/>
                <a:gd name="T31" fmla="*/ 1 h 274"/>
                <a:gd name="T32" fmla="*/ 1 w 367"/>
                <a:gd name="T33" fmla="*/ 1 h 274"/>
                <a:gd name="T34" fmla="*/ 1 w 367"/>
                <a:gd name="T35" fmla="*/ 1 h 274"/>
                <a:gd name="T36" fmla="*/ 1 w 367"/>
                <a:gd name="T37" fmla="*/ 0 h 274"/>
                <a:gd name="T38" fmla="*/ 1 w 367"/>
                <a:gd name="T39" fmla="*/ 0 h 274"/>
                <a:gd name="T40" fmla="*/ 1 w 367"/>
                <a:gd name="T41" fmla="*/ 0 h 274"/>
                <a:gd name="T42" fmla="*/ 1 w 367"/>
                <a:gd name="T43" fmla="*/ 0 h 274"/>
                <a:gd name="T44" fmla="*/ 1 w 367"/>
                <a:gd name="T45" fmla="*/ 0 h 274"/>
                <a:gd name="T46" fmla="*/ 1 w 367"/>
                <a:gd name="T47" fmla="*/ 0 h 274"/>
                <a:gd name="T48" fmla="*/ 1 w 367"/>
                <a:gd name="T49" fmla="*/ 0 h 274"/>
                <a:gd name="T50" fmla="*/ 1 w 367"/>
                <a:gd name="T51" fmla="*/ 0 h 274"/>
                <a:gd name="T52" fmla="*/ 1 w 367"/>
                <a:gd name="T53" fmla="*/ 0 h 274"/>
                <a:gd name="T54" fmla="*/ 1 w 367"/>
                <a:gd name="T55" fmla="*/ 0 h 274"/>
                <a:gd name="T56" fmla="*/ 2 w 367"/>
                <a:gd name="T57" fmla="*/ 0 h 274"/>
                <a:gd name="T58" fmla="*/ 2 w 367"/>
                <a:gd name="T59" fmla="*/ 0 h 274"/>
                <a:gd name="T60" fmla="*/ 2 w 367"/>
                <a:gd name="T61" fmla="*/ 0 h 274"/>
                <a:gd name="T62" fmla="*/ 2 w 367"/>
                <a:gd name="T63" fmla="*/ 1 h 274"/>
                <a:gd name="T64" fmla="*/ 2 w 367"/>
                <a:gd name="T65" fmla="*/ 1 h 274"/>
                <a:gd name="T66" fmla="*/ 2 w 367"/>
                <a:gd name="T67" fmla="*/ 1 h 274"/>
                <a:gd name="T68" fmla="*/ 1 w 367"/>
                <a:gd name="T69" fmla="*/ 1 h 274"/>
                <a:gd name="T70" fmla="*/ 1 w 367"/>
                <a:gd name="T71" fmla="*/ 1 h 274"/>
                <a:gd name="T72" fmla="*/ 1 w 367"/>
                <a:gd name="T73" fmla="*/ 1 h 274"/>
                <a:gd name="T74" fmla="*/ 2 w 367"/>
                <a:gd name="T75" fmla="*/ 1 h 274"/>
                <a:gd name="T76" fmla="*/ 2 w 367"/>
                <a:gd name="T77" fmla="*/ 1 h 274"/>
                <a:gd name="T78" fmla="*/ 2 w 367"/>
                <a:gd name="T79" fmla="*/ 1 h 274"/>
                <a:gd name="T80" fmla="*/ 1 w 367"/>
                <a:gd name="T81" fmla="*/ 0 h 274"/>
                <a:gd name="T82" fmla="*/ 1 w 367"/>
                <a:gd name="T83" fmla="*/ 0 h 274"/>
                <a:gd name="T84" fmla="*/ 1 w 367"/>
                <a:gd name="T85" fmla="*/ 0 h 274"/>
                <a:gd name="T86" fmla="*/ 1 w 367"/>
                <a:gd name="T87" fmla="*/ 0 h 274"/>
                <a:gd name="T88" fmla="*/ 1 w 367"/>
                <a:gd name="T89" fmla="*/ 0 h 274"/>
                <a:gd name="T90" fmla="*/ 1 w 367"/>
                <a:gd name="T91" fmla="*/ 1 h 274"/>
                <a:gd name="T92" fmla="*/ 1 w 367"/>
                <a:gd name="T93" fmla="*/ 1 h 274"/>
                <a:gd name="T94" fmla="*/ 1 w 367"/>
                <a:gd name="T95" fmla="*/ 1 h 274"/>
                <a:gd name="T96" fmla="*/ 1 w 367"/>
                <a:gd name="T97" fmla="*/ 1 h 274"/>
                <a:gd name="T98" fmla="*/ 1 w 367"/>
                <a:gd name="T99" fmla="*/ 1 h 274"/>
                <a:gd name="T100" fmla="*/ 1 w 367"/>
                <a:gd name="T101" fmla="*/ 1 h 274"/>
                <a:gd name="T102" fmla="*/ 1 w 367"/>
                <a:gd name="T103" fmla="*/ 1 h 274"/>
                <a:gd name="T104" fmla="*/ 1 w 367"/>
                <a:gd name="T105" fmla="*/ 1 h 274"/>
                <a:gd name="T106" fmla="*/ 1 w 367"/>
                <a:gd name="T107" fmla="*/ 1 h 274"/>
                <a:gd name="T108" fmla="*/ 1 w 367"/>
                <a:gd name="T109" fmla="*/ 1 h 274"/>
                <a:gd name="T110" fmla="*/ 1 w 367"/>
                <a:gd name="T111" fmla="*/ 1 h 274"/>
                <a:gd name="T112" fmla="*/ 0 w 367"/>
                <a:gd name="T113" fmla="*/ 1 h 274"/>
                <a:gd name="T114" fmla="*/ 0 w 367"/>
                <a:gd name="T115" fmla="*/ 1 h 274"/>
                <a:gd name="T116" fmla="*/ 0 w 367"/>
                <a:gd name="T117" fmla="*/ 1 h 274"/>
                <a:gd name="T118" fmla="*/ 0 w 367"/>
                <a:gd name="T119" fmla="*/ 1 h 274"/>
                <a:gd name="T120" fmla="*/ 0 w 367"/>
                <a:gd name="T121" fmla="*/ 1 h 274"/>
                <a:gd name="T122" fmla="*/ 0 w 367"/>
                <a:gd name="T123" fmla="*/ 1 h 27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367" h="274">
                  <a:moveTo>
                    <a:pt x="10" y="151"/>
                  </a:moveTo>
                  <a:lnTo>
                    <a:pt x="6" y="127"/>
                  </a:lnTo>
                  <a:lnTo>
                    <a:pt x="3" y="104"/>
                  </a:lnTo>
                  <a:lnTo>
                    <a:pt x="0" y="82"/>
                  </a:lnTo>
                  <a:lnTo>
                    <a:pt x="0" y="61"/>
                  </a:lnTo>
                  <a:lnTo>
                    <a:pt x="96" y="40"/>
                  </a:lnTo>
                  <a:lnTo>
                    <a:pt x="105" y="77"/>
                  </a:lnTo>
                  <a:lnTo>
                    <a:pt x="94" y="85"/>
                  </a:lnTo>
                  <a:lnTo>
                    <a:pt x="84" y="93"/>
                  </a:lnTo>
                  <a:lnTo>
                    <a:pt x="72" y="100"/>
                  </a:lnTo>
                  <a:lnTo>
                    <a:pt x="63" y="105"/>
                  </a:lnTo>
                  <a:lnTo>
                    <a:pt x="61" y="116"/>
                  </a:lnTo>
                  <a:lnTo>
                    <a:pt x="60" y="127"/>
                  </a:lnTo>
                  <a:lnTo>
                    <a:pt x="61" y="141"/>
                  </a:lnTo>
                  <a:lnTo>
                    <a:pt x="63" y="156"/>
                  </a:lnTo>
                  <a:lnTo>
                    <a:pt x="66" y="165"/>
                  </a:lnTo>
                  <a:lnTo>
                    <a:pt x="69" y="174"/>
                  </a:lnTo>
                  <a:lnTo>
                    <a:pt x="73" y="181"/>
                  </a:lnTo>
                  <a:lnTo>
                    <a:pt x="80" y="188"/>
                  </a:lnTo>
                  <a:lnTo>
                    <a:pt x="86" y="193"/>
                  </a:lnTo>
                  <a:lnTo>
                    <a:pt x="93" y="195"/>
                  </a:lnTo>
                  <a:lnTo>
                    <a:pt x="97" y="196"/>
                  </a:lnTo>
                  <a:lnTo>
                    <a:pt x="102" y="196"/>
                  </a:lnTo>
                  <a:lnTo>
                    <a:pt x="107" y="196"/>
                  </a:lnTo>
                  <a:lnTo>
                    <a:pt x="112" y="195"/>
                  </a:lnTo>
                  <a:lnTo>
                    <a:pt x="118" y="193"/>
                  </a:lnTo>
                  <a:lnTo>
                    <a:pt x="123" y="191"/>
                  </a:lnTo>
                  <a:lnTo>
                    <a:pt x="128" y="188"/>
                  </a:lnTo>
                  <a:lnTo>
                    <a:pt x="131" y="183"/>
                  </a:lnTo>
                  <a:lnTo>
                    <a:pt x="135" y="179"/>
                  </a:lnTo>
                  <a:lnTo>
                    <a:pt x="138" y="174"/>
                  </a:lnTo>
                  <a:lnTo>
                    <a:pt x="141" y="169"/>
                  </a:lnTo>
                  <a:lnTo>
                    <a:pt x="143" y="162"/>
                  </a:lnTo>
                  <a:lnTo>
                    <a:pt x="146" y="149"/>
                  </a:lnTo>
                  <a:lnTo>
                    <a:pt x="149" y="134"/>
                  </a:lnTo>
                  <a:lnTo>
                    <a:pt x="151" y="118"/>
                  </a:lnTo>
                  <a:lnTo>
                    <a:pt x="153" y="102"/>
                  </a:lnTo>
                  <a:lnTo>
                    <a:pt x="156" y="85"/>
                  </a:lnTo>
                  <a:lnTo>
                    <a:pt x="160" y="69"/>
                  </a:lnTo>
                  <a:lnTo>
                    <a:pt x="165" y="55"/>
                  </a:lnTo>
                  <a:lnTo>
                    <a:pt x="171" y="40"/>
                  </a:lnTo>
                  <a:lnTo>
                    <a:pt x="176" y="33"/>
                  </a:lnTo>
                  <a:lnTo>
                    <a:pt x="181" y="27"/>
                  </a:lnTo>
                  <a:lnTo>
                    <a:pt x="186" y="22"/>
                  </a:lnTo>
                  <a:lnTo>
                    <a:pt x="192" y="16"/>
                  </a:lnTo>
                  <a:lnTo>
                    <a:pt x="200" y="11"/>
                  </a:lnTo>
                  <a:lnTo>
                    <a:pt x="207" y="8"/>
                  </a:lnTo>
                  <a:lnTo>
                    <a:pt x="216" y="4"/>
                  </a:lnTo>
                  <a:lnTo>
                    <a:pt x="226" y="2"/>
                  </a:lnTo>
                  <a:lnTo>
                    <a:pt x="237" y="0"/>
                  </a:lnTo>
                  <a:lnTo>
                    <a:pt x="246" y="0"/>
                  </a:lnTo>
                  <a:lnTo>
                    <a:pt x="257" y="0"/>
                  </a:lnTo>
                  <a:lnTo>
                    <a:pt x="267" y="2"/>
                  </a:lnTo>
                  <a:lnTo>
                    <a:pt x="277" y="5"/>
                  </a:lnTo>
                  <a:lnTo>
                    <a:pt x="286" y="9"/>
                  </a:lnTo>
                  <a:lnTo>
                    <a:pt x="296" y="14"/>
                  </a:lnTo>
                  <a:lnTo>
                    <a:pt x="304" y="22"/>
                  </a:lnTo>
                  <a:lnTo>
                    <a:pt x="313" y="29"/>
                  </a:lnTo>
                  <a:lnTo>
                    <a:pt x="321" y="38"/>
                  </a:lnTo>
                  <a:lnTo>
                    <a:pt x="329" y="48"/>
                  </a:lnTo>
                  <a:lnTo>
                    <a:pt x="336" y="60"/>
                  </a:lnTo>
                  <a:lnTo>
                    <a:pt x="342" y="73"/>
                  </a:lnTo>
                  <a:lnTo>
                    <a:pt x="348" y="86"/>
                  </a:lnTo>
                  <a:lnTo>
                    <a:pt x="353" y="101"/>
                  </a:lnTo>
                  <a:lnTo>
                    <a:pt x="357" y="117"/>
                  </a:lnTo>
                  <a:lnTo>
                    <a:pt x="360" y="137"/>
                  </a:lnTo>
                  <a:lnTo>
                    <a:pt x="363" y="158"/>
                  </a:lnTo>
                  <a:lnTo>
                    <a:pt x="366" y="179"/>
                  </a:lnTo>
                  <a:lnTo>
                    <a:pt x="367" y="198"/>
                  </a:lnTo>
                  <a:lnTo>
                    <a:pt x="275" y="219"/>
                  </a:lnTo>
                  <a:lnTo>
                    <a:pt x="266" y="182"/>
                  </a:lnTo>
                  <a:lnTo>
                    <a:pt x="277" y="174"/>
                  </a:lnTo>
                  <a:lnTo>
                    <a:pt x="288" y="165"/>
                  </a:lnTo>
                  <a:lnTo>
                    <a:pt x="300" y="158"/>
                  </a:lnTo>
                  <a:lnTo>
                    <a:pt x="310" y="153"/>
                  </a:lnTo>
                  <a:lnTo>
                    <a:pt x="311" y="145"/>
                  </a:lnTo>
                  <a:lnTo>
                    <a:pt x="311" y="136"/>
                  </a:lnTo>
                  <a:lnTo>
                    <a:pt x="310" y="124"/>
                  </a:lnTo>
                  <a:lnTo>
                    <a:pt x="307" y="114"/>
                  </a:lnTo>
                  <a:lnTo>
                    <a:pt x="305" y="104"/>
                  </a:lnTo>
                  <a:lnTo>
                    <a:pt x="301" y="96"/>
                  </a:lnTo>
                  <a:lnTo>
                    <a:pt x="296" y="88"/>
                  </a:lnTo>
                  <a:lnTo>
                    <a:pt x="291" y="82"/>
                  </a:lnTo>
                  <a:lnTo>
                    <a:pt x="284" y="79"/>
                  </a:lnTo>
                  <a:lnTo>
                    <a:pt x="277" y="76"/>
                  </a:lnTo>
                  <a:lnTo>
                    <a:pt x="270" y="76"/>
                  </a:lnTo>
                  <a:lnTo>
                    <a:pt x="260" y="77"/>
                  </a:lnTo>
                  <a:lnTo>
                    <a:pt x="255" y="78"/>
                  </a:lnTo>
                  <a:lnTo>
                    <a:pt x="251" y="81"/>
                  </a:lnTo>
                  <a:lnTo>
                    <a:pt x="246" y="84"/>
                  </a:lnTo>
                  <a:lnTo>
                    <a:pt x="242" y="88"/>
                  </a:lnTo>
                  <a:lnTo>
                    <a:pt x="239" y="93"/>
                  </a:lnTo>
                  <a:lnTo>
                    <a:pt x="237" y="98"/>
                  </a:lnTo>
                  <a:lnTo>
                    <a:pt x="235" y="103"/>
                  </a:lnTo>
                  <a:lnTo>
                    <a:pt x="233" y="109"/>
                  </a:lnTo>
                  <a:lnTo>
                    <a:pt x="226" y="138"/>
                  </a:lnTo>
                  <a:lnTo>
                    <a:pt x="222" y="171"/>
                  </a:lnTo>
                  <a:lnTo>
                    <a:pt x="219" y="187"/>
                  </a:lnTo>
                  <a:lnTo>
                    <a:pt x="216" y="204"/>
                  </a:lnTo>
                  <a:lnTo>
                    <a:pt x="210" y="219"/>
                  </a:lnTo>
                  <a:lnTo>
                    <a:pt x="203" y="233"/>
                  </a:lnTo>
                  <a:lnTo>
                    <a:pt x="199" y="241"/>
                  </a:lnTo>
                  <a:lnTo>
                    <a:pt x="194" y="246"/>
                  </a:lnTo>
                  <a:lnTo>
                    <a:pt x="188" y="252"/>
                  </a:lnTo>
                  <a:lnTo>
                    <a:pt x="182" y="257"/>
                  </a:lnTo>
                  <a:lnTo>
                    <a:pt x="176" y="262"/>
                  </a:lnTo>
                  <a:lnTo>
                    <a:pt x="167" y="266"/>
                  </a:lnTo>
                  <a:lnTo>
                    <a:pt x="159" y="269"/>
                  </a:lnTo>
                  <a:lnTo>
                    <a:pt x="149" y="272"/>
                  </a:lnTo>
                  <a:lnTo>
                    <a:pt x="139" y="274"/>
                  </a:lnTo>
                  <a:lnTo>
                    <a:pt x="128" y="274"/>
                  </a:lnTo>
                  <a:lnTo>
                    <a:pt x="116" y="273"/>
                  </a:lnTo>
                  <a:lnTo>
                    <a:pt x="106" y="272"/>
                  </a:lnTo>
                  <a:lnTo>
                    <a:pt x="95" y="268"/>
                  </a:lnTo>
                  <a:lnTo>
                    <a:pt x="85" y="264"/>
                  </a:lnTo>
                  <a:lnTo>
                    <a:pt x="75" y="258"/>
                  </a:lnTo>
                  <a:lnTo>
                    <a:pt x="66" y="251"/>
                  </a:lnTo>
                  <a:lnTo>
                    <a:pt x="56" y="243"/>
                  </a:lnTo>
                  <a:lnTo>
                    <a:pt x="48" y="233"/>
                  </a:lnTo>
                  <a:lnTo>
                    <a:pt x="39" y="223"/>
                  </a:lnTo>
                  <a:lnTo>
                    <a:pt x="32" y="211"/>
                  </a:lnTo>
                  <a:lnTo>
                    <a:pt x="26" y="197"/>
                  </a:lnTo>
                  <a:lnTo>
                    <a:pt x="19" y="182"/>
                  </a:lnTo>
                  <a:lnTo>
                    <a:pt x="14" y="168"/>
                  </a:lnTo>
                  <a:lnTo>
                    <a:pt x="10" y="15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27" name="Freeform 37">
              <a:extLst>
                <a:ext uri="{FF2B5EF4-FFF2-40B4-BE49-F238E27FC236}">
                  <a16:creationId xmlns:a16="http://schemas.microsoft.com/office/drawing/2014/main" id="{77C02BA5-F241-131C-5989-4E90E4D28A2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4965" y="6400254"/>
              <a:ext cx="11113" cy="9525"/>
            </a:xfrm>
            <a:custGeom>
              <a:avLst/>
              <a:gdLst>
                <a:gd name="T0" fmla="*/ 0 w 94"/>
                <a:gd name="T1" fmla="*/ 0 h 90"/>
                <a:gd name="T2" fmla="*/ 0 w 94"/>
                <a:gd name="T3" fmla="*/ 0 h 90"/>
                <a:gd name="T4" fmla="*/ 0 w 94"/>
                <a:gd name="T5" fmla="*/ 0 h 90"/>
                <a:gd name="T6" fmla="*/ 0 w 94"/>
                <a:gd name="T7" fmla="*/ 0 h 90"/>
                <a:gd name="T8" fmla="*/ 0 w 94"/>
                <a:gd name="T9" fmla="*/ 0 h 90"/>
                <a:gd name="T10" fmla="*/ 0 w 94"/>
                <a:gd name="T11" fmla="*/ 0 h 90"/>
                <a:gd name="T12" fmla="*/ 0 w 94"/>
                <a:gd name="T13" fmla="*/ 0 h 90"/>
                <a:gd name="T14" fmla="*/ 0 w 94"/>
                <a:gd name="T15" fmla="*/ 0 h 90"/>
                <a:gd name="T16" fmla="*/ 0 w 94"/>
                <a:gd name="T17" fmla="*/ 0 h 90"/>
                <a:gd name="T18" fmla="*/ 0 w 94"/>
                <a:gd name="T19" fmla="*/ 0 h 90"/>
                <a:gd name="T20" fmla="*/ 0 w 94"/>
                <a:gd name="T21" fmla="*/ 0 h 90"/>
                <a:gd name="T22" fmla="*/ 0 w 94"/>
                <a:gd name="T23" fmla="*/ 0 h 90"/>
                <a:gd name="T24" fmla="*/ 0 w 94"/>
                <a:gd name="T25" fmla="*/ 0 h 90"/>
                <a:gd name="T26" fmla="*/ 0 w 94"/>
                <a:gd name="T27" fmla="*/ 0 h 90"/>
                <a:gd name="T28" fmla="*/ 1 w 94"/>
                <a:gd name="T29" fmla="*/ 0 h 90"/>
                <a:gd name="T30" fmla="*/ 1 w 94"/>
                <a:gd name="T31" fmla="*/ 0 h 90"/>
                <a:gd name="T32" fmla="*/ 1 w 94"/>
                <a:gd name="T33" fmla="*/ 0 h 90"/>
                <a:gd name="T34" fmla="*/ 1 w 94"/>
                <a:gd name="T35" fmla="*/ 0 h 90"/>
                <a:gd name="T36" fmla="*/ 1 w 94"/>
                <a:gd name="T37" fmla="*/ 0 h 90"/>
                <a:gd name="T38" fmla="*/ 1 w 94"/>
                <a:gd name="T39" fmla="*/ 0 h 90"/>
                <a:gd name="T40" fmla="*/ 0 w 94"/>
                <a:gd name="T41" fmla="*/ 0 h 90"/>
                <a:gd name="T42" fmla="*/ 0 w 94"/>
                <a:gd name="T43" fmla="*/ 0 h 90"/>
                <a:gd name="T44" fmla="*/ 0 w 94"/>
                <a:gd name="T45" fmla="*/ 0 h 90"/>
                <a:gd name="T46" fmla="*/ 0 w 94"/>
                <a:gd name="T47" fmla="*/ 0 h 90"/>
                <a:gd name="T48" fmla="*/ 0 w 94"/>
                <a:gd name="T49" fmla="*/ 0 h 90"/>
                <a:gd name="T50" fmla="*/ 0 w 94"/>
                <a:gd name="T51" fmla="*/ 0 h 90"/>
                <a:gd name="T52" fmla="*/ 0 w 94"/>
                <a:gd name="T53" fmla="*/ 0 h 90"/>
                <a:gd name="T54" fmla="*/ 0 w 94"/>
                <a:gd name="T55" fmla="*/ 0 h 90"/>
                <a:gd name="T56" fmla="*/ 0 w 94"/>
                <a:gd name="T57" fmla="*/ 0 h 90"/>
                <a:gd name="T58" fmla="*/ 0 w 94"/>
                <a:gd name="T59" fmla="*/ 0 h 90"/>
                <a:gd name="T60" fmla="*/ 0 w 94"/>
                <a:gd name="T61" fmla="*/ 0 h 90"/>
                <a:gd name="T62" fmla="*/ 0 w 94"/>
                <a:gd name="T63" fmla="*/ 0 h 90"/>
                <a:gd name="T64" fmla="*/ 0 w 94"/>
                <a:gd name="T65" fmla="*/ 0 h 9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4" h="90">
                  <a:moveTo>
                    <a:pt x="0" y="51"/>
                  </a:moveTo>
                  <a:lnTo>
                    <a:pt x="0" y="41"/>
                  </a:lnTo>
                  <a:lnTo>
                    <a:pt x="2" y="33"/>
                  </a:lnTo>
                  <a:lnTo>
                    <a:pt x="5" y="24"/>
                  </a:lnTo>
                  <a:lnTo>
                    <a:pt x="10" y="17"/>
                  </a:lnTo>
                  <a:lnTo>
                    <a:pt x="16" y="11"/>
                  </a:lnTo>
                  <a:lnTo>
                    <a:pt x="23" y="5"/>
                  </a:lnTo>
                  <a:lnTo>
                    <a:pt x="32" y="2"/>
                  </a:lnTo>
                  <a:lnTo>
                    <a:pt x="41" y="0"/>
                  </a:lnTo>
                  <a:lnTo>
                    <a:pt x="51" y="0"/>
                  </a:lnTo>
                  <a:lnTo>
                    <a:pt x="60" y="1"/>
                  </a:lnTo>
                  <a:lnTo>
                    <a:pt x="69" y="4"/>
                  </a:lnTo>
                  <a:lnTo>
                    <a:pt x="76" y="8"/>
                  </a:lnTo>
                  <a:lnTo>
                    <a:pt x="82" y="15"/>
                  </a:lnTo>
                  <a:lnTo>
                    <a:pt x="88" y="22"/>
                  </a:lnTo>
                  <a:lnTo>
                    <a:pt x="92" y="30"/>
                  </a:lnTo>
                  <a:lnTo>
                    <a:pt x="94" y="39"/>
                  </a:lnTo>
                  <a:lnTo>
                    <a:pt x="94" y="49"/>
                  </a:lnTo>
                  <a:lnTo>
                    <a:pt x="92" y="57"/>
                  </a:lnTo>
                  <a:lnTo>
                    <a:pt x="89" y="65"/>
                  </a:lnTo>
                  <a:lnTo>
                    <a:pt x="83" y="73"/>
                  </a:lnTo>
                  <a:lnTo>
                    <a:pt x="77" y="79"/>
                  </a:lnTo>
                  <a:lnTo>
                    <a:pt x="70" y="85"/>
                  </a:lnTo>
                  <a:lnTo>
                    <a:pt x="61" y="88"/>
                  </a:lnTo>
                  <a:lnTo>
                    <a:pt x="53" y="90"/>
                  </a:lnTo>
                  <a:lnTo>
                    <a:pt x="42" y="90"/>
                  </a:lnTo>
                  <a:lnTo>
                    <a:pt x="34" y="89"/>
                  </a:lnTo>
                  <a:lnTo>
                    <a:pt x="25" y="86"/>
                  </a:lnTo>
                  <a:lnTo>
                    <a:pt x="18" y="80"/>
                  </a:lnTo>
                  <a:lnTo>
                    <a:pt x="11" y="75"/>
                  </a:lnTo>
                  <a:lnTo>
                    <a:pt x="6" y="68"/>
                  </a:lnTo>
                  <a:lnTo>
                    <a:pt x="2" y="59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28" name="Freeform 38">
              <a:extLst>
                <a:ext uri="{FF2B5EF4-FFF2-40B4-BE49-F238E27FC236}">
                  <a16:creationId xmlns:a16="http://schemas.microsoft.com/office/drawing/2014/main" id="{B1112872-0B51-F879-26ED-572B05B027B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677" y="6430417"/>
              <a:ext cx="39688" cy="31750"/>
            </a:xfrm>
            <a:custGeom>
              <a:avLst/>
              <a:gdLst>
                <a:gd name="T0" fmla="*/ 0 w 341"/>
                <a:gd name="T1" fmla="*/ 0 h 271"/>
                <a:gd name="T2" fmla="*/ 0 w 341"/>
                <a:gd name="T3" fmla="*/ 0 h 271"/>
                <a:gd name="T4" fmla="*/ 0 w 341"/>
                <a:gd name="T5" fmla="*/ 0 h 271"/>
                <a:gd name="T6" fmla="*/ 0 w 341"/>
                <a:gd name="T7" fmla="*/ 0 h 271"/>
                <a:gd name="T8" fmla="*/ 0 w 341"/>
                <a:gd name="T9" fmla="*/ 0 h 271"/>
                <a:gd name="T10" fmla="*/ 0 w 341"/>
                <a:gd name="T11" fmla="*/ 0 h 271"/>
                <a:gd name="T12" fmla="*/ 2 w 341"/>
                <a:gd name="T13" fmla="*/ 0 h 271"/>
                <a:gd name="T14" fmla="*/ 2 w 341"/>
                <a:gd name="T15" fmla="*/ 0 h 271"/>
                <a:gd name="T16" fmla="*/ 2 w 341"/>
                <a:gd name="T17" fmla="*/ 0 h 271"/>
                <a:gd name="T18" fmla="*/ 2 w 341"/>
                <a:gd name="T19" fmla="*/ 0 h 271"/>
                <a:gd name="T20" fmla="*/ 2 w 341"/>
                <a:gd name="T21" fmla="*/ 0 h 271"/>
                <a:gd name="T22" fmla="*/ 2 w 341"/>
                <a:gd name="T23" fmla="*/ 0 h 271"/>
                <a:gd name="T24" fmla="*/ 2 w 341"/>
                <a:gd name="T25" fmla="*/ 1 h 271"/>
                <a:gd name="T26" fmla="*/ 2 w 341"/>
                <a:gd name="T27" fmla="*/ 1 h 271"/>
                <a:gd name="T28" fmla="*/ 2 w 341"/>
                <a:gd name="T29" fmla="*/ 1 h 271"/>
                <a:gd name="T30" fmla="*/ 2 w 341"/>
                <a:gd name="T31" fmla="*/ 1 h 271"/>
                <a:gd name="T32" fmla="*/ 2 w 341"/>
                <a:gd name="T33" fmla="*/ 1 h 271"/>
                <a:gd name="T34" fmla="*/ 2 w 341"/>
                <a:gd name="T35" fmla="*/ 1 h 271"/>
                <a:gd name="T36" fmla="*/ 0 w 341"/>
                <a:gd name="T37" fmla="*/ 1 h 271"/>
                <a:gd name="T38" fmla="*/ 0 w 341"/>
                <a:gd name="T39" fmla="*/ 1 h 271"/>
                <a:gd name="T40" fmla="*/ 0 w 341"/>
                <a:gd name="T41" fmla="*/ 1 h 271"/>
                <a:gd name="T42" fmla="*/ 0 w 341"/>
                <a:gd name="T43" fmla="*/ 1 h 271"/>
                <a:gd name="T44" fmla="*/ 1 w 341"/>
                <a:gd name="T45" fmla="*/ 1 h 271"/>
                <a:gd name="T46" fmla="*/ 1 w 341"/>
                <a:gd name="T47" fmla="*/ 1 h 271"/>
                <a:gd name="T48" fmla="*/ 1 w 341"/>
                <a:gd name="T49" fmla="*/ 1 h 271"/>
                <a:gd name="T50" fmla="*/ 0 w 341"/>
                <a:gd name="T51" fmla="*/ 1 h 271"/>
                <a:gd name="T52" fmla="*/ 0 w 341"/>
                <a:gd name="T53" fmla="*/ 0 h 27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341" h="271">
                  <a:moveTo>
                    <a:pt x="0" y="14"/>
                  </a:moveTo>
                  <a:lnTo>
                    <a:pt x="30" y="13"/>
                  </a:lnTo>
                  <a:lnTo>
                    <a:pt x="38" y="23"/>
                  </a:lnTo>
                  <a:lnTo>
                    <a:pt x="44" y="33"/>
                  </a:lnTo>
                  <a:lnTo>
                    <a:pt x="49" y="45"/>
                  </a:lnTo>
                  <a:lnTo>
                    <a:pt x="55" y="57"/>
                  </a:lnTo>
                  <a:lnTo>
                    <a:pt x="284" y="47"/>
                  </a:lnTo>
                  <a:lnTo>
                    <a:pt x="287" y="36"/>
                  </a:lnTo>
                  <a:lnTo>
                    <a:pt x="292" y="24"/>
                  </a:lnTo>
                  <a:lnTo>
                    <a:pt x="297" y="12"/>
                  </a:lnTo>
                  <a:lnTo>
                    <a:pt x="304" y="2"/>
                  </a:lnTo>
                  <a:lnTo>
                    <a:pt x="333" y="0"/>
                  </a:lnTo>
                  <a:lnTo>
                    <a:pt x="341" y="170"/>
                  </a:lnTo>
                  <a:lnTo>
                    <a:pt x="310" y="171"/>
                  </a:lnTo>
                  <a:lnTo>
                    <a:pt x="304" y="160"/>
                  </a:lnTo>
                  <a:lnTo>
                    <a:pt x="297" y="149"/>
                  </a:lnTo>
                  <a:lnTo>
                    <a:pt x="291" y="138"/>
                  </a:lnTo>
                  <a:lnTo>
                    <a:pt x="287" y="126"/>
                  </a:lnTo>
                  <a:lnTo>
                    <a:pt x="53" y="137"/>
                  </a:lnTo>
                  <a:lnTo>
                    <a:pt x="58" y="211"/>
                  </a:lnTo>
                  <a:lnTo>
                    <a:pt x="69" y="214"/>
                  </a:lnTo>
                  <a:lnTo>
                    <a:pt x="82" y="218"/>
                  </a:lnTo>
                  <a:lnTo>
                    <a:pt x="96" y="224"/>
                  </a:lnTo>
                  <a:lnTo>
                    <a:pt x="110" y="229"/>
                  </a:lnTo>
                  <a:lnTo>
                    <a:pt x="111" y="267"/>
                  </a:lnTo>
                  <a:lnTo>
                    <a:pt x="11" y="271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29" name="Freeform 39">
              <a:extLst>
                <a:ext uri="{FF2B5EF4-FFF2-40B4-BE49-F238E27FC236}">
                  <a16:creationId xmlns:a16="http://schemas.microsoft.com/office/drawing/2014/main" id="{AF433570-D713-374B-7AD5-6A4CD08AE4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677" y="6479629"/>
              <a:ext cx="39688" cy="39688"/>
            </a:xfrm>
            <a:custGeom>
              <a:avLst/>
              <a:gdLst>
                <a:gd name="T0" fmla="*/ 1 w 347"/>
                <a:gd name="T1" fmla="*/ 2 h 354"/>
                <a:gd name="T2" fmla="*/ 1 w 347"/>
                <a:gd name="T3" fmla="*/ 2 h 354"/>
                <a:gd name="T4" fmla="*/ 0 w 347"/>
                <a:gd name="T5" fmla="*/ 1 h 354"/>
                <a:gd name="T6" fmla="*/ 0 w 347"/>
                <a:gd name="T7" fmla="*/ 1 h 354"/>
                <a:gd name="T8" fmla="*/ 0 w 347"/>
                <a:gd name="T9" fmla="*/ 1 h 354"/>
                <a:gd name="T10" fmla="*/ 0 w 347"/>
                <a:gd name="T11" fmla="*/ 1 h 354"/>
                <a:gd name="T12" fmla="*/ 0 w 347"/>
                <a:gd name="T13" fmla="*/ 1 h 354"/>
                <a:gd name="T14" fmla="*/ 0 w 347"/>
                <a:gd name="T15" fmla="*/ 1 h 354"/>
                <a:gd name="T16" fmla="*/ 0 w 347"/>
                <a:gd name="T17" fmla="*/ 1 h 354"/>
                <a:gd name="T18" fmla="*/ 0 w 347"/>
                <a:gd name="T19" fmla="*/ 1 h 354"/>
                <a:gd name="T20" fmla="*/ 0 w 347"/>
                <a:gd name="T21" fmla="*/ 0 h 354"/>
                <a:gd name="T22" fmla="*/ 0 w 347"/>
                <a:gd name="T23" fmla="*/ 0 h 354"/>
                <a:gd name="T24" fmla="*/ 0 w 347"/>
                <a:gd name="T25" fmla="*/ 0 h 354"/>
                <a:gd name="T26" fmla="*/ 0 w 347"/>
                <a:gd name="T27" fmla="*/ 0 h 354"/>
                <a:gd name="T28" fmla="*/ 0 w 347"/>
                <a:gd name="T29" fmla="*/ 0 h 354"/>
                <a:gd name="T30" fmla="*/ 1 w 347"/>
                <a:gd name="T31" fmla="*/ 0 h 354"/>
                <a:gd name="T32" fmla="*/ 1 w 347"/>
                <a:gd name="T33" fmla="*/ 0 h 354"/>
                <a:gd name="T34" fmla="*/ 2 w 347"/>
                <a:gd name="T35" fmla="*/ 0 h 354"/>
                <a:gd name="T36" fmla="*/ 2 w 347"/>
                <a:gd name="T37" fmla="*/ 0 h 354"/>
                <a:gd name="T38" fmla="*/ 2 w 347"/>
                <a:gd name="T39" fmla="*/ 0 h 354"/>
                <a:gd name="T40" fmla="*/ 2 w 347"/>
                <a:gd name="T41" fmla="*/ 1 h 354"/>
                <a:gd name="T42" fmla="*/ 2 w 347"/>
                <a:gd name="T43" fmla="*/ 1 h 354"/>
                <a:gd name="T44" fmla="*/ 2 w 347"/>
                <a:gd name="T45" fmla="*/ 1 h 354"/>
                <a:gd name="T46" fmla="*/ 1 w 347"/>
                <a:gd name="T47" fmla="*/ 0 h 354"/>
                <a:gd name="T48" fmla="*/ 1 w 347"/>
                <a:gd name="T49" fmla="*/ 0 h 354"/>
                <a:gd name="T50" fmla="*/ 1 w 347"/>
                <a:gd name="T51" fmla="*/ 1 h 354"/>
                <a:gd name="T52" fmla="*/ 0 w 347"/>
                <a:gd name="T53" fmla="*/ 1 h 354"/>
                <a:gd name="T54" fmla="*/ 0 w 347"/>
                <a:gd name="T55" fmla="*/ 1 h 354"/>
                <a:gd name="T56" fmla="*/ 0 w 347"/>
                <a:gd name="T57" fmla="*/ 1 h 354"/>
                <a:gd name="T58" fmla="*/ 0 w 347"/>
                <a:gd name="T59" fmla="*/ 1 h 354"/>
                <a:gd name="T60" fmla="*/ 0 w 347"/>
                <a:gd name="T61" fmla="*/ 1 h 354"/>
                <a:gd name="T62" fmla="*/ 0 w 347"/>
                <a:gd name="T63" fmla="*/ 1 h 354"/>
                <a:gd name="T64" fmla="*/ 0 w 347"/>
                <a:gd name="T65" fmla="*/ 1 h 354"/>
                <a:gd name="T66" fmla="*/ 0 w 347"/>
                <a:gd name="T67" fmla="*/ 1 h 354"/>
                <a:gd name="T68" fmla="*/ 0 w 347"/>
                <a:gd name="T69" fmla="*/ 1 h 354"/>
                <a:gd name="T70" fmla="*/ 0 w 347"/>
                <a:gd name="T71" fmla="*/ 1 h 354"/>
                <a:gd name="T72" fmla="*/ 0 w 347"/>
                <a:gd name="T73" fmla="*/ 1 h 354"/>
                <a:gd name="T74" fmla="*/ 1 w 347"/>
                <a:gd name="T75" fmla="*/ 1 h 354"/>
                <a:gd name="T76" fmla="*/ 1 w 347"/>
                <a:gd name="T77" fmla="*/ 1 h 354"/>
                <a:gd name="T78" fmla="*/ 2 w 347"/>
                <a:gd name="T79" fmla="*/ 1 h 354"/>
                <a:gd name="T80" fmla="*/ 2 w 347"/>
                <a:gd name="T81" fmla="*/ 1 h 354"/>
                <a:gd name="T82" fmla="*/ 2 w 347"/>
                <a:gd name="T83" fmla="*/ 1 h 354"/>
                <a:gd name="T84" fmla="*/ 2 w 347"/>
                <a:gd name="T85" fmla="*/ 2 h 354"/>
                <a:gd name="T86" fmla="*/ 2 w 347"/>
                <a:gd name="T87" fmla="*/ 2 h 354"/>
                <a:gd name="T88" fmla="*/ 2 w 347"/>
                <a:gd name="T89" fmla="*/ 2 h 35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47" h="354">
                  <a:moveTo>
                    <a:pt x="283" y="319"/>
                  </a:moveTo>
                  <a:lnTo>
                    <a:pt x="133" y="312"/>
                  </a:lnTo>
                  <a:lnTo>
                    <a:pt x="116" y="311"/>
                  </a:lnTo>
                  <a:lnTo>
                    <a:pt x="101" y="307"/>
                  </a:lnTo>
                  <a:lnTo>
                    <a:pt x="86" y="304"/>
                  </a:lnTo>
                  <a:lnTo>
                    <a:pt x="73" y="299"/>
                  </a:lnTo>
                  <a:lnTo>
                    <a:pt x="61" y="293"/>
                  </a:lnTo>
                  <a:lnTo>
                    <a:pt x="49" y="285"/>
                  </a:lnTo>
                  <a:lnTo>
                    <a:pt x="40" y="277"/>
                  </a:lnTo>
                  <a:lnTo>
                    <a:pt x="30" y="267"/>
                  </a:lnTo>
                  <a:lnTo>
                    <a:pt x="23" y="257"/>
                  </a:lnTo>
                  <a:lnTo>
                    <a:pt x="17" y="245"/>
                  </a:lnTo>
                  <a:lnTo>
                    <a:pt x="11" y="233"/>
                  </a:lnTo>
                  <a:lnTo>
                    <a:pt x="6" y="221"/>
                  </a:lnTo>
                  <a:lnTo>
                    <a:pt x="3" y="207"/>
                  </a:lnTo>
                  <a:lnTo>
                    <a:pt x="1" y="192"/>
                  </a:lnTo>
                  <a:lnTo>
                    <a:pt x="0" y="176"/>
                  </a:lnTo>
                  <a:lnTo>
                    <a:pt x="1" y="161"/>
                  </a:lnTo>
                  <a:lnTo>
                    <a:pt x="2" y="142"/>
                  </a:lnTo>
                  <a:lnTo>
                    <a:pt x="4" y="125"/>
                  </a:lnTo>
                  <a:lnTo>
                    <a:pt x="8" y="109"/>
                  </a:lnTo>
                  <a:lnTo>
                    <a:pt x="12" y="95"/>
                  </a:lnTo>
                  <a:lnTo>
                    <a:pt x="19" y="81"/>
                  </a:lnTo>
                  <a:lnTo>
                    <a:pt x="25" y="71"/>
                  </a:lnTo>
                  <a:lnTo>
                    <a:pt x="32" y="60"/>
                  </a:lnTo>
                  <a:lnTo>
                    <a:pt x="41" y="52"/>
                  </a:lnTo>
                  <a:lnTo>
                    <a:pt x="50" y="44"/>
                  </a:lnTo>
                  <a:lnTo>
                    <a:pt x="60" y="38"/>
                  </a:lnTo>
                  <a:lnTo>
                    <a:pt x="70" y="34"/>
                  </a:lnTo>
                  <a:lnTo>
                    <a:pt x="82" y="30"/>
                  </a:lnTo>
                  <a:lnTo>
                    <a:pt x="95" y="26"/>
                  </a:lnTo>
                  <a:lnTo>
                    <a:pt x="107" y="25"/>
                  </a:lnTo>
                  <a:lnTo>
                    <a:pt x="120" y="24"/>
                  </a:lnTo>
                  <a:lnTo>
                    <a:pt x="134" y="24"/>
                  </a:lnTo>
                  <a:lnTo>
                    <a:pt x="294" y="31"/>
                  </a:lnTo>
                  <a:lnTo>
                    <a:pt x="298" y="23"/>
                  </a:lnTo>
                  <a:lnTo>
                    <a:pt x="305" y="15"/>
                  </a:lnTo>
                  <a:lnTo>
                    <a:pt x="311" y="6"/>
                  </a:lnTo>
                  <a:lnTo>
                    <a:pt x="317" y="0"/>
                  </a:lnTo>
                  <a:lnTo>
                    <a:pt x="347" y="1"/>
                  </a:lnTo>
                  <a:lnTo>
                    <a:pt x="341" y="150"/>
                  </a:lnTo>
                  <a:lnTo>
                    <a:pt x="311" y="149"/>
                  </a:lnTo>
                  <a:lnTo>
                    <a:pt x="305" y="139"/>
                  </a:lnTo>
                  <a:lnTo>
                    <a:pt x="299" y="130"/>
                  </a:lnTo>
                  <a:lnTo>
                    <a:pt x="294" y="120"/>
                  </a:lnTo>
                  <a:lnTo>
                    <a:pt x="291" y="110"/>
                  </a:lnTo>
                  <a:lnTo>
                    <a:pt x="143" y="103"/>
                  </a:lnTo>
                  <a:lnTo>
                    <a:pt x="133" y="103"/>
                  </a:lnTo>
                  <a:lnTo>
                    <a:pt x="123" y="103"/>
                  </a:lnTo>
                  <a:lnTo>
                    <a:pt x="115" y="105"/>
                  </a:lnTo>
                  <a:lnTo>
                    <a:pt x="106" y="106"/>
                  </a:lnTo>
                  <a:lnTo>
                    <a:pt x="98" y="108"/>
                  </a:lnTo>
                  <a:lnTo>
                    <a:pt x="90" y="111"/>
                  </a:lnTo>
                  <a:lnTo>
                    <a:pt x="84" y="114"/>
                  </a:lnTo>
                  <a:lnTo>
                    <a:pt x="78" y="117"/>
                  </a:lnTo>
                  <a:lnTo>
                    <a:pt x="71" y="122"/>
                  </a:lnTo>
                  <a:lnTo>
                    <a:pt x="67" y="128"/>
                  </a:lnTo>
                  <a:lnTo>
                    <a:pt x="63" y="134"/>
                  </a:lnTo>
                  <a:lnTo>
                    <a:pt x="59" y="142"/>
                  </a:lnTo>
                  <a:lnTo>
                    <a:pt x="56" y="149"/>
                  </a:lnTo>
                  <a:lnTo>
                    <a:pt x="54" y="158"/>
                  </a:lnTo>
                  <a:lnTo>
                    <a:pt x="52" y="168"/>
                  </a:lnTo>
                  <a:lnTo>
                    <a:pt x="51" y="178"/>
                  </a:lnTo>
                  <a:lnTo>
                    <a:pt x="51" y="187"/>
                  </a:lnTo>
                  <a:lnTo>
                    <a:pt x="52" y="195"/>
                  </a:lnTo>
                  <a:lnTo>
                    <a:pt x="54" y="203"/>
                  </a:lnTo>
                  <a:lnTo>
                    <a:pt x="56" y="210"/>
                  </a:lnTo>
                  <a:lnTo>
                    <a:pt x="58" y="217"/>
                  </a:lnTo>
                  <a:lnTo>
                    <a:pt x="61" y="223"/>
                  </a:lnTo>
                  <a:lnTo>
                    <a:pt x="65" y="228"/>
                  </a:lnTo>
                  <a:lnTo>
                    <a:pt x="69" y="233"/>
                  </a:lnTo>
                  <a:lnTo>
                    <a:pt x="75" y="238"/>
                  </a:lnTo>
                  <a:lnTo>
                    <a:pt x="81" y="241"/>
                  </a:lnTo>
                  <a:lnTo>
                    <a:pt x="87" y="245"/>
                  </a:lnTo>
                  <a:lnTo>
                    <a:pt x="94" y="247"/>
                  </a:lnTo>
                  <a:lnTo>
                    <a:pt x="101" y="249"/>
                  </a:lnTo>
                  <a:lnTo>
                    <a:pt x="109" y="251"/>
                  </a:lnTo>
                  <a:lnTo>
                    <a:pt x="118" y="252"/>
                  </a:lnTo>
                  <a:lnTo>
                    <a:pt x="127" y="254"/>
                  </a:lnTo>
                  <a:lnTo>
                    <a:pt x="285" y="258"/>
                  </a:lnTo>
                  <a:lnTo>
                    <a:pt x="289" y="248"/>
                  </a:lnTo>
                  <a:lnTo>
                    <a:pt x="295" y="238"/>
                  </a:lnTo>
                  <a:lnTo>
                    <a:pt x="302" y="229"/>
                  </a:lnTo>
                  <a:lnTo>
                    <a:pt x="308" y="220"/>
                  </a:lnTo>
                  <a:lnTo>
                    <a:pt x="337" y="222"/>
                  </a:lnTo>
                  <a:lnTo>
                    <a:pt x="332" y="354"/>
                  </a:lnTo>
                  <a:lnTo>
                    <a:pt x="303" y="353"/>
                  </a:lnTo>
                  <a:lnTo>
                    <a:pt x="296" y="345"/>
                  </a:lnTo>
                  <a:lnTo>
                    <a:pt x="291" y="337"/>
                  </a:lnTo>
                  <a:lnTo>
                    <a:pt x="286" y="327"/>
                  </a:lnTo>
                  <a:lnTo>
                    <a:pt x="283" y="31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30" name="Freeform 40">
              <a:extLst>
                <a:ext uri="{FF2B5EF4-FFF2-40B4-BE49-F238E27FC236}">
                  <a16:creationId xmlns:a16="http://schemas.microsoft.com/office/drawing/2014/main" id="{A005CB5F-D7DB-AC89-193A-56A58FD3650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45915" y="6536779"/>
              <a:ext cx="39688" cy="39688"/>
            </a:xfrm>
            <a:custGeom>
              <a:avLst/>
              <a:gdLst>
                <a:gd name="T0" fmla="*/ 1 w 361"/>
                <a:gd name="T1" fmla="*/ 1 h 338"/>
                <a:gd name="T2" fmla="*/ 1 w 361"/>
                <a:gd name="T3" fmla="*/ 1 h 338"/>
                <a:gd name="T4" fmla="*/ 1 w 361"/>
                <a:gd name="T5" fmla="*/ 1 h 338"/>
                <a:gd name="T6" fmla="*/ 1 w 361"/>
                <a:gd name="T7" fmla="*/ 1 h 338"/>
                <a:gd name="T8" fmla="*/ 1 w 361"/>
                <a:gd name="T9" fmla="*/ 1 h 338"/>
                <a:gd name="T10" fmla="*/ 1 w 361"/>
                <a:gd name="T11" fmla="*/ 1 h 338"/>
                <a:gd name="T12" fmla="*/ 1 w 361"/>
                <a:gd name="T13" fmla="*/ 1 h 338"/>
                <a:gd name="T14" fmla="*/ 1 w 361"/>
                <a:gd name="T15" fmla="*/ 1 h 338"/>
                <a:gd name="T16" fmla="*/ 1 w 361"/>
                <a:gd name="T17" fmla="*/ 1 h 338"/>
                <a:gd name="T18" fmla="*/ 1 w 361"/>
                <a:gd name="T19" fmla="*/ 1 h 338"/>
                <a:gd name="T20" fmla="*/ 1 w 361"/>
                <a:gd name="T21" fmla="*/ 1 h 338"/>
                <a:gd name="T22" fmla="*/ 1 w 361"/>
                <a:gd name="T23" fmla="*/ 1 h 338"/>
                <a:gd name="T24" fmla="*/ 1 w 361"/>
                <a:gd name="T25" fmla="*/ 1 h 338"/>
                <a:gd name="T26" fmla="*/ 1 w 361"/>
                <a:gd name="T27" fmla="*/ 1 h 338"/>
                <a:gd name="T28" fmla="*/ 1 w 361"/>
                <a:gd name="T29" fmla="*/ 1 h 338"/>
                <a:gd name="T30" fmla="*/ 1 w 361"/>
                <a:gd name="T31" fmla="*/ 1 h 338"/>
                <a:gd name="T32" fmla="*/ 0 w 361"/>
                <a:gd name="T33" fmla="*/ 1 h 338"/>
                <a:gd name="T34" fmla="*/ 0 w 361"/>
                <a:gd name="T35" fmla="*/ 1 h 338"/>
                <a:gd name="T36" fmla="*/ 0 w 361"/>
                <a:gd name="T37" fmla="*/ 1 h 338"/>
                <a:gd name="T38" fmla="*/ 0 w 361"/>
                <a:gd name="T39" fmla="*/ 1 h 338"/>
                <a:gd name="T40" fmla="*/ 0 w 361"/>
                <a:gd name="T41" fmla="*/ 1 h 338"/>
                <a:gd name="T42" fmla="*/ 0 w 361"/>
                <a:gd name="T43" fmla="*/ 1 h 338"/>
                <a:gd name="T44" fmla="*/ 0 w 361"/>
                <a:gd name="T45" fmla="*/ 1 h 338"/>
                <a:gd name="T46" fmla="*/ 2 w 361"/>
                <a:gd name="T47" fmla="*/ 0 h 338"/>
                <a:gd name="T48" fmla="*/ 2 w 361"/>
                <a:gd name="T49" fmla="*/ 0 h 338"/>
                <a:gd name="T50" fmla="*/ 0 w 361"/>
                <a:gd name="T51" fmla="*/ 0 h 338"/>
                <a:gd name="T52" fmla="*/ 0 w 361"/>
                <a:gd name="T53" fmla="*/ 0 h 338"/>
                <a:gd name="T54" fmla="*/ 0 w 361"/>
                <a:gd name="T55" fmla="*/ 0 h 338"/>
                <a:gd name="T56" fmla="*/ 0 w 361"/>
                <a:gd name="T57" fmla="*/ 1 h 338"/>
                <a:gd name="T58" fmla="*/ 0 w 361"/>
                <a:gd name="T59" fmla="*/ 1 h 338"/>
                <a:gd name="T60" fmla="*/ 0 w 361"/>
                <a:gd name="T61" fmla="*/ 1 h 338"/>
                <a:gd name="T62" fmla="*/ 0 w 361"/>
                <a:gd name="T63" fmla="*/ 2 h 338"/>
                <a:gd name="T64" fmla="*/ 0 w 361"/>
                <a:gd name="T65" fmla="*/ 2 h 338"/>
                <a:gd name="T66" fmla="*/ 0 w 361"/>
                <a:gd name="T67" fmla="*/ 2 h 338"/>
                <a:gd name="T68" fmla="*/ 0 w 361"/>
                <a:gd name="T69" fmla="*/ 2 h 338"/>
                <a:gd name="T70" fmla="*/ 1 w 361"/>
                <a:gd name="T71" fmla="*/ 2 h 338"/>
                <a:gd name="T72" fmla="*/ 1 w 361"/>
                <a:gd name="T73" fmla="*/ 2 h 338"/>
                <a:gd name="T74" fmla="*/ 1 w 361"/>
                <a:gd name="T75" fmla="*/ 2 h 338"/>
                <a:gd name="T76" fmla="*/ 1 w 361"/>
                <a:gd name="T77" fmla="*/ 2 h 338"/>
                <a:gd name="T78" fmla="*/ 1 w 361"/>
                <a:gd name="T79" fmla="*/ 1 h 338"/>
                <a:gd name="T80" fmla="*/ 1 w 361"/>
                <a:gd name="T81" fmla="*/ 2 h 338"/>
                <a:gd name="T82" fmla="*/ 1 w 361"/>
                <a:gd name="T83" fmla="*/ 2 h 338"/>
                <a:gd name="T84" fmla="*/ 1 w 361"/>
                <a:gd name="T85" fmla="*/ 2 h 338"/>
                <a:gd name="T86" fmla="*/ 1 w 361"/>
                <a:gd name="T87" fmla="*/ 2 h 338"/>
                <a:gd name="T88" fmla="*/ 1 w 361"/>
                <a:gd name="T89" fmla="*/ 2 h 338"/>
                <a:gd name="T90" fmla="*/ 1 w 361"/>
                <a:gd name="T91" fmla="*/ 2 h 338"/>
                <a:gd name="T92" fmla="*/ 1 w 361"/>
                <a:gd name="T93" fmla="*/ 2 h 338"/>
                <a:gd name="T94" fmla="*/ 2 w 361"/>
                <a:gd name="T95" fmla="*/ 2 h 338"/>
                <a:gd name="T96" fmla="*/ 2 w 361"/>
                <a:gd name="T97" fmla="*/ 1 h 338"/>
                <a:gd name="T98" fmla="*/ 2 w 361"/>
                <a:gd name="T99" fmla="*/ 1 h 338"/>
                <a:gd name="T100" fmla="*/ 2 w 361"/>
                <a:gd name="T101" fmla="*/ 0 h 33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361" h="338">
                  <a:moveTo>
                    <a:pt x="297" y="169"/>
                  </a:moveTo>
                  <a:lnTo>
                    <a:pt x="296" y="178"/>
                  </a:lnTo>
                  <a:lnTo>
                    <a:pt x="295" y="186"/>
                  </a:lnTo>
                  <a:lnTo>
                    <a:pt x="293" y="196"/>
                  </a:lnTo>
                  <a:lnTo>
                    <a:pt x="291" y="206"/>
                  </a:lnTo>
                  <a:lnTo>
                    <a:pt x="290" y="214"/>
                  </a:lnTo>
                  <a:lnTo>
                    <a:pt x="288" y="221"/>
                  </a:lnTo>
                  <a:lnTo>
                    <a:pt x="286" y="227"/>
                  </a:lnTo>
                  <a:lnTo>
                    <a:pt x="284" y="233"/>
                  </a:lnTo>
                  <a:lnTo>
                    <a:pt x="281" y="238"/>
                  </a:lnTo>
                  <a:lnTo>
                    <a:pt x="278" y="242"/>
                  </a:lnTo>
                  <a:lnTo>
                    <a:pt x="273" y="246"/>
                  </a:lnTo>
                  <a:lnTo>
                    <a:pt x="270" y="249"/>
                  </a:lnTo>
                  <a:lnTo>
                    <a:pt x="266" y="252"/>
                  </a:lnTo>
                  <a:lnTo>
                    <a:pt x="262" y="254"/>
                  </a:lnTo>
                  <a:lnTo>
                    <a:pt x="258" y="256"/>
                  </a:lnTo>
                  <a:lnTo>
                    <a:pt x="253" y="257"/>
                  </a:lnTo>
                  <a:lnTo>
                    <a:pt x="243" y="258"/>
                  </a:lnTo>
                  <a:lnTo>
                    <a:pt x="233" y="257"/>
                  </a:lnTo>
                  <a:lnTo>
                    <a:pt x="223" y="254"/>
                  </a:lnTo>
                  <a:lnTo>
                    <a:pt x="214" y="251"/>
                  </a:lnTo>
                  <a:lnTo>
                    <a:pt x="210" y="247"/>
                  </a:lnTo>
                  <a:lnTo>
                    <a:pt x="207" y="245"/>
                  </a:lnTo>
                  <a:lnTo>
                    <a:pt x="204" y="241"/>
                  </a:lnTo>
                  <a:lnTo>
                    <a:pt x="201" y="237"/>
                  </a:lnTo>
                  <a:lnTo>
                    <a:pt x="199" y="233"/>
                  </a:lnTo>
                  <a:lnTo>
                    <a:pt x="196" y="227"/>
                  </a:lnTo>
                  <a:lnTo>
                    <a:pt x="195" y="222"/>
                  </a:lnTo>
                  <a:lnTo>
                    <a:pt x="194" y="216"/>
                  </a:lnTo>
                  <a:lnTo>
                    <a:pt x="193" y="209"/>
                  </a:lnTo>
                  <a:lnTo>
                    <a:pt x="193" y="202"/>
                  </a:lnTo>
                  <a:lnTo>
                    <a:pt x="194" y="193"/>
                  </a:lnTo>
                  <a:lnTo>
                    <a:pt x="195" y="185"/>
                  </a:lnTo>
                  <a:lnTo>
                    <a:pt x="199" y="168"/>
                  </a:lnTo>
                  <a:lnTo>
                    <a:pt x="202" y="153"/>
                  </a:lnTo>
                  <a:lnTo>
                    <a:pt x="297" y="169"/>
                  </a:lnTo>
                  <a:close/>
                  <a:moveTo>
                    <a:pt x="159" y="146"/>
                  </a:moveTo>
                  <a:lnTo>
                    <a:pt x="155" y="175"/>
                  </a:lnTo>
                  <a:lnTo>
                    <a:pt x="151" y="193"/>
                  </a:lnTo>
                  <a:lnTo>
                    <a:pt x="146" y="208"/>
                  </a:lnTo>
                  <a:lnTo>
                    <a:pt x="144" y="216"/>
                  </a:lnTo>
                  <a:lnTo>
                    <a:pt x="140" y="222"/>
                  </a:lnTo>
                  <a:lnTo>
                    <a:pt x="136" y="228"/>
                  </a:lnTo>
                  <a:lnTo>
                    <a:pt x="132" y="233"/>
                  </a:lnTo>
                  <a:lnTo>
                    <a:pt x="128" y="238"/>
                  </a:lnTo>
                  <a:lnTo>
                    <a:pt x="124" y="241"/>
                  </a:lnTo>
                  <a:lnTo>
                    <a:pt x="119" y="244"/>
                  </a:lnTo>
                  <a:lnTo>
                    <a:pt x="114" y="246"/>
                  </a:lnTo>
                  <a:lnTo>
                    <a:pt x="109" y="248"/>
                  </a:lnTo>
                  <a:lnTo>
                    <a:pt x="102" y="249"/>
                  </a:lnTo>
                  <a:lnTo>
                    <a:pt x="97" y="249"/>
                  </a:lnTo>
                  <a:lnTo>
                    <a:pt x="91" y="248"/>
                  </a:lnTo>
                  <a:lnTo>
                    <a:pt x="80" y="246"/>
                  </a:lnTo>
                  <a:lnTo>
                    <a:pt x="71" y="242"/>
                  </a:lnTo>
                  <a:lnTo>
                    <a:pt x="67" y="239"/>
                  </a:lnTo>
                  <a:lnTo>
                    <a:pt x="63" y="236"/>
                  </a:lnTo>
                  <a:lnTo>
                    <a:pt x="59" y="231"/>
                  </a:lnTo>
                  <a:lnTo>
                    <a:pt x="56" y="227"/>
                  </a:lnTo>
                  <a:lnTo>
                    <a:pt x="53" y="223"/>
                  </a:lnTo>
                  <a:lnTo>
                    <a:pt x="51" y="218"/>
                  </a:lnTo>
                  <a:lnTo>
                    <a:pt x="50" y="211"/>
                  </a:lnTo>
                  <a:lnTo>
                    <a:pt x="48" y="206"/>
                  </a:lnTo>
                  <a:lnTo>
                    <a:pt x="48" y="199"/>
                  </a:lnTo>
                  <a:lnTo>
                    <a:pt x="47" y="192"/>
                  </a:lnTo>
                  <a:lnTo>
                    <a:pt x="48" y="184"/>
                  </a:lnTo>
                  <a:lnTo>
                    <a:pt x="49" y="177"/>
                  </a:lnTo>
                  <a:lnTo>
                    <a:pt x="51" y="162"/>
                  </a:lnTo>
                  <a:lnTo>
                    <a:pt x="55" y="149"/>
                  </a:lnTo>
                  <a:lnTo>
                    <a:pt x="58" y="139"/>
                  </a:lnTo>
                  <a:lnTo>
                    <a:pt x="62" y="130"/>
                  </a:lnTo>
                  <a:lnTo>
                    <a:pt x="159" y="146"/>
                  </a:lnTo>
                  <a:close/>
                  <a:moveTo>
                    <a:pt x="361" y="56"/>
                  </a:moveTo>
                  <a:lnTo>
                    <a:pt x="331" y="51"/>
                  </a:lnTo>
                  <a:lnTo>
                    <a:pt x="323" y="60"/>
                  </a:lnTo>
                  <a:lnTo>
                    <a:pt x="316" y="71"/>
                  </a:lnTo>
                  <a:lnTo>
                    <a:pt x="308" y="81"/>
                  </a:lnTo>
                  <a:lnTo>
                    <a:pt x="303" y="92"/>
                  </a:lnTo>
                  <a:lnTo>
                    <a:pt x="76" y="54"/>
                  </a:lnTo>
                  <a:lnTo>
                    <a:pt x="74" y="41"/>
                  </a:lnTo>
                  <a:lnTo>
                    <a:pt x="71" y="29"/>
                  </a:lnTo>
                  <a:lnTo>
                    <a:pt x="67" y="17"/>
                  </a:lnTo>
                  <a:lnTo>
                    <a:pt x="62" y="5"/>
                  </a:lnTo>
                  <a:lnTo>
                    <a:pt x="32" y="0"/>
                  </a:lnTo>
                  <a:lnTo>
                    <a:pt x="24" y="46"/>
                  </a:lnTo>
                  <a:lnTo>
                    <a:pt x="19" y="78"/>
                  </a:lnTo>
                  <a:lnTo>
                    <a:pt x="14" y="108"/>
                  </a:lnTo>
                  <a:lnTo>
                    <a:pt x="9" y="134"/>
                  </a:lnTo>
                  <a:lnTo>
                    <a:pt x="4" y="158"/>
                  </a:lnTo>
                  <a:lnTo>
                    <a:pt x="1" y="179"/>
                  </a:lnTo>
                  <a:lnTo>
                    <a:pt x="0" y="198"/>
                  </a:lnTo>
                  <a:lnTo>
                    <a:pt x="0" y="216"/>
                  </a:lnTo>
                  <a:lnTo>
                    <a:pt x="1" y="231"/>
                  </a:lnTo>
                  <a:lnTo>
                    <a:pt x="4" y="246"/>
                  </a:lnTo>
                  <a:lnTo>
                    <a:pt x="8" y="260"/>
                  </a:lnTo>
                  <a:lnTo>
                    <a:pt x="13" y="273"/>
                  </a:lnTo>
                  <a:lnTo>
                    <a:pt x="18" y="284"/>
                  </a:lnTo>
                  <a:lnTo>
                    <a:pt x="24" y="294"/>
                  </a:lnTo>
                  <a:lnTo>
                    <a:pt x="32" y="302"/>
                  </a:lnTo>
                  <a:lnTo>
                    <a:pt x="39" y="311"/>
                  </a:lnTo>
                  <a:lnTo>
                    <a:pt x="48" y="317"/>
                  </a:lnTo>
                  <a:lnTo>
                    <a:pt x="56" y="322"/>
                  </a:lnTo>
                  <a:lnTo>
                    <a:pt x="66" y="327"/>
                  </a:lnTo>
                  <a:lnTo>
                    <a:pt x="74" y="330"/>
                  </a:lnTo>
                  <a:lnTo>
                    <a:pt x="83" y="332"/>
                  </a:lnTo>
                  <a:lnTo>
                    <a:pt x="91" y="332"/>
                  </a:lnTo>
                  <a:lnTo>
                    <a:pt x="97" y="333"/>
                  </a:lnTo>
                  <a:lnTo>
                    <a:pt x="105" y="332"/>
                  </a:lnTo>
                  <a:lnTo>
                    <a:pt x="111" y="331"/>
                  </a:lnTo>
                  <a:lnTo>
                    <a:pt x="117" y="330"/>
                  </a:lnTo>
                  <a:lnTo>
                    <a:pt x="124" y="328"/>
                  </a:lnTo>
                  <a:lnTo>
                    <a:pt x="130" y="324"/>
                  </a:lnTo>
                  <a:lnTo>
                    <a:pt x="136" y="321"/>
                  </a:lnTo>
                  <a:lnTo>
                    <a:pt x="143" y="317"/>
                  </a:lnTo>
                  <a:lnTo>
                    <a:pt x="148" y="312"/>
                  </a:lnTo>
                  <a:lnTo>
                    <a:pt x="153" y="307"/>
                  </a:lnTo>
                  <a:lnTo>
                    <a:pt x="158" y="300"/>
                  </a:lnTo>
                  <a:lnTo>
                    <a:pt x="163" y="294"/>
                  </a:lnTo>
                  <a:lnTo>
                    <a:pt x="167" y="285"/>
                  </a:lnTo>
                  <a:lnTo>
                    <a:pt x="170" y="278"/>
                  </a:lnTo>
                  <a:lnTo>
                    <a:pt x="173" y="268"/>
                  </a:lnTo>
                  <a:lnTo>
                    <a:pt x="174" y="276"/>
                  </a:lnTo>
                  <a:lnTo>
                    <a:pt x="175" y="283"/>
                  </a:lnTo>
                  <a:lnTo>
                    <a:pt x="177" y="290"/>
                  </a:lnTo>
                  <a:lnTo>
                    <a:pt x="180" y="296"/>
                  </a:lnTo>
                  <a:lnTo>
                    <a:pt x="183" y="302"/>
                  </a:lnTo>
                  <a:lnTo>
                    <a:pt x="185" y="308"/>
                  </a:lnTo>
                  <a:lnTo>
                    <a:pt x="189" y="312"/>
                  </a:lnTo>
                  <a:lnTo>
                    <a:pt x="192" y="317"/>
                  </a:lnTo>
                  <a:lnTo>
                    <a:pt x="202" y="324"/>
                  </a:lnTo>
                  <a:lnTo>
                    <a:pt x="211" y="331"/>
                  </a:lnTo>
                  <a:lnTo>
                    <a:pt x="222" y="335"/>
                  </a:lnTo>
                  <a:lnTo>
                    <a:pt x="232" y="337"/>
                  </a:lnTo>
                  <a:lnTo>
                    <a:pt x="243" y="338"/>
                  </a:lnTo>
                  <a:lnTo>
                    <a:pt x="252" y="338"/>
                  </a:lnTo>
                  <a:lnTo>
                    <a:pt x="261" y="338"/>
                  </a:lnTo>
                  <a:lnTo>
                    <a:pt x="269" y="336"/>
                  </a:lnTo>
                  <a:lnTo>
                    <a:pt x="278" y="333"/>
                  </a:lnTo>
                  <a:lnTo>
                    <a:pt x="285" y="329"/>
                  </a:lnTo>
                  <a:lnTo>
                    <a:pt x="292" y="323"/>
                  </a:lnTo>
                  <a:lnTo>
                    <a:pt x="299" y="317"/>
                  </a:lnTo>
                  <a:lnTo>
                    <a:pt x="305" y="309"/>
                  </a:lnTo>
                  <a:lnTo>
                    <a:pt x="310" y="300"/>
                  </a:lnTo>
                  <a:lnTo>
                    <a:pt x="316" y="291"/>
                  </a:lnTo>
                  <a:lnTo>
                    <a:pt x="321" y="280"/>
                  </a:lnTo>
                  <a:lnTo>
                    <a:pt x="325" y="267"/>
                  </a:lnTo>
                  <a:lnTo>
                    <a:pt x="329" y="255"/>
                  </a:lnTo>
                  <a:lnTo>
                    <a:pt x="333" y="240"/>
                  </a:lnTo>
                  <a:lnTo>
                    <a:pt x="336" y="224"/>
                  </a:lnTo>
                  <a:lnTo>
                    <a:pt x="340" y="190"/>
                  </a:lnTo>
                  <a:lnTo>
                    <a:pt x="345" y="156"/>
                  </a:lnTo>
                  <a:lnTo>
                    <a:pt x="349" y="125"/>
                  </a:lnTo>
                  <a:lnTo>
                    <a:pt x="354" y="99"/>
                  </a:lnTo>
                  <a:lnTo>
                    <a:pt x="361" y="5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31" name="Freeform 41">
              <a:extLst>
                <a:ext uri="{FF2B5EF4-FFF2-40B4-BE49-F238E27FC236}">
                  <a16:creationId xmlns:a16="http://schemas.microsoft.com/office/drawing/2014/main" id="{8DCD6CBB-ABDA-59A8-B1B1-98E8A8072D0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0040" y="6590754"/>
              <a:ext cx="44450" cy="38100"/>
            </a:xfrm>
            <a:custGeom>
              <a:avLst/>
              <a:gdLst>
                <a:gd name="T0" fmla="*/ 0 w 398"/>
                <a:gd name="T1" fmla="*/ 0 h 347"/>
                <a:gd name="T2" fmla="*/ 1 w 398"/>
                <a:gd name="T3" fmla="*/ 0 h 347"/>
                <a:gd name="T4" fmla="*/ 1 w 398"/>
                <a:gd name="T5" fmla="*/ 0 h 347"/>
                <a:gd name="T6" fmla="*/ 1 w 398"/>
                <a:gd name="T7" fmla="*/ 0 h 347"/>
                <a:gd name="T8" fmla="*/ 1 w 398"/>
                <a:gd name="T9" fmla="*/ 0 h 347"/>
                <a:gd name="T10" fmla="*/ 1 w 398"/>
                <a:gd name="T11" fmla="*/ 0 h 347"/>
                <a:gd name="T12" fmla="*/ 2 w 398"/>
                <a:gd name="T13" fmla="*/ 1 h 347"/>
                <a:gd name="T14" fmla="*/ 2 w 398"/>
                <a:gd name="T15" fmla="*/ 1 h 347"/>
                <a:gd name="T16" fmla="*/ 2 w 398"/>
                <a:gd name="T17" fmla="*/ 1 h 347"/>
                <a:gd name="T18" fmla="*/ 2 w 398"/>
                <a:gd name="T19" fmla="*/ 0 h 347"/>
                <a:gd name="T20" fmla="*/ 2 w 398"/>
                <a:gd name="T21" fmla="*/ 0 h 347"/>
                <a:gd name="T22" fmla="*/ 2 w 398"/>
                <a:gd name="T23" fmla="*/ 0 h 347"/>
                <a:gd name="T24" fmla="*/ 2 w 398"/>
                <a:gd name="T25" fmla="*/ 2 h 347"/>
                <a:gd name="T26" fmla="*/ 1 w 398"/>
                <a:gd name="T27" fmla="*/ 2 h 347"/>
                <a:gd name="T28" fmla="*/ 1 w 398"/>
                <a:gd name="T29" fmla="*/ 1 h 347"/>
                <a:gd name="T30" fmla="*/ 1 w 398"/>
                <a:gd name="T31" fmla="*/ 1 h 347"/>
                <a:gd name="T32" fmla="*/ 1 w 398"/>
                <a:gd name="T33" fmla="*/ 1 h 347"/>
                <a:gd name="T34" fmla="*/ 1 w 398"/>
                <a:gd name="T35" fmla="*/ 1 h 347"/>
                <a:gd name="T36" fmla="*/ 1 w 398"/>
                <a:gd name="T37" fmla="*/ 1 h 347"/>
                <a:gd name="T38" fmla="*/ 2 w 398"/>
                <a:gd name="T39" fmla="*/ 1 h 347"/>
                <a:gd name="T40" fmla="*/ 1 w 398"/>
                <a:gd name="T41" fmla="*/ 1 h 347"/>
                <a:gd name="T42" fmla="*/ 1 w 398"/>
                <a:gd name="T43" fmla="*/ 1 h 347"/>
                <a:gd name="T44" fmla="*/ 1 w 398"/>
                <a:gd name="T45" fmla="*/ 1 h 347"/>
                <a:gd name="T46" fmla="*/ 1 w 398"/>
                <a:gd name="T47" fmla="*/ 1 h 347"/>
                <a:gd name="T48" fmla="*/ 1 w 398"/>
                <a:gd name="T49" fmla="*/ 1 h 347"/>
                <a:gd name="T50" fmla="*/ 1 w 398"/>
                <a:gd name="T51" fmla="*/ 1 h 347"/>
                <a:gd name="T52" fmla="*/ 1 w 398"/>
                <a:gd name="T53" fmla="*/ 1 h 347"/>
                <a:gd name="T54" fmla="*/ 1 w 398"/>
                <a:gd name="T55" fmla="*/ 1 h 347"/>
                <a:gd name="T56" fmla="*/ 1 w 398"/>
                <a:gd name="T57" fmla="*/ 1 h 347"/>
                <a:gd name="T58" fmla="*/ 1 w 398"/>
                <a:gd name="T59" fmla="*/ 1 h 347"/>
                <a:gd name="T60" fmla="*/ 1 w 398"/>
                <a:gd name="T61" fmla="*/ 1 h 347"/>
                <a:gd name="T62" fmla="*/ 1 w 398"/>
                <a:gd name="T63" fmla="*/ 1 h 347"/>
                <a:gd name="T64" fmla="*/ 0 w 398"/>
                <a:gd name="T65" fmla="*/ 1 h 347"/>
                <a:gd name="T66" fmla="*/ 0 w 398"/>
                <a:gd name="T67" fmla="*/ 1 h 347"/>
                <a:gd name="T68" fmla="*/ 0 w 398"/>
                <a:gd name="T69" fmla="*/ 1 h 347"/>
                <a:gd name="T70" fmla="*/ 0 w 398"/>
                <a:gd name="T71" fmla="*/ 1 h 347"/>
                <a:gd name="T72" fmla="*/ 0 w 398"/>
                <a:gd name="T73" fmla="*/ 1 h 347"/>
                <a:gd name="T74" fmla="*/ 0 w 398"/>
                <a:gd name="T75" fmla="*/ 1 h 347"/>
                <a:gd name="T76" fmla="*/ 0 w 398"/>
                <a:gd name="T77" fmla="*/ 1 h 347"/>
                <a:gd name="T78" fmla="*/ 0 w 398"/>
                <a:gd name="T79" fmla="*/ 1 h 347"/>
                <a:gd name="T80" fmla="*/ 0 w 398"/>
                <a:gd name="T81" fmla="*/ 0 h 34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398" h="347">
                  <a:moveTo>
                    <a:pt x="81" y="0"/>
                  </a:moveTo>
                  <a:lnTo>
                    <a:pt x="111" y="10"/>
                  </a:lnTo>
                  <a:lnTo>
                    <a:pt x="113" y="21"/>
                  </a:lnTo>
                  <a:lnTo>
                    <a:pt x="115" y="34"/>
                  </a:lnTo>
                  <a:lnTo>
                    <a:pt x="117" y="47"/>
                  </a:lnTo>
                  <a:lnTo>
                    <a:pt x="117" y="59"/>
                  </a:lnTo>
                  <a:lnTo>
                    <a:pt x="333" y="133"/>
                  </a:lnTo>
                  <a:lnTo>
                    <a:pt x="342" y="124"/>
                  </a:lnTo>
                  <a:lnTo>
                    <a:pt x="351" y="114"/>
                  </a:lnTo>
                  <a:lnTo>
                    <a:pt x="360" y="106"/>
                  </a:lnTo>
                  <a:lnTo>
                    <a:pt x="369" y="97"/>
                  </a:lnTo>
                  <a:lnTo>
                    <a:pt x="398" y="107"/>
                  </a:lnTo>
                  <a:lnTo>
                    <a:pt x="316" y="347"/>
                  </a:lnTo>
                  <a:lnTo>
                    <a:pt x="236" y="320"/>
                  </a:lnTo>
                  <a:lnTo>
                    <a:pt x="249" y="284"/>
                  </a:lnTo>
                  <a:lnTo>
                    <a:pt x="258" y="282"/>
                  </a:lnTo>
                  <a:lnTo>
                    <a:pt x="270" y="280"/>
                  </a:lnTo>
                  <a:lnTo>
                    <a:pt x="282" y="279"/>
                  </a:lnTo>
                  <a:lnTo>
                    <a:pt x="292" y="280"/>
                  </a:lnTo>
                  <a:lnTo>
                    <a:pt x="315" y="210"/>
                  </a:lnTo>
                  <a:lnTo>
                    <a:pt x="223" y="180"/>
                  </a:lnTo>
                  <a:lnTo>
                    <a:pt x="204" y="237"/>
                  </a:lnTo>
                  <a:lnTo>
                    <a:pt x="211" y="242"/>
                  </a:lnTo>
                  <a:lnTo>
                    <a:pt x="216" y="248"/>
                  </a:lnTo>
                  <a:lnTo>
                    <a:pt x="220" y="255"/>
                  </a:lnTo>
                  <a:lnTo>
                    <a:pt x="225" y="260"/>
                  </a:lnTo>
                  <a:lnTo>
                    <a:pt x="214" y="291"/>
                  </a:lnTo>
                  <a:lnTo>
                    <a:pt x="124" y="260"/>
                  </a:lnTo>
                  <a:lnTo>
                    <a:pt x="134" y="229"/>
                  </a:lnTo>
                  <a:lnTo>
                    <a:pt x="150" y="225"/>
                  </a:lnTo>
                  <a:lnTo>
                    <a:pt x="165" y="223"/>
                  </a:lnTo>
                  <a:lnTo>
                    <a:pt x="184" y="166"/>
                  </a:lnTo>
                  <a:lnTo>
                    <a:pt x="84" y="132"/>
                  </a:lnTo>
                  <a:lnTo>
                    <a:pt x="61" y="201"/>
                  </a:lnTo>
                  <a:lnTo>
                    <a:pt x="70" y="208"/>
                  </a:lnTo>
                  <a:lnTo>
                    <a:pt x="79" y="216"/>
                  </a:lnTo>
                  <a:lnTo>
                    <a:pt x="88" y="224"/>
                  </a:lnTo>
                  <a:lnTo>
                    <a:pt x="96" y="233"/>
                  </a:lnTo>
                  <a:lnTo>
                    <a:pt x="83" y="269"/>
                  </a:lnTo>
                  <a:lnTo>
                    <a:pt x="0" y="241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32" name="Freeform 42">
              <a:extLst>
                <a:ext uri="{FF2B5EF4-FFF2-40B4-BE49-F238E27FC236}">
                  <a16:creationId xmlns:a16="http://schemas.microsoft.com/office/drawing/2014/main" id="{22E9CA4E-C422-4E6C-889A-767D7F28131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7815" y="6639967"/>
              <a:ext cx="39688" cy="39688"/>
            </a:xfrm>
            <a:custGeom>
              <a:avLst/>
              <a:gdLst>
                <a:gd name="T0" fmla="*/ 0 w 352"/>
                <a:gd name="T1" fmla="*/ 0 h 352"/>
                <a:gd name="T2" fmla="*/ 0 w 352"/>
                <a:gd name="T3" fmla="*/ 0 h 352"/>
                <a:gd name="T4" fmla="*/ 0 w 352"/>
                <a:gd name="T5" fmla="*/ 0 h 352"/>
                <a:gd name="T6" fmla="*/ 1 w 352"/>
                <a:gd name="T7" fmla="*/ 0 h 352"/>
                <a:gd name="T8" fmla="*/ 1 w 352"/>
                <a:gd name="T9" fmla="*/ 0 h 352"/>
                <a:gd name="T10" fmla="*/ 1 w 352"/>
                <a:gd name="T11" fmla="*/ 0 h 352"/>
                <a:gd name="T12" fmla="*/ 1 w 352"/>
                <a:gd name="T13" fmla="*/ 0 h 352"/>
                <a:gd name="T14" fmla="*/ 1 w 352"/>
                <a:gd name="T15" fmla="*/ 0 h 352"/>
                <a:gd name="T16" fmla="*/ 1 w 352"/>
                <a:gd name="T17" fmla="*/ 0 h 352"/>
                <a:gd name="T18" fmla="*/ 2 w 352"/>
                <a:gd name="T19" fmla="*/ 0 h 352"/>
                <a:gd name="T20" fmla="*/ 2 w 352"/>
                <a:gd name="T21" fmla="*/ 0 h 352"/>
                <a:gd name="T22" fmla="*/ 2 w 352"/>
                <a:gd name="T23" fmla="*/ 1 h 352"/>
                <a:gd name="T24" fmla="*/ 2 w 352"/>
                <a:gd name="T25" fmla="*/ 1 h 352"/>
                <a:gd name="T26" fmla="*/ 2 w 352"/>
                <a:gd name="T27" fmla="*/ 1 h 352"/>
                <a:gd name="T28" fmla="*/ 2 w 352"/>
                <a:gd name="T29" fmla="*/ 1 h 352"/>
                <a:gd name="T30" fmla="*/ 2 w 352"/>
                <a:gd name="T31" fmla="*/ 1 h 352"/>
                <a:gd name="T32" fmla="*/ 2 w 352"/>
                <a:gd name="T33" fmla="*/ 1 h 352"/>
                <a:gd name="T34" fmla="*/ 1 w 352"/>
                <a:gd name="T35" fmla="*/ 2 h 352"/>
                <a:gd name="T36" fmla="*/ 1 w 352"/>
                <a:gd name="T37" fmla="*/ 1 h 352"/>
                <a:gd name="T38" fmla="*/ 1 w 352"/>
                <a:gd name="T39" fmla="*/ 1 h 352"/>
                <a:gd name="T40" fmla="*/ 1 w 352"/>
                <a:gd name="T41" fmla="*/ 1 h 352"/>
                <a:gd name="T42" fmla="*/ 1 w 352"/>
                <a:gd name="T43" fmla="*/ 1 h 352"/>
                <a:gd name="T44" fmla="*/ 1 w 352"/>
                <a:gd name="T45" fmla="*/ 1 h 352"/>
                <a:gd name="T46" fmla="*/ 1 w 352"/>
                <a:gd name="T47" fmla="*/ 1 h 352"/>
                <a:gd name="T48" fmla="*/ 1 w 352"/>
                <a:gd name="T49" fmla="*/ 1 h 352"/>
                <a:gd name="T50" fmla="*/ 1 w 352"/>
                <a:gd name="T51" fmla="*/ 1 h 352"/>
                <a:gd name="T52" fmla="*/ 1 w 352"/>
                <a:gd name="T53" fmla="*/ 1 h 352"/>
                <a:gd name="T54" fmla="*/ 1 w 352"/>
                <a:gd name="T55" fmla="*/ 1 h 352"/>
                <a:gd name="T56" fmla="*/ 1 w 352"/>
                <a:gd name="T57" fmla="*/ 1 h 352"/>
                <a:gd name="T58" fmla="*/ 1 w 352"/>
                <a:gd name="T59" fmla="*/ 1 h 352"/>
                <a:gd name="T60" fmla="*/ 1 w 352"/>
                <a:gd name="T61" fmla="*/ 1 h 352"/>
                <a:gd name="T62" fmla="*/ 1 w 352"/>
                <a:gd name="T63" fmla="*/ 0 h 352"/>
                <a:gd name="T64" fmla="*/ 1 w 352"/>
                <a:gd name="T65" fmla="*/ 0 h 352"/>
                <a:gd name="T66" fmla="*/ 1 w 352"/>
                <a:gd name="T67" fmla="*/ 0 h 352"/>
                <a:gd name="T68" fmla="*/ 1 w 352"/>
                <a:gd name="T69" fmla="*/ 0 h 352"/>
                <a:gd name="T70" fmla="*/ 1 w 352"/>
                <a:gd name="T71" fmla="*/ 0 h 352"/>
                <a:gd name="T72" fmla="*/ 1 w 352"/>
                <a:gd name="T73" fmla="*/ 0 h 352"/>
                <a:gd name="T74" fmla="*/ 0 w 352"/>
                <a:gd name="T75" fmla="*/ 1 h 352"/>
                <a:gd name="T76" fmla="*/ 0 w 352"/>
                <a:gd name="T77" fmla="*/ 1 h 352"/>
                <a:gd name="T78" fmla="*/ 0 w 352"/>
                <a:gd name="T79" fmla="*/ 1 h 352"/>
                <a:gd name="T80" fmla="*/ 0 w 352"/>
                <a:gd name="T81" fmla="*/ 1 h 352"/>
                <a:gd name="T82" fmla="*/ 0 w 352"/>
                <a:gd name="T83" fmla="*/ 1 h 352"/>
                <a:gd name="T84" fmla="*/ 0 w 352"/>
                <a:gd name="T85" fmla="*/ 1 h 352"/>
                <a:gd name="T86" fmla="*/ 0 w 352"/>
                <a:gd name="T87" fmla="*/ 1 h 352"/>
                <a:gd name="T88" fmla="*/ 0 w 352"/>
                <a:gd name="T89" fmla="*/ 1 h 352"/>
                <a:gd name="T90" fmla="*/ 0 w 352"/>
                <a:gd name="T91" fmla="*/ 1 h 352"/>
                <a:gd name="T92" fmla="*/ 0 w 352"/>
                <a:gd name="T93" fmla="*/ 0 h 35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352" h="352">
                  <a:moveTo>
                    <a:pt x="31" y="92"/>
                  </a:moveTo>
                  <a:lnTo>
                    <a:pt x="43" y="75"/>
                  </a:lnTo>
                  <a:lnTo>
                    <a:pt x="55" y="59"/>
                  </a:lnTo>
                  <a:lnTo>
                    <a:pt x="66" y="45"/>
                  </a:lnTo>
                  <a:lnTo>
                    <a:pt x="79" y="34"/>
                  </a:lnTo>
                  <a:lnTo>
                    <a:pt x="92" y="24"/>
                  </a:lnTo>
                  <a:lnTo>
                    <a:pt x="105" y="16"/>
                  </a:lnTo>
                  <a:lnTo>
                    <a:pt x="119" y="9"/>
                  </a:lnTo>
                  <a:lnTo>
                    <a:pt x="133" y="4"/>
                  </a:lnTo>
                  <a:lnTo>
                    <a:pt x="148" y="1"/>
                  </a:lnTo>
                  <a:lnTo>
                    <a:pt x="162" y="0"/>
                  </a:lnTo>
                  <a:lnTo>
                    <a:pt x="177" y="0"/>
                  </a:lnTo>
                  <a:lnTo>
                    <a:pt x="192" y="2"/>
                  </a:lnTo>
                  <a:lnTo>
                    <a:pt x="208" y="6"/>
                  </a:lnTo>
                  <a:lnTo>
                    <a:pt x="224" y="11"/>
                  </a:lnTo>
                  <a:lnTo>
                    <a:pt x="239" y="19"/>
                  </a:lnTo>
                  <a:lnTo>
                    <a:pt x="256" y="28"/>
                  </a:lnTo>
                  <a:lnTo>
                    <a:pt x="274" y="40"/>
                  </a:lnTo>
                  <a:lnTo>
                    <a:pt x="291" y="54"/>
                  </a:lnTo>
                  <a:lnTo>
                    <a:pt x="305" y="66"/>
                  </a:lnTo>
                  <a:lnTo>
                    <a:pt x="317" y="81"/>
                  </a:lnTo>
                  <a:lnTo>
                    <a:pt x="328" y="96"/>
                  </a:lnTo>
                  <a:lnTo>
                    <a:pt x="336" y="111"/>
                  </a:lnTo>
                  <a:lnTo>
                    <a:pt x="343" y="127"/>
                  </a:lnTo>
                  <a:lnTo>
                    <a:pt x="348" y="142"/>
                  </a:lnTo>
                  <a:lnTo>
                    <a:pt x="351" y="159"/>
                  </a:lnTo>
                  <a:lnTo>
                    <a:pt x="352" y="175"/>
                  </a:lnTo>
                  <a:lnTo>
                    <a:pt x="351" y="192"/>
                  </a:lnTo>
                  <a:lnTo>
                    <a:pt x="349" y="209"/>
                  </a:lnTo>
                  <a:lnTo>
                    <a:pt x="345" y="226"/>
                  </a:lnTo>
                  <a:lnTo>
                    <a:pt x="340" y="243"/>
                  </a:lnTo>
                  <a:lnTo>
                    <a:pt x="332" y="260"/>
                  </a:lnTo>
                  <a:lnTo>
                    <a:pt x="323" y="277"/>
                  </a:lnTo>
                  <a:lnTo>
                    <a:pt x="308" y="300"/>
                  </a:lnTo>
                  <a:lnTo>
                    <a:pt x="293" y="320"/>
                  </a:lnTo>
                  <a:lnTo>
                    <a:pt x="278" y="337"/>
                  </a:lnTo>
                  <a:lnTo>
                    <a:pt x="265" y="352"/>
                  </a:lnTo>
                  <a:lnTo>
                    <a:pt x="171" y="295"/>
                  </a:lnTo>
                  <a:lnTo>
                    <a:pt x="191" y="261"/>
                  </a:lnTo>
                  <a:lnTo>
                    <a:pt x="206" y="262"/>
                  </a:lnTo>
                  <a:lnTo>
                    <a:pt x="220" y="265"/>
                  </a:lnTo>
                  <a:lnTo>
                    <a:pt x="234" y="269"/>
                  </a:lnTo>
                  <a:lnTo>
                    <a:pt x="247" y="274"/>
                  </a:lnTo>
                  <a:lnTo>
                    <a:pt x="254" y="267"/>
                  </a:lnTo>
                  <a:lnTo>
                    <a:pt x="263" y="260"/>
                  </a:lnTo>
                  <a:lnTo>
                    <a:pt x="271" y="250"/>
                  </a:lnTo>
                  <a:lnTo>
                    <a:pt x="278" y="239"/>
                  </a:lnTo>
                  <a:lnTo>
                    <a:pt x="283" y="231"/>
                  </a:lnTo>
                  <a:lnTo>
                    <a:pt x="286" y="223"/>
                  </a:lnTo>
                  <a:lnTo>
                    <a:pt x="288" y="214"/>
                  </a:lnTo>
                  <a:lnTo>
                    <a:pt x="290" y="206"/>
                  </a:lnTo>
                  <a:lnTo>
                    <a:pt x="290" y="197"/>
                  </a:lnTo>
                  <a:lnTo>
                    <a:pt x="289" y="189"/>
                  </a:lnTo>
                  <a:lnTo>
                    <a:pt x="287" y="181"/>
                  </a:lnTo>
                  <a:lnTo>
                    <a:pt x="284" y="172"/>
                  </a:lnTo>
                  <a:lnTo>
                    <a:pt x="279" y="164"/>
                  </a:lnTo>
                  <a:lnTo>
                    <a:pt x="275" y="155"/>
                  </a:lnTo>
                  <a:lnTo>
                    <a:pt x="269" y="148"/>
                  </a:lnTo>
                  <a:lnTo>
                    <a:pt x="262" y="139"/>
                  </a:lnTo>
                  <a:lnTo>
                    <a:pt x="253" y="132"/>
                  </a:lnTo>
                  <a:lnTo>
                    <a:pt x="244" y="125"/>
                  </a:lnTo>
                  <a:lnTo>
                    <a:pt x="234" y="116"/>
                  </a:lnTo>
                  <a:lnTo>
                    <a:pt x="222" y="110"/>
                  </a:lnTo>
                  <a:lnTo>
                    <a:pt x="211" y="103"/>
                  </a:lnTo>
                  <a:lnTo>
                    <a:pt x="200" y="98"/>
                  </a:lnTo>
                  <a:lnTo>
                    <a:pt x="190" y="94"/>
                  </a:lnTo>
                  <a:lnTo>
                    <a:pt x="179" y="91"/>
                  </a:lnTo>
                  <a:lnTo>
                    <a:pt x="169" y="90"/>
                  </a:lnTo>
                  <a:lnTo>
                    <a:pt x="158" y="89"/>
                  </a:lnTo>
                  <a:lnTo>
                    <a:pt x="149" y="90"/>
                  </a:lnTo>
                  <a:lnTo>
                    <a:pt x="139" y="91"/>
                  </a:lnTo>
                  <a:lnTo>
                    <a:pt x="130" y="94"/>
                  </a:lnTo>
                  <a:lnTo>
                    <a:pt x="120" y="98"/>
                  </a:lnTo>
                  <a:lnTo>
                    <a:pt x="112" y="103"/>
                  </a:lnTo>
                  <a:lnTo>
                    <a:pt x="102" y="110"/>
                  </a:lnTo>
                  <a:lnTo>
                    <a:pt x="95" y="118"/>
                  </a:lnTo>
                  <a:lnTo>
                    <a:pt x="86" y="127"/>
                  </a:lnTo>
                  <a:lnTo>
                    <a:pt x="78" y="137"/>
                  </a:lnTo>
                  <a:lnTo>
                    <a:pt x="71" y="149"/>
                  </a:lnTo>
                  <a:lnTo>
                    <a:pt x="62" y="165"/>
                  </a:lnTo>
                  <a:lnTo>
                    <a:pt x="55" y="183"/>
                  </a:lnTo>
                  <a:lnTo>
                    <a:pt x="52" y="192"/>
                  </a:lnTo>
                  <a:lnTo>
                    <a:pt x="49" y="202"/>
                  </a:lnTo>
                  <a:lnTo>
                    <a:pt x="47" y="211"/>
                  </a:lnTo>
                  <a:lnTo>
                    <a:pt x="45" y="221"/>
                  </a:lnTo>
                  <a:lnTo>
                    <a:pt x="0" y="205"/>
                  </a:lnTo>
                  <a:lnTo>
                    <a:pt x="0" y="191"/>
                  </a:lnTo>
                  <a:lnTo>
                    <a:pt x="1" y="177"/>
                  </a:lnTo>
                  <a:lnTo>
                    <a:pt x="4" y="164"/>
                  </a:lnTo>
                  <a:lnTo>
                    <a:pt x="7" y="149"/>
                  </a:lnTo>
                  <a:lnTo>
                    <a:pt x="11" y="134"/>
                  </a:lnTo>
                  <a:lnTo>
                    <a:pt x="17" y="120"/>
                  </a:lnTo>
                  <a:lnTo>
                    <a:pt x="24" y="106"/>
                  </a:lnTo>
                  <a:lnTo>
                    <a:pt x="31" y="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33" name="Freeform 43">
              <a:extLst>
                <a:ext uri="{FF2B5EF4-FFF2-40B4-BE49-F238E27FC236}">
                  <a16:creationId xmlns:a16="http://schemas.microsoft.com/office/drawing/2014/main" id="{159A6DF1-5594-4103-4619-BA5D1F54994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890" y="6676479"/>
              <a:ext cx="47625" cy="46038"/>
            </a:xfrm>
            <a:custGeom>
              <a:avLst/>
              <a:gdLst>
                <a:gd name="T0" fmla="*/ 1 w 415"/>
                <a:gd name="T1" fmla="*/ 0 h 416"/>
                <a:gd name="T2" fmla="*/ 1 w 415"/>
                <a:gd name="T3" fmla="*/ 0 h 416"/>
                <a:gd name="T4" fmla="*/ 1 w 415"/>
                <a:gd name="T5" fmla="*/ 0 h 416"/>
                <a:gd name="T6" fmla="*/ 1 w 415"/>
                <a:gd name="T7" fmla="*/ 0 h 416"/>
                <a:gd name="T8" fmla="*/ 1 w 415"/>
                <a:gd name="T9" fmla="*/ 0 h 416"/>
                <a:gd name="T10" fmla="*/ 1 w 415"/>
                <a:gd name="T11" fmla="*/ 0 h 416"/>
                <a:gd name="T12" fmla="*/ 2 w 415"/>
                <a:gd name="T13" fmla="*/ 1 h 416"/>
                <a:gd name="T14" fmla="*/ 2 w 415"/>
                <a:gd name="T15" fmla="*/ 1 h 416"/>
                <a:gd name="T16" fmla="*/ 2 w 415"/>
                <a:gd name="T17" fmla="*/ 1 h 416"/>
                <a:gd name="T18" fmla="*/ 2 w 415"/>
                <a:gd name="T19" fmla="*/ 1 h 416"/>
                <a:gd name="T20" fmla="*/ 2 w 415"/>
                <a:gd name="T21" fmla="*/ 1 h 416"/>
                <a:gd name="T22" fmla="*/ 2 w 415"/>
                <a:gd name="T23" fmla="*/ 1 h 416"/>
                <a:gd name="T24" fmla="*/ 1 w 415"/>
                <a:gd name="T25" fmla="*/ 2 h 416"/>
                <a:gd name="T26" fmla="*/ 1 w 415"/>
                <a:gd name="T27" fmla="*/ 2 h 416"/>
                <a:gd name="T28" fmla="*/ 1 w 415"/>
                <a:gd name="T29" fmla="*/ 2 h 416"/>
                <a:gd name="T30" fmla="*/ 1 w 415"/>
                <a:gd name="T31" fmla="*/ 2 h 416"/>
                <a:gd name="T32" fmla="*/ 1 w 415"/>
                <a:gd name="T33" fmla="*/ 2 h 416"/>
                <a:gd name="T34" fmla="*/ 1 w 415"/>
                <a:gd name="T35" fmla="*/ 2 h 416"/>
                <a:gd name="T36" fmla="*/ 1 w 415"/>
                <a:gd name="T37" fmla="*/ 2 h 416"/>
                <a:gd name="T38" fmla="*/ 2 w 415"/>
                <a:gd name="T39" fmla="*/ 1 h 416"/>
                <a:gd name="T40" fmla="*/ 1 w 415"/>
                <a:gd name="T41" fmla="*/ 1 h 416"/>
                <a:gd name="T42" fmla="*/ 1 w 415"/>
                <a:gd name="T43" fmla="*/ 1 h 416"/>
                <a:gd name="T44" fmla="*/ 1 w 415"/>
                <a:gd name="T45" fmla="*/ 1 h 416"/>
                <a:gd name="T46" fmla="*/ 1 w 415"/>
                <a:gd name="T47" fmla="*/ 1 h 416"/>
                <a:gd name="T48" fmla="*/ 1 w 415"/>
                <a:gd name="T49" fmla="*/ 1 h 416"/>
                <a:gd name="T50" fmla="*/ 1 w 415"/>
                <a:gd name="T51" fmla="*/ 1 h 416"/>
                <a:gd name="T52" fmla="*/ 1 w 415"/>
                <a:gd name="T53" fmla="*/ 2 h 416"/>
                <a:gd name="T54" fmla="*/ 1 w 415"/>
                <a:gd name="T55" fmla="*/ 1 h 416"/>
                <a:gd name="T56" fmla="*/ 1 w 415"/>
                <a:gd name="T57" fmla="*/ 1 h 416"/>
                <a:gd name="T58" fmla="*/ 1 w 415"/>
                <a:gd name="T59" fmla="*/ 1 h 416"/>
                <a:gd name="T60" fmla="*/ 1 w 415"/>
                <a:gd name="T61" fmla="*/ 1 h 416"/>
                <a:gd name="T62" fmla="*/ 1 w 415"/>
                <a:gd name="T63" fmla="*/ 1 h 416"/>
                <a:gd name="T64" fmla="*/ 1 w 415"/>
                <a:gd name="T65" fmla="*/ 1 h 416"/>
                <a:gd name="T66" fmla="*/ 0 w 415"/>
                <a:gd name="T67" fmla="*/ 1 h 416"/>
                <a:gd name="T68" fmla="*/ 0 w 415"/>
                <a:gd name="T69" fmla="*/ 1 h 416"/>
                <a:gd name="T70" fmla="*/ 0 w 415"/>
                <a:gd name="T71" fmla="*/ 1 h 416"/>
                <a:gd name="T72" fmla="*/ 0 w 415"/>
                <a:gd name="T73" fmla="*/ 1 h 416"/>
                <a:gd name="T74" fmla="*/ 0 w 415"/>
                <a:gd name="T75" fmla="*/ 1 h 416"/>
                <a:gd name="T76" fmla="*/ 0 w 415"/>
                <a:gd name="T77" fmla="*/ 1 h 416"/>
                <a:gd name="T78" fmla="*/ 0 w 415"/>
                <a:gd name="T79" fmla="*/ 1 h 416"/>
                <a:gd name="T80" fmla="*/ 1 w 415"/>
                <a:gd name="T81" fmla="*/ 0 h 41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415" h="416">
                  <a:moveTo>
                    <a:pt x="186" y="0"/>
                  </a:moveTo>
                  <a:lnTo>
                    <a:pt x="207" y="22"/>
                  </a:lnTo>
                  <a:lnTo>
                    <a:pt x="204" y="33"/>
                  </a:lnTo>
                  <a:lnTo>
                    <a:pt x="199" y="45"/>
                  </a:lnTo>
                  <a:lnTo>
                    <a:pt x="194" y="57"/>
                  </a:lnTo>
                  <a:lnTo>
                    <a:pt x="189" y="68"/>
                  </a:lnTo>
                  <a:lnTo>
                    <a:pt x="346" y="235"/>
                  </a:lnTo>
                  <a:lnTo>
                    <a:pt x="357" y="231"/>
                  </a:lnTo>
                  <a:lnTo>
                    <a:pt x="369" y="227"/>
                  </a:lnTo>
                  <a:lnTo>
                    <a:pt x="382" y="224"/>
                  </a:lnTo>
                  <a:lnTo>
                    <a:pt x="394" y="220"/>
                  </a:lnTo>
                  <a:lnTo>
                    <a:pt x="415" y="243"/>
                  </a:lnTo>
                  <a:lnTo>
                    <a:pt x="230" y="416"/>
                  </a:lnTo>
                  <a:lnTo>
                    <a:pt x="172" y="355"/>
                  </a:lnTo>
                  <a:lnTo>
                    <a:pt x="199" y="328"/>
                  </a:lnTo>
                  <a:lnTo>
                    <a:pt x="210" y="331"/>
                  </a:lnTo>
                  <a:lnTo>
                    <a:pt x="220" y="336"/>
                  </a:lnTo>
                  <a:lnTo>
                    <a:pt x="232" y="341"/>
                  </a:lnTo>
                  <a:lnTo>
                    <a:pt x="241" y="345"/>
                  </a:lnTo>
                  <a:lnTo>
                    <a:pt x="293" y="295"/>
                  </a:lnTo>
                  <a:lnTo>
                    <a:pt x="227" y="225"/>
                  </a:lnTo>
                  <a:lnTo>
                    <a:pt x="184" y="266"/>
                  </a:lnTo>
                  <a:lnTo>
                    <a:pt x="186" y="273"/>
                  </a:lnTo>
                  <a:lnTo>
                    <a:pt x="188" y="282"/>
                  </a:lnTo>
                  <a:lnTo>
                    <a:pt x="189" y="289"/>
                  </a:lnTo>
                  <a:lnTo>
                    <a:pt x="190" y="297"/>
                  </a:lnTo>
                  <a:lnTo>
                    <a:pt x="167" y="318"/>
                  </a:lnTo>
                  <a:lnTo>
                    <a:pt x="101" y="249"/>
                  </a:lnTo>
                  <a:lnTo>
                    <a:pt x="124" y="227"/>
                  </a:lnTo>
                  <a:lnTo>
                    <a:pt x="139" y="230"/>
                  </a:lnTo>
                  <a:lnTo>
                    <a:pt x="155" y="235"/>
                  </a:lnTo>
                  <a:lnTo>
                    <a:pt x="198" y="195"/>
                  </a:lnTo>
                  <a:lnTo>
                    <a:pt x="125" y="118"/>
                  </a:lnTo>
                  <a:lnTo>
                    <a:pt x="73" y="168"/>
                  </a:lnTo>
                  <a:lnTo>
                    <a:pt x="78" y="178"/>
                  </a:lnTo>
                  <a:lnTo>
                    <a:pt x="82" y="189"/>
                  </a:lnTo>
                  <a:lnTo>
                    <a:pt x="86" y="200"/>
                  </a:lnTo>
                  <a:lnTo>
                    <a:pt x="89" y="212"/>
                  </a:lnTo>
                  <a:lnTo>
                    <a:pt x="61" y="238"/>
                  </a:lnTo>
                  <a:lnTo>
                    <a:pt x="0" y="174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34" name="Freeform 44">
              <a:extLst>
                <a:ext uri="{FF2B5EF4-FFF2-40B4-BE49-F238E27FC236}">
                  <a16:creationId xmlns:a16="http://schemas.microsoft.com/office/drawing/2014/main" id="{140E731F-A8B3-B5A2-37F5-0B57D9C564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5265" y="6706642"/>
              <a:ext cx="50800" cy="52388"/>
            </a:xfrm>
            <a:custGeom>
              <a:avLst/>
              <a:gdLst>
                <a:gd name="T0" fmla="*/ 1 w 444"/>
                <a:gd name="T1" fmla="*/ 2 h 460"/>
                <a:gd name="T2" fmla="*/ 0 w 444"/>
                <a:gd name="T3" fmla="*/ 1 h 460"/>
                <a:gd name="T4" fmla="*/ 0 w 444"/>
                <a:gd name="T5" fmla="*/ 1 h 460"/>
                <a:gd name="T6" fmla="*/ 2 w 444"/>
                <a:gd name="T7" fmla="*/ 1 h 460"/>
                <a:gd name="T8" fmla="*/ 1 w 444"/>
                <a:gd name="T9" fmla="*/ 1 h 460"/>
                <a:gd name="T10" fmla="*/ 1 w 444"/>
                <a:gd name="T11" fmla="*/ 1 h 460"/>
                <a:gd name="T12" fmla="*/ 1 w 444"/>
                <a:gd name="T13" fmla="*/ 1 h 460"/>
                <a:gd name="T14" fmla="*/ 1 w 444"/>
                <a:gd name="T15" fmla="*/ 1 h 460"/>
                <a:gd name="T16" fmla="*/ 1 w 444"/>
                <a:gd name="T17" fmla="*/ 0 h 460"/>
                <a:gd name="T18" fmla="*/ 1 w 444"/>
                <a:gd name="T19" fmla="*/ 0 h 460"/>
                <a:gd name="T20" fmla="*/ 2 w 444"/>
                <a:gd name="T21" fmla="*/ 0 h 460"/>
                <a:gd name="T22" fmla="*/ 2 w 444"/>
                <a:gd name="T23" fmla="*/ 0 h 460"/>
                <a:gd name="T24" fmla="*/ 2 w 444"/>
                <a:gd name="T25" fmla="*/ 0 h 460"/>
                <a:gd name="T26" fmla="*/ 2 w 444"/>
                <a:gd name="T27" fmla="*/ 0 h 460"/>
                <a:gd name="T28" fmla="*/ 2 w 444"/>
                <a:gd name="T29" fmla="*/ 0 h 460"/>
                <a:gd name="T30" fmla="*/ 1 w 444"/>
                <a:gd name="T31" fmla="*/ 0 h 460"/>
                <a:gd name="T32" fmla="*/ 2 w 444"/>
                <a:gd name="T33" fmla="*/ 1 h 460"/>
                <a:gd name="T34" fmla="*/ 2 w 444"/>
                <a:gd name="T35" fmla="*/ 1 h 460"/>
                <a:gd name="T36" fmla="*/ 2 w 444"/>
                <a:gd name="T37" fmla="*/ 1 h 460"/>
                <a:gd name="T38" fmla="*/ 2 w 444"/>
                <a:gd name="T39" fmla="*/ 1 h 460"/>
                <a:gd name="T40" fmla="*/ 2 w 444"/>
                <a:gd name="T41" fmla="*/ 1 h 460"/>
                <a:gd name="T42" fmla="*/ 2 w 444"/>
                <a:gd name="T43" fmla="*/ 2 h 460"/>
                <a:gd name="T44" fmla="*/ 2 w 444"/>
                <a:gd name="T45" fmla="*/ 2 h 460"/>
                <a:gd name="T46" fmla="*/ 1 w 444"/>
                <a:gd name="T47" fmla="*/ 1 h 460"/>
                <a:gd name="T48" fmla="*/ 1 w 444"/>
                <a:gd name="T49" fmla="*/ 2 h 460"/>
                <a:gd name="T50" fmla="*/ 1 w 444"/>
                <a:gd name="T51" fmla="*/ 2 h 460"/>
                <a:gd name="T52" fmla="*/ 1 w 444"/>
                <a:gd name="T53" fmla="*/ 2 h 460"/>
                <a:gd name="T54" fmla="*/ 1 w 444"/>
                <a:gd name="T55" fmla="*/ 2 h 460"/>
                <a:gd name="T56" fmla="*/ 1 w 444"/>
                <a:gd name="T57" fmla="*/ 2 h 460"/>
                <a:gd name="T58" fmla="*/ 1 w 444"/>
                <a:gd name="T59" fmla="*/ 2 h 460"/>
                <a:gd name="T60" fmla="*/ 1 w 444"/>
                <a:gd name="T61" fmla="*/ 2 h 460"/>
                <a:gd name="T62" fmla="*/ 1 w 444"/>
                <a:gd name="T63" fmla="*/ 2 h 460"/>
                <a:gd name="T64" fmla="*/ 1 w 444"/>
                <a:gd name="T65" fmla="*/ 2 h 460"/>
                <a:gd name="T66" fmla="*/ 1 w 444"/>
                <a:gd name="T67" fmla="*/ 2 h 460"/>
                <a:gd name="T68" fmla="*/ 1 w 444"/>
                <a:gd name="T69" fmla="*/ 2 h 460"/>
                <a:gd name="T70" fmla="*/ 1 w 444"/>
                <a:gd name="T71" fmla="*/ 2 h 46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444" h="460">
                  <a:moveTo>
                    <a:pt x="124" y="399"/>
                  </a:moveTo>
                  <a:lnTo>
                    <a:pt x="0" y="144"/>
                  </a:lnTo>
                  <a:lnTo>
                    <a:pt x="62" y="113"/>
                  </a:lnTo>
                  <a:lnTo>
                    <a:pt x="324" y="262"/>
                  </a:lnTo>
                  <a:lnTo>
                    <a:pt x="230" y="92"/>
                  </a:lnTo>
                  <a:lnTo>
                    <a:pt x="218" y="92"/>
                  </a:lnTo>
                  <a:lnTo>
                    <a:pt x="208" y="92"/>
                  </a:lnTo>
                  <a:lnTo>
                    <a:pt x="196" y="91"/>
                  </a:lnTo>
                  <a:lnTo>
                    <a:pt x="183" y="90"/>
                  </a:lnTo>
                  <a:lnTo>
                    <a:pt x="170" y="62"/>
                  </a:lnTo>
                  <a:lnTo>
                    <a:pt x="297" y="0"/>
                  </a:lnTo>
                  <a:lnTo>
                    <a:pt x="311" y="28"/>
                  </a:lnTo>
                  <a:lnTo>
                    <a:pt x="305" y="38"/>
                  </a:lnTo>
                  <a:lnTo>
                    <a:pt x="297" y="49"/>
                  </a:lnTo>
                  <a:lnTo>
                    <a:pt x="290" y="58"/>
                  </a:lnTo>
                  <a:lnTo>
                    <a:pt x="283" y="66"/>
                  </a:lnTo>
                  <a:lnTo>
                    <a:pt x="381" y="273"/>
                  </a:lnTo>
                  <a:lnTo>
                    <a:pt x="393" y="272"/>
                  </a:lnTo>
                  <a:lnTo>
                    <a:pt x="406" y="272"/>
                  </a:lnTo>
                  <a:lnTo>
                    <a:pt x="419" y="272"/>
                  </a:lnTo>
                  <a:lnTo>
                    <a:pt x="431" y="273"/>
                  </a:lnTo>
                  <a:lnTo>
                    <a:pt x="444" y="300"/>
                  </a:lnTo>
                  <a:lnTo>
                    <a:pt x="326" y="358"/>
                  </a:lnTo>
                  <a:lnTo>
                    <a:pt x="93" y="225"/>
                  </a:lnTo>
                  <a:lnTo>
                    <a:pt x="174" y="374"/>
                  </a:lnTo>
                  <a:lnTo>
                    <a:pt x="184" y="374"/>
                  </a:lnTo>
                  <a:lnTo>
                    <a:pt x="195" y="374"/>
                  </a:lnTo>
                  <a:lnTo>
                    <a:pt x="205" y="376"/>
                  </a:lnTo>
                  <a:lnTo>
                    <a:pt x="216" y="378"/>
                  </a:lnTo>
                  <a:lnTo>
                    <a:pt x="230" y="405"/>
                  </a:lnTo>
                  <a:lnTo>
                    <a:pt x="118" y="460"/>
                  </a:lnTo>
                  <a:lnTo>
                    <a:pt x="104" y="433"/>
                  </a:lnTo>
                  <a:lnTo>
                    <a:pt x="108" y="424"/>
                  </a:lnTo>
                  <a:lnTo>
                    <a:pt x="114" y="415"/>
                  </a:lnTo>
                  <a:lnTo>
                    <a:pt x="119" y="407"/>
                  </a:lnTo>
                  <a:lnTo>
                    <a:pt x="124" y="3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35" name="Freeform 45">
              <a:extLst>
                <a:ext uri="{FF2B5EF4-FFF2-40B4-BE49-F238E27FC236}">
                  <a16:creationId xmlns:a16="http://schemas.microsoft.com/office/drawing/2014/main" id="{50C21E28-5989-4CA8-6973-043D812112F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9227" y="6730454"/>
              <a:ext cx="31750" cy="41275"/>
            </a:xfrm>
            <a:custGeom>
              <a:avLst/>
              <a:gdLst>
                <a:gd name="T0" fmla="*/ 1 w 274"/>
                <a:gd name="T1" fmla="*/ 0 h 366"/>
                <a:gd name="T2" fmla="*/ 1 w 274"/>
                <a:gd name="T3" fmla="*/ 0 h 366"/>
                <a:gd name="T4" fmla="*/ 1 w 274"/>
                <a:gd name="T5" fmla="*/ 0 h 366"/>
                <a:gd name="T6" fmla="*/ 1 w 274"/>
                <a:gd name="T7" fmla="*/ 0 h 366"/>
                <a:gd name="T8" fmla="*/ 1 w 274"/>
                <a:gd name="T9" fmla="*/ 0 h 366"/>
                <a:gd name="T10" fmla="*/ 1 w 274"/>
                <a:gd name="T11" fmla="*/ 0 h 366"/>
                <a:gd name="T12" fmla="*/ 1 w 274"/>
                <a:gd name="T13" fmla="*/ 0 h 366"/>
                <a:gd name="T14" fmla="*/ 1 w 274"/>
                <a:gd name="T15" fmla="*/ 0 h 366"/>
                <a:gd name="T16" fmla="*/ 1 w 274"/>
                <a:gd name="T17" fmla="*/ 0 h 366"/>
                <a:gd name="T18" fmla="*/ 0 w 274"/>
                <a:gd name="T19" fmla="*/ 0 h 366"/>
                <a:gd name="T20" fmla="*/ 0 w 274"/>
                <a:gd name="T21" fmla="*/ 0 h 366"/>
                <a:gd name="T22" fmla="*/ 0 w 274"/>
                <a:gd name="T23" fmla="*/ 1 h 366"/>
                <a:gd name="T24" fmla="*/ 0 w 274"/>
                <a:gd name="T25" fmla="*/ 1 h 366"/>
                <a:gd name="T26" fmla="*/ 0 w 274"/>
                <a:gd name="T27" fmla="*/ 1 h 366"/>
                <a:gd name="T28" fmla="*/ 1 w 274"/>
                <a:gd name="T29" fmla="*/ 1 h 366"/>
                <a:gd name="T30" fmla="*/ 1 w 274"/>
                <a:gd name="T31" fmla="*/ 1 h 366"/>
                <a:gd name="T32" fmla="*/ 1 w 274"/>
                <a:gd name="T33" fmla="*/ 1 h 366"/>
                <a:gd name="T34" fmla="*/ 1 w 274"/>
                <a:gd name="T35" fmla="*/ 1 h 366"/>
                <a:gd name="T36" fmla="*/ 1 w 274"/>
                <a:gd name="T37" fmla="*/ 1 h 366"/>
                <a:gd name="T38" fmla="*/ 1 w 274"/>
                <a:gd name="T39" fmla="*/ 1 h 366"/>
                <a:gd name="T40" fmla="*/ 1 w 274"/>
                <a:gd name="T41" fmla="*/ 1 h 366"/>
                <a:gd name="T42" fmla="*/ 1 w 274"/>
                <a:gd name="T43" fmla="*/ 1 h 366"/>
                <a:gd name="T44" fmla="*/ 1 w 274"/>
                <a:gd name="T45" fmla="*/ 1 h 366"/>
                <a:gd name="T46" fmla="*/ 1 w 274"/>
                <a:gd name="T47" fmla="*/ 1 h 366"/>
                <a:gd name="T48" fmla="*/ 1 w 274"/>
                <a:gd name="T49" fmla="*/ 1 h 366"/>
                <a:gd name="T50" fmla="*/ 1 w 274"/>
                <a:gd name="T51" fmla="*/ 1 h 366"/>
                <a:gd name="T52" fmla="*/ 1 w 274"/>
                <a:gd name="T53" fmla="*/ 1 h 366"/>
                <a:gd name="T54" fmla="*/ 1 w 274"/>
                <a:gd name="T55" fmla="*/ 1 h 366"/>
                <a:gd name="T56" fmla="*/ 1 w 274"/>
                <a:gd name="T57" fmla="*/ 2 h 366"/>
                <a:gd name="T58" fmla="*/ 1 w 274"/>
                <a:gd name="T59" fmla="*/ 2 h 366"/>
                <a:gd name="T60" fmla="*/ 1 w 274"/>
                <a:gd name="T61" fmla="*/ 2 h 366"/>
                <a:gd name="T62" fmla="*/ 1 w 274"/>
                <a:gd name="T63" fmla="*/ 2 h 366"/>
                <a:gd name="T64" fmla="*/ 1 w 274"/>
                <a:gd name="T65" fmla="*/ 2 h 366"/>
                <a:gd name="T66" fmla="*/ 1 w 274"/>
                <a:gd name="T67" fmla="*/ 2 h 366"/>
                <a:gd name="T68" fmla="*/ 0 w 274"/>
                <a:gd name="T69" fmla="*/ 1 h 366"/>
                <a:gd name="T70" fmla="*/ 1 w 274"/>
                <a:gd name="T71" fmla="*/ 1 h 366"/>
                <a:gd name="T72" fmla="*/ 1 w 274"/>
                <a:gd name="T73" fmla="*/ 1 h 366"/>
                <a:gd name="T74" fmla="*/ 1 w 274"/>
                <a:gd name="T75" fmla="*/ 2 h 366"/>
                <a:gd name="T76" fmla="*/ 1 w 274"/>
                <a:gd name="T77" fmla="*/ 2 h 366"/>
                <a:gd name="T78" fmla="*/ 1 w 274"/>
                <a:gd name="T79" fmla="*/ 2 h 366"/>
                <a:gd name="T80" fmla="*/ 1 w 274"/>
                <a:gd name="T81" fmla="*/ 1 h 366"/>
                <a:gd name="T82" fmla="*/ 1 w 274"/>
                <a:gd name="T83" fmla="*/ 1 h 366"/>
                <a:gd name="T84" fmla="*/ 1 w 274"/>
                <a:gd name="T85" fmla="*/ 1 h 366"/>
                <a:gd name="T86" fmla="*/ 1 w 274"/>
                <a:gd name="T87" fmla="*/ 1 h 366"/>
                <a:gd name="T88" fmla="*/ 1 w 274"/>
                <a:gd name="T89" fmla="*/ 1 h 366"/>
                <a:gd name="T90" fmla="*/ 1 w 274"/>
                <a:gd name="T91" fmla="*/ 1 h 366"/>
                <a:gd name="T92" fmla="*/ 1 w 274"/>
                <a:gd name="T93" fmla="*/ 1 h 366"/>
                <a:gd name="T94" fmla="*/ 1 w 274"/>
                <a:gd name="T95" fmla="*/ 1 h 366"/>
                <a:gd name="T96" fmla="*/ 0 w 274"/>
                <a:gd name="T97" fmla="*/ 1 h 366"/>
                <a:gd name="T98" fmla="*/ 0 w 274"/>
                <a:gd name="T99" fmla="*/ 1 h 366"/>
                <a:gd name="T100" fmla="*/ 0 w 274"/>
                <a:gd name="T101" fmla="*/ 1 h 366"/>
                <a:gd name="T102" fmla="*/ 0 w 274"/>
                <a:gd name="T103" fmla="*/ 1 h 366"/>
                <a:gd name="T104" fmla="*/ 0 w 274"/>
                <a:gd name="T105" fmla="*/ 1 h 366"/>
                <a:gd name="T106" fmla="*/ 0 w 274"/>
                <a:gd name="T107" fmla="*/ 1 h 366"/>
                <a:gd name="T108" fmla="*/ 0 w 274"/>
                <a:gd name="T109" fmla="*/ 1 h 366"/>
                <a:gd name="T110" fmla="*/ 0 w 274"/>
                <a:gd name="T111" fmla="*/ 1 h 366"/>
                <a:gd name="T112" fmla="*/ 0 w 274"/>
                <a:gd name="T113" fmla="*/ 0 h 366"/>
                <a:gd name="T114" fmla="*/ 0 w 274"/>
                <a:gd name="T115" fmla="*/ 0 h 366"/>
                <a:gd name="T116" fmla="*/ 0 w 274"/>
                <a:gd name="T117" fmla="*/ 0 h 366"/>
                <a:gd name="T118" fmla="*/ 0 w 274"/>
                <a:gd name="T119" fmla="*/ 0 h 366"/>
                <a:gd name="T120" fmla="*/ 0 w 274"/>
                <a:gd name="T121" fmla="*/ 0 h 366"/>
                <a:gd name="T122" fmla="*/ 1 w 274"/>
                <a:gd name="T123" fmla="*/ 0 h 36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74" h="366">
                  <a:moveTo>
                    <a:pt x="124" y="9"/>
                  </a:moveTo>
                  <a:lnTo>
                    <a:pt x="146" y="5"/>
                  </a:lnTo>
                  <a:lnTo>
                    <a:pt x="170" y="1"/>
                  </a:lnTo>
                  <a:lnTo>
                    <a:pt x="193" y="0"/>
                  </a:lnTo>
                  <a:lnTo>
                    <a:pt x="213" y="0"/>
                  </a:lnTo>
                  <a:lnTo>
                    <a:pt x="234" y="95"/>
                  </a:lnTo>
                  <a:lnTo>
                    <a:pt x="196" y="104"/>
                  </a:lnTo>
                  <a:lnTo>
                    <a:pt x="189" y="93"/>
                  </a:lnTo>
                  <a:lnTo>
                    <a:pt x="181" y="83"/>
                  </a:lnTo>
                  <a:lnTo>
                    <a:pt x="174" y="72"/>
                  </a:lnTo>
                  <a:lnTo>
                    <a:pt x="169" y="62"/>
                  </a:lnTo>
                  <a:lnTo>
                    <a:pt x="158" y="59"/>
                  </a:lnTo>
                  <a:lnTo>
                    <a:pt x="146" y="59"/>
                  </a:lnTo>
                  <a:lnTo>
                    <a:pt x="133" y="59"/>
                  </a:lnTo>
                  <a:lnTo>
                    <a:pt x="118" y="63"/>
                  </a:lnTo>
                  <a:lnTo>
                    <a:pt x="108" y="65"/>
                  </a:lnTo>
                  <a:lnTo>
                    <a:pt x="100" y="68"/>
                  </a:lnTo>
                  <a:lnTo>
                    <a:pt x="93" y="73"/>
                  </a:lnTo>
                  <a:lnTo>
                    <a:pt x="86" y="79"/>
                  </a:lnTo>
                  <a:lnTo>
                    <a:pt x="81" y="85"/>
                  </a:lnTo>
                  <a:lnTo>
                    <a:pt x="79" y="92"/>
                  </a:lnTo>
                  <a:lnTo>
                    <a:pt x="78" y="96"/>
                  </a:lnTo>
                  <a:lnTo>
                    <a:pt x="78" y="101"/>
                  </a:lnTo>
                  <a:lnTo>
                    <a:pt x="78" y="106"/>
                  </a:lnTo>
                  <a:lnTo>
                    <a:pt x="79" y="111"/>
                  </a:lnTo>
                  <a:lnTo>
                    <a:pt x="80" y="117"/>
                  </a:lnTo>
                  <a:lnTo>
                    <a:pt x="83" y="122"/>
                  </a:lnTo>
                  <a:lnTo>
                    <a:pt x="86" y="127"/>
                  </a:lnTo>
                  <a:lnTo>
                    <a:pt x="91" y="130"/>
                  </a:lnTo>
                  <a:lnTo>
                    <a:pt x="95" y="135"/>
                  </a:lnTo>
                  <a:lnTo>
                    <a:pt x="100" y="137"/>
                  </a:lnTo>
                  <a:lnTo>
                    <a:pt x="105" y="140"/>
                  </a:lnTo>
                  <a:lnTo>
                    <a:pt x="112" y="142"/>
                  </a:lnTo>
                  <a:lnTo>
                    <a:pt x="125" y="145"/>
                  </a:lnTo>
                  <a:lnTo>
                    <a:pt x="140" y="148"/>
                  </a:lnTo>
                  <a:lnTo>
                    <a:pt x="156" y="150"/>
                  </a:lnTo>
                  <a:lnTo>
                    <a:pt x="172" y="152"/>
                  </a:lnTo>
                  <a:lnTo>
                    <a:pt x="188" y="156"/>
                  </a:lnTo>
                  <a:lnTo>
                    <a:pt x="203" y="160"/>
                  </a:lnTo>
                  <a:lnTo>
                    <a:pt x="219" y="165"/>
                  </a:lnTo>
                  <a:lnTo>
                    <a:pt x="233" y="172"/>
                  </a:lnTo>
                  <a:lnTo>
                    <a:pt x="240" y="176"/>
                  </a:lnTo>
                  <a:lnTo>
                    <a:pt x="246" y="181"/>
                  </a:lnTo>
                  <a:lnTo>
                    <a:pt x="252" y="186"/>
                  </a:lnTo>
                  <a:lnTo>
                    <a:pt x="257" y="193"/>
                  </a:lnTo>
                  <a:lnTo>
                    <a:pt x="261" y="200"/>
                  </a:lnTo>
                  <a:lnTo>
                    <a:pt x="266" y="207"/>
                  </a:lnTo>
                  <a:lnTo>
                    <a:pt x="269" y="216"/>
                  </a:lnTo>
                  <a:lnTo>
                    <a:pt x="271" y="226"/>
                  </a:lnTo>
                  <a:lnTo>
                    <a:pt x="273" y="237"/>
                  </a:lnTo>
                  <a:lnTo>
                    <a:pt x="274" y="247"/>
                  </a:lnTo>
                  <a:lnTo>
                    <a:pt x="273" y="257"/>
                  </a:lnTo>
                  <a:lnTo>
                    <a:pt x="271" y="268"/>
                  </a:lnTo>
                  <a:lnTo>
                    <a:pt x="268" y="277"/>
                  </a:lnTo>
                  <a:lnTo>
                    <a:pt x="264" y="287"/>
                  </a:lnTo>
                  <a:lnTo>
                    <a:pt x="258" y="296"/>
                  </a:lnTo>
                  <a:lnTo>
                    <a:pt x="251" y="305"/>
                  </a:lnTo>
                  <a:lnTo>
                    <a:pt x="244" y="313"/>
                  </a:lnTo>
                  <a:lnTo>
                    <a:pt x="234" y="322"/>
                  </a:lnTo>
                  <a:lnTo>
                    <a:pt x="225" y="329"/>
                  </a:lnTo>
                  <a:lnTo>
                    <a:pt x="213" y="335"/>
                  </a:lnTo>
                  <a:lnTo>
                    <a:pt x="200" y="342"/>
                  </a:lnTo>
                  <a:lnTo>
                    <a:pt x="187" y="347"/>
                  </a:lnTo>
                  <a:lnTo>
                    <a:pt x="172" y="352"/>
                  </a:lnTo>
                  <a:lnTo>
                    <a:pt x="156" y="356"/>
                  </a:lnTo>
                  <a:lnTo>
                    <a:pt x="136" y="361"/>
                  </a:lnTo>
                  <a:lnTo>
                    <a:pt x="114" y="363"/>
                  </a:lnTo>
                  <a:lnTo>
                    <a:pt x="93" y="365"/>
                  </a:lnTo>
                  <a:lnTo>
                    <a:pt x="74" y="366"/>
                  </a:lnTo>
                  <a:lnTo>
                    <a:pt x="54" y="274"/>
                  </a:lnTo>
                  <a:lnTo>
                    <a:pt x="91" y="266"/>
                  </a:lnTo>
                  <a:lnTo>
                    <a:pt x="99" y="276"/>
                  </a:lnTo>
                  <a:lnTo>
                    <a:pt x="107" y="288"/>
                  </a:lnTo>
                  <a:lnTo>
                    <a:pt x="114" y="299"/>
                  </a:lnTo>
                  <a:lnTo>
                    <a:pt x="119" y="309"/>
                  </a:lnTo>
                  <a:lnTo>
                    <a:pt x="127" y="310"/>
                  </a:lnTo>
                  <a:lnTo>
                    <a:pt x="137" y="310"/>
                  </a:lnTo>
                  <a:lnTo>
                    <a:pt x="148" y="309"/>
                  </a:lnTo>
                  <a:lnTo>
                    <a:pt x="159" y="308"/>
                  </a:lnTo>
                  <a:lnTo>
                    <a:pt x="169" y="305"/>
                  </a:lnTo>
                  <a:lnTo>
                    <a:pt x="177" y="300"/>
                  </a:lnTo>
                  <a:lnTo>
                    <a:pt x="184" y="296"/>
                  </a:lnTo>
                  <a:lnTo>
                    <a:pt x="190" y="291"/>
                  </a:lnTo>
                  <a:lnTo>
                    <a:pt x="194" y="285"/>
                  </a:lnTo>
                  <a:lnTo>
                    <a:pt x="197" y="277"/>
                  </a:lnTo>
                  <a:lnTo>
                    <a:pt x="197" y="269"/>
                  </a:lnTo>
                  <a:lnTo>
                    <a:pt x="196" y="260"/>
                  </a:lnTo>
                  <a:lnTo>
                    <a:pt x="195" y="255"/>
                  </a:lnTo>
                  <a:lnTo>
                    <a:pt x="192" y="250"/>
                  </a:lnTo>
                  <a:lnTo>
                    <a:pt x="189" y="245"/>
                  </a:lnTo>
                  <a:lnTo>
                    <a:pt x="184" y="242"/>
                  </a:lnTo>
                  <a:lnTo>
                    <a:pt x="180" y="239"/>
                  </a:lnTo>
                  <a:lnTo>
                    <a:pt x="175" y="236"/>
                  </a:lnTo>
                  <a:lnTo>
                    <a:pt x="170" y="234"/>
                  </a:lnTo>
                  <a:lnTo>
                    <a:pt x="163" y="232"/>
                  </a:lnTo>
                  <a:lnTo>
                    <a:pt x="135" y="226"/>
                  </a:lnTo>
                  <a:lnTo>
                    <a:pt x="103" y="221"/>
                  </a:lnTo>
                  <a:lnTo>
                    <a:pt x="86" y="218"/>
                  </a:lnTo>
                  <a:lnTo>
                    <a:pt x="70" y="214"/>
                  </a:lnTo>
                  <a:lnTo>
                    <a:pt x="55" y="208"/>
                  </a:lnTo>
                  <a:lnTo>
                    <a:pt x="40" y="202"/>
                  </a:lnTo>
                  <a:lnTo>
                    <a:pt x="34" y="198"/>
                  </a:lnTo>
                  <a:lnTo>
                    <a:pt x="27" y="193"/>
                  </a:lnTo>
                  <a:lnTo>
                    <a:pt x="21" y="187"/>
                  </a:lnTo>
                  <a:lnTo>
                    <a:pt x="17" y="181"/>
                  </a:lnTo>
                  <a:lnTo>
                    <a:pt x="11" y="174"/>
                  </a:lnTo>
                  <a:lnTo>
                    <a:pt x="7" y="166"/>
                  </a:lnTo>
                  <a:lnTo>
                    <a:pt x="4" y="158"/>
                  </a:lnTo>
                  <a:lnTo>
                    <a:pt x="2" y="148"/>
                  </a:lnTo>
                  <a:lnTo>
                    <a:pt x="0" y="138"/>
                  </a:lnTo>
                  <a:lnTo>
                    <a:pt x="0" y="126"/>
                  </a:lnTo>
                  <a:lnTo>
                    <a:pt x="0" y="115"/>
                  </a:lnTo>
                  <a:lnTo>
                    <a:pt x="2" y="105"/>
                  </a:lnTo>
                  <a:lnTo>
                    <a:pt x="5" y="94"/>
                  </a:lnTo>
                  <a:lnTo>
                    <a:pt x="10" y="84"/>
                  </a:lnTo>
                  <a:lnTo>
                    <a:pt x="16" y="74"/>
                  </a:lnTo>
                  <a:lnTo>
                    <a:pt x="23" y="65"/>
                  </a:lnTo>
                  <a:lnTo>
                    <a:pt x="31" y="55"/>
                  </a:lnTo>
                  <a:lnTo>
                    <a:pt x="41" y="47"/>
                  </a:lnTo>
                  <a:lnTo>
                    <a:pt x="51" y="38"/>
                  </a:lnTo>
                  <a:lnTo>
                    <a:pt x="64" y="31"/>
                  </a:lnTo>
                  <a:lnTo>
                    <a:pt x="77" y="25"/>
                  </a:lnTo>
                  <a:lnTo>
                    <a:pt x="92" y="18"/>
                  </a:lnTo>
                  <a:lnTo>
                    <a:pt x="107" y="13"/>
                  </a:lnTo>
                  <a:lnTo>
                    <a:pt x="124" y="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36" name="Freeform 46">
              <a:extLst>
                <a:ext uri="{FF2B5EF4-FFF2-40B4-BE49-F238E27FC236}">
                  <a16:creationId xmlns:a16="http://schemas.microsoft.com/office/drawing/2014/main" id="{354FA760-0956-DA3D-FD56-5F1A980421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1127" y="6738392"/>
              <a:ext cx="22225" cy="38100"/>
            </a:xfrm>
            <a:custGeom>
              <a:avLst/>
              <a:gdLst>
                <a:gd name="T0" fmla="*/ 1 w 195"/>
                <a:gd name="T1" fmla="*/ 0 h 347"/>
                <a:gd name="T2" fmla="*/ 1 w 195"/>
                <a:gd name="T3" fmla="*/ 0 h 347"/>
                <a:gd name="T4" fmla="*/ 1 w 195"/>
                <a:gd name="T5" fmla="*/ 0 h 347"/>
                <a:gd name="T6" fmla="*/ 1 w 195"/>
                <a:gd name="T7" fmla="*/ 0 h 347"/>
                <a:gd name="T8" fmla="*/ 1 w 195"/>
                <a:gd name="T9" fmla="*/ 0 h 347"/>
                <a:gd name="T10" fmla="*/ 1 w 195"/>
                <a:gd name="T11" fmla="*/ 0 h 347"/>
                <a:gd name="T12" fmla="*/ 1 w 195"/>
                <a:gd name="T13" fmla="*/ 1 h 347"/>
                <a:gd name="T14" fmla="*/ 1 w 195"/>
                <a:gd name="T15" fmla="*/ 1 h 347"/>
                <a:gd name="T16" fmla="*/ 1 w 195"/>
                <a:gd name="T17" fmla="*/ 1 h 347"/>
                <a:gd name="T18" fmla="*/ 1 w 195"/>
                <a:gd name="T19" fmla="*/ 1 h 347"/>
                <a:gd name="T20" fmla="*/ 1 w 195"/>
                <a:gd name="T21" fmla="*/ 1 h 347"/>
                <a:gd name="T22" fmla="*/ 1 w 195"/>
                <a:gd name="T23" fmla="*/ 2 h 347"/>
                <a:gd name="T24" fmla="*/ 0 w 195"/>
                <a:gd name="T25" fmla="*/ 2 h 347"/>
                <a:gd name="T26" fmla="*/ 0 w 195"/>
                <a:gd name="T27" fmla="*/ 2 h 347"/>
                <a:gd name="T28" fmla="*/ 0 w 195"/>
                <a:gd name="T29" fmla="*/ 1 h 347"/>
                <a:gd name="T30" fmla="*/ 0 w 195"/>
                <a:gd name="T31" fmla="*/ 1 h 347"/>
                <a:gd name="T32" fmla="*/ 0 w 195"/>
                <a:gd name="T33" fmla="*/ 1 h 347"/>
                <a:gd name="T34" fmla="*/ 0 w 195"/>
                <a:gd name="T35" fmla="*/ 1 h 347"/>
                <a:gd name="T36" fmla="*/ 0 w 195"/>
                <a:gd name="T37" fmla="*/ 0 h 347"/>
                <a:gd name="T38" fmla="*/ 0 w 195"/>
                <a:gd name="T39" fmla="*/ 0 h 347"/>
                <a:gd name="T40" fmla="*/ 0 w 195"/>
                <a:gd name="T41" fmla="*/ 0 h 347"/>
                <a:gd name="T42" fmla="*/ 0 w 195"/>
                <a:gd name="T43" fmla="*/ 0 h 347"/>
                <a:gd name="T44" fmla="*/ 0 w 195"/>
                <a:gd name="T45" fmla="*/ 0 h 347"/>
                <a:gd name="T46" fmla="*/ 0 w 195"/>
                <a:gd name="T47" fmla="*/ 0 h 347"/>
                <a:gd name="T48" fmla="*/ 1 w 195"/>
                <a:gd name="T49" fmla="*/ 0 h 34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95" h="347">
                  <a:moveTo>
                    <a:pt x="168" y="0"/>
                  </a:moveTo>
                  <a:lnTo>
                    <a:pt x="171" y="31"/>
                  </a:lnTo>
                  <a:lnTo>
                    <a:pt x="161" y="38"/>
                  </a:lnTo>
                  <a:lnTo>
                    <a:pt x="150" y="44"/>
                  </a:lnTo>
                  <a:lnTo>
                    <a:pt x="139" y="51"/>
                  </a:lnTo>
                  <a:lnTo>
                    <a:pt x="127" y="56"/>
                  </a:lnTo>
                  <a:lnTo>
                    <a:pt x="146" y="285"/>
                  </a:lnTo>
                  <a:lnTo>
                    <a:pt x="158" y="287"/>
                  </a:lnTo>
                  <a:lnTo>
                    <a:pt x="169" y="292"/>
                  </a:lnTo>
                  <a:lnTo>
                    <a:pt x="181" y="297"/>
                  </a:lnTo>
                  <a:lnTo>
                    <a:pt x="193" y="302"/>
                  </a:lnTo>
                  <a:lnTo>
                    <a:pt x="195" y="333"/>
                  </a:lnTo>
                  <a:lnTo>
                    <a:pt x="26" y="347"/>
                  </a:lnTo>
                  <a:lnTo>
                    <a:pt x="24" y="316"/>
                  </a:lnTo>
                  <a:lnTo>
                    <a:pt x="34" y="309"/>
                  </a:lnTo>
                  <a:lnTo>
                    <a:pt x="45" y="302"/>
                  </a:lnTo>
                  <a:lnTo>
                    <a:pt x="57" y="296"/>
                  </a:lnTo>
                  <a:lnTo>
                    <a:pt x="67" y="292"/>
                  </a:lnTo>
                  <a:lnTo>
                    <a:pt x="48" y="62"/>
                  </a:lnTo>
                  <a:lnTo>
                    <a:pt x="37" y="59"/>
                  </a:lnTo>
                  <a:lnTo>
                    <a:pt x="25" y="55"/>
                  </a:lnTo>
                  <a:lnTo>
                    <a:pt x="13" y="50"/>
                  </a:lnTo>
                  <a:lnTo>
                    <a:pt x="2" y="43"/>
                  </a:lnTo>
                  <a:lnTo>
                    <a:pt x="0" y="14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37" name="Freeform 47">
              <a:extLst>
                <a:ext uri="{FF2B5EF4-FFF2-40B4-BE49-F238E27FC236}">
                  <a16:creationId xmlns:a16="http://schemas.microsoft.com/office/drawing/2014/main" id="{5F20CE22-F0D1-BEE7-671E-BFE02684D76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3502" y="6738392"/>
              <a:ext cx="26988" cy="39688"/>
            </a:xfrm>
            <a:custGeom>
              <a:avLst/>
              <a:gdLst>
                <a:gd name="T0" fmla="*/ 1 w 243"/>
                <a:gd name="T1" fmla="*/ 0 h 344"/>
                <a:gd name="T2" fmla="*/ 1 w 243"/>
                <a:gd name="T3" fmla="*/ 0 h 344"/>
                <a:gd name="T4" fmla="*/ 1 w 243"/>
                <a:gd name="T5" fmla="*/ 1 h 344"/>
                <a:gd name="T6" fmla="*/ 1 w 243"/>
                <a:gd name="T7" fmla="*/ 1 h 344"/>
                <a:gd name="T8" fmla="*/ 1 w 243"/>
                <a:gd name="T9" fmla="*/ 0 h 344"/>
                <a:gd name="T10" fmla="*/ 1 w 243"/>
                <a:gd name="T11" fmla="*/ 0 h 344"/>
                <a:gd name="T12" fmla="*/ 1 w 243"/>
                <a:gd name="T13" fmla="*/ 0 h 344"/>
                <a:gd name="T14" fmla="*/ 1 w 243"/>
                <a:gd name="T15" fmla="*/ 0 h 344"/>
                <a:gd name="T16" fmla="*/ 0 w 243"/>
                <a:gd name="T17" fmla="*/ 0 h 344"/>
                <a:gd name="T18" fmla="*/ 0 w 243"/>
                <a:gd name="T19" fmla="*/ 0 h 344"/>
                <a:gd name="T20" fmla="*/ 0 w 243"/>
                <a:gd name="T21" fmla="*/ 0 h 344"/>
                <a:gd name="T22" fmla="*/ 0 w 243"/>
                <a:gd name="T23" fmla="*/ 0 h 344"/>
                <a:gd name="T24" fmla="*/ 0 w 243"/>
                <a:gd name="T25" fmla="*/ 1 h 344"/>
                <a:gd name="T26" fmla="*/ 0 w 243"/>
                <a:gd name="T27" fmla="*/ 1 h 344"/>
                <a:gd name="T28" fmla="*/ 0 w 243"/>
                <a:gd name="T29" fmla="*/ 1 h 344"/>
                <a:gd name="T30" fmla="*/ 0 w 243"/>
                <a:gd name="T31" fmla="*/ 1 h 344"/>
                <a:gd name="T32" fmla="*/ 1 w 243"/>
                <a:gd name="T33" fmla="*/ 1 h 344"/>
                <a:gd name="T34" fmla="*/ 1 w 243"/>
                <a:gd name="T35" fmla="*/ 1 h 344"/>
                <a:gd name="T36" fmla="*/ 1 w 243"/>
                <a:gd name="T37" fmla="*/ 1 h 344"/>
                <a:gd name="T38" fmla="*/ 1 w 243"/>
                <a:gd name="T39" fmla="*/ 1 h 344"/>
                <a:gd name="T40" fmla="*/ 1 w 243"/>
                <a:gd name="T41" fmla="*/ 1 h 344"/>
                <a:gd name="T42" fmla="*/ 1 w 243"/>
                <a:gd name="T43" fmla="*/ 1 h 344"/>
                <a:gd name="T44" fmla="*/ 1 w 243"/>
                <a:gd name="T45" fmla="*/ 1 h 344"/>
                <a:gd name="T46" fmla="*/ 1 w 243"/>
                <a:gd name="T47" fmla="*/ 1 h 344"/>
                <a:gd name="T48" fmla="*/ 1 w 243"/>
                <a:gd name="T49" fmla="*/ 1 h 344"/>
                <a:gd name="T50" fmla="*/ 1 w 243"/>
                <a:gd name="T51" fmla="*/ 1 h 344"/>
                <a:gd name="T52" fmla="*/ 1 w 243"/>
                <a:gd name="T53" fmla="*/ 2 h 344"/>
                <a:gd name="T54" fmla="*/ 1 w 243"/>
                <a:gd name="T55" fmla="*/ 2 h 344"/>
                <a:gd name="T56" fmla="*/ 1 w 243"/>
                <a:gd name="T57" fmla="*/ 2 h 344"/>
                <a:gd name="T58" fmla="*/ 1 w 243"/>
                <a:gd name="T59" fmla="*/ 2 h 344"/>
                <a:gd name="T60" fmla="*/ 1 w 243"/>
                <a:gd name="T61" fmla="*/ 2 h 344"/>
                <a:gd name="T62" fmla="*/ 1 w 243"/>
                <a:gd name="T63" fmla="*/ 2 h 344"/>
                <a:gd name="T64" fmla="*/ 0 w 243"/>
                <a:gd name="T65" fmla="*/ 2 h 344"/>
                <a:gd name="T66" fmla="*/ 0 w 243"/>
                <a:gd name="T67" fmla="*/ 2 h 344"/>
                <a:gd name="T68" fmla="*/ 0 w 243"/>
                <a:gd name="T69" fmla="*/ 1 h 344"/>
                <a:gd name="T70" fmla="*/ 0 w 243"/>
                <a:gd name="T71" fmla="*/ 1 h 344"/>
                <a:gd name="T72" fmla="*/ 0 w 243"/>
                <a:gd name="T73" fmla="*/ 1 h 344"/>
                <a:gd name="T74" fmla="*/ 0 w 243"/>
                <a:gd name="T75" fmla="*/ 2 h 344"/>
                <a:gd name="T76" fmla="*/ 0 w 243"/>
                <a:gd name="T77" fmla="*/ 2 h 344"/>
                <a:gd name="T78" fmla="*/ 1 w 243"/>
                <a:gd name="T79" fmla="*/ 2 h 344"/>
                <a:gd name="T80" fmla="*/ 1 w 243"/>
                <a:gd name="T81" fmla="*/ 2 h 344"/>
                <a:gd name="T82" fmla="*/ 1 w 243"/>
                <a:gd name="T83" fmla="*/ 2 h 344"/>
                <a:gd name="T84" fmla="*/ 1 w 243"/>
                <a:gd name="T85" fmla="*/ 1 h 344"/>
                <a:gd name="T86" fmla="*/ 1 w 243"/>
                <a:gd name="T87" fmla="*/ 1 h 344"/>
                <a:gd name="T88" fmla="*/ 1 w 243"/>
                <a:gd name="T89" fmla="*/ 1 h 344"/>
                <a:gd name="T90" fmla="*/ 1 w 243"/>
                <a:gd name="T91" fmla="*/ 1 h 344"/>
                <a:gd name="T92" fmla="*/ 1 w 243"/>
                <a:gd name="T93" fmla="*/ 1 h 344"/>
                <a:gd name="T94" fmla="*/ 1 w 243"/>
                <a:gd name="T95" fmla="*/ 1 h 344"/>
                <a:gd name="T96" fmla="*/ 0 w 243"/>
                <a:gd name="T97" fmla="*/ 1 h 344"/>
                <a:gd name="T98" fmla="*/ 0 w 243"/>
                <a:gd name="T99" fmla="*/ 1 h 344"/>
                <a:gd name="T100" fmla="*/ 0 w 243"/>
                <a:gd name="T101" fmla="*/ 1 h 344"/>
                <a:gd name="T102" fmla="*/ 0 w 243"/>
                <a:gd name="T103" fmla="*/ 1 h 344"/>
                <a:gd name="T104" fmla="*/ 0 w 243"/>
                <a:gd name="T105" fmla="*/ 1 h 344"/>
                <a:gd name="T106" fmla="*/ 0 w 243"/>
                <a:gd name="T107" fmla="*/ 1 h 344"/>
                <a:gd name="T108" fmla="*/ 0 w 243"/>
                <a:gd name="T109" fmla="*/ 1 h 344"/>
                <a:gd name="T110" fmla="*/ 0 w 243"/>
                <a:gd name="T111" fmla="*/ 0 h 344"/>
                <a:gd name="T112" fmla="*/ 0 w 243"/>
                <a:gd name="T113" fmla="*/ 0 h 344"/>
                <a:gd name="T114" fmla="*/ 0 w 243"/>
                <a:gd name="T115" fmla="*/ 0 h 344"/>
                <a:gd name="T116" fmla="*/ 0 w 243"/>
                <a:gd name="T117" fmla="*/ 0 h 344"/>
                <a:gd name="T118" fmla="*/ 0 w 243"/>
                <a:gd name="T119" fmla="*/ 0 h 344"/>
                <a:gd name="T120" fmla="*/ 0 w 243"/>
                <a:gd name="T121" fmla="*/ 0 h 344"/>
                <a:gd name="T122" fmla="*/ 1 w 243"/>
                <a:gd name="T123" fmla="*/ 0 h 34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43" h="344">
                  <a:moveTo>
                    <a:pt x="152" y="0"/>
                  </a:moveTo>
                  <a:lnTo>
                    <a:pt x="176" y="1"/>
                  </a:lnTo>
                  <a:lnTo>
                    <a:pt x="199" y="3"/>
                  </a:lnTo>
                  <a:lnTo>
                    <a:pt x="220" y="7"/>
                  </a:lnTo>
                  <a:lnTo>
                    <a:pt x="240" y="12"/>
                  </a:lnTo>
                  <a:lnTo>
                    <a:pt x="238" y="110"/>
                  </a:lnTo>
                  <a:lnTo>
                    <a:pt x="200" y="109"/>
                  </a:lnTo>
                  <a:lnTo>
                    <a:pt x="195" y="97"/>
                  </a:lnTo>
                  <a:lnTo>
                    <a:pt x="190" y="84"/>
                  </a:lnTo>
                  <a:lnTo>
                    <a:pt x="185" y="72"/>
                  </a:lnTo>
                  <a:lnTo>
                    <a:pt x="182" y="61"/>
                  </a:lnTo>
                  <a:lnTo>
                    <a:pt x="173" y="57"/>
                  </a:lnTo>
                  <a:lnTo>
                    <a:pt x="162" y="53"/>
                  </a:lnTo>
                  <a:lnTo>
                    <a:pt x="149" y="50"/>
                  </a:lnTo>
                  <a:lnTo>
                    <a:pt x="133" y="49"/>
                  </a:lnTo>
                  <a:lnTo>
                    <a:pt x="123" y="49"/>
                  </a:lnTo>
                  <a:lnTo>
                    <a:pt x="115" y="51"/>
                  </a:lnTo>
                  <a:lnTo>
                    <a:pt x="106" y="53"/>
                  </a:lnTo>
                  <a:lnTo>
                    <a:pt x="99" y="58"/>
                  </a:lnTo>
                  <a:lnTo>
                    <a:pt x="93" y="63"/>
                  </a:lnTo>
                  <a:lnTo>
                    <a:pt x="88" y="69"/>
                  </a:lnTo>
                  <a:lnTo>
                    <a:pt x="86" y="73"/>
                  </a:lnTo>
                  <a:lnTo>
                    <a:pt x="85" y="78"/>
                  </a:lnTo>
                  <a:lnTo>
                    <a:pt x="84" y="82"/>
                  </a:lnTo>
                  <a:lnTo>
                    <a:pt x="84" y="87"/>
                  </a:lnTo>
                  <a:lnTo>
                    <a:pt x="84" y="94"/>
                  </a:lnTo>
                  <a:lnTo>
                    <a:pt x="85" y="99"/>
                  </a:lnTo>
                  <a:lnTo>
                    <a:pt x="87" y="104"/>
                  </a:lnTo>
                  <a:lnTo>
                    <a:pt x="90" y="109"/>
                  </a:lnTo>
                  <a:lnTo>
                    <a:pt x="94" y="114"/>
                  </a:lnTo>
                  <a:lnTo>
                    <a:pt x="98" y="118"/>
                  </a:lnTo>
                  <a:lnTo>
                    <a:pt x="103" y="122"/>
                  </a:lnTo>
                  <a:lnTo>
                    <a:pt x="108" y="125"/>
                  </a:lnTo>
                  <a:lnTo>
                    <a:pt x="120" y="132"/>
                  </a:lnTo>
                  <a:lnTo>
                    <a:pt x="134" y="138"/>
                  </a:lnTo>
                  <a:lnTo>
                    <a:pt x="149" y="144"/>
                  </a:lnTo>
                  <a:lnTo>
                    <a:pt x="164" y="151"/>
                  </a:lnTo>
                  <a:lnTo>
                    <a:pt x="179" y="157"/>
                  </a:lnTo>
                  <a:lnTo>
                    <a:pt x="194" y="164"/>
                  </a:lnTo>
                  <a:lnTo>
                    <a:pt x="208" y="173"/>
                  </a:lnTo>
                  <a:lnTo>
                    <a:pt x="219" y="183"/>
                  </a:lnTo>
                  <a:lnTo>
                    <a:pt x="224" y="189"/>
                  </a:lnTo>
                  <a:lnTo>
                    <a:pt x="230" y="195"/>
                  </a:lnTo>
                  <a:lnTo>
                    <a:pt x="234" y="202"/>
                  </a:lnTo>
                  <a:lnTo>
                    <a:pt x="237" y="210"/>
                  </a:lnTo>
                  <a:lnTo>
                    <a:pt x="240" y="217"/>
                  </a:lnTo>
                  <a:lnTo>
                    <a:pt x="242" y="226"/>
                  </a:lnTo>
                  <a:lnTo>
                    <a:pt x="243" y="235"/>
                  </a:lnTo>
                  <a:lnTo>
                    <a:pt x="243" y="246"/>
                  </a:lnTo>
                  <a:lnTo>
                    <a:pt x="242" y="256"/>
                  </a:lnTo>
                  <a:lnTo>
                    <a:pt x="240" y="266"/>
                  </a:lnTo>
                  <a:lnTo>
                    <a:pt x="237" y="276"/>
                  </a:lnTo>
                  <a:lnTo>
                    <a:pt x="233" y="285"/>
                  </a:lnTo>
                  <a:lnTo>
                    <a:pt x="228" y="294"/>
                  </a:lnTo>
                  <a:lnTo>
                    <a:pt x="221" y="303"/>
                  </a:lnTo>
                  <a:lnTo>
                    <a:pt x="213" y="310"/>
                  </a:lnTo>
                  <a:lnTo>
                    <a:pt x="204" y="317"/>
                  </a:lnTo>
                  <a:lnTo>
                    <a:pt x="195" y="323"/>
                  </a:lnTo>
                  <a:lnTo>
                    <a:pt x="184" y="329"/>
                  </a:lnTo>
                  <a:lnTo>
                    <a:pt x="173" y="333"/>
                  </a:lnTo>
                  <a:lnTo>
                    <a:pt x="160" y="338"/>
                  </a:lnTo>
                  <a:lnTo>
                    <a:pt x="146" y="341"/>
                  </a:lnTo>
                  <a:lnTo>
                    <a:pt x="132" y="343"/>
                  </a:lnTo>
                  <a:lnTo>
                    <a:pt x="116" y="344"/>
                  </a:lnTo>
                  <a:lnTo>
                    <a:pt x="100" y="344"/>
                  </a:lnTo>
                  <a:lnTo>
                    <a:pt x="79" y="343"/>
                  </a:lnTo>
                  <a:lnTo>
                    <a:pt x="58" y="341"/>
                  </a:lnTo>
                  <a:lnTo>
                    <a:pt x="37" y="338"/>
                  </a:lnTo>
                  <a:lnTo>
                    <a:pt x="18" y="333"/>
                  </a:lnTo>
                  <a:lnTo>
                    <a:pt x="20" y="239"/>
                  </a:lnTo>
                  <a:lnTo>
                    <a:pt x="58" y="240"/>
                  </a:lnTo>
                  <a:lnTo>
                    <a:pt x="64" y="253"/>
                  </a:lnTo>
                  <a:lnTo>
                    <a:pt x="69" y="266"/>
                  </a:lnTo>
                  <a:lnTo>
                    <a:pt x="73" y="278"/>
                  </a:lnTo>
                  <a:lnTo>
                    <a:pt x="76" y="289"/>
                  </a:lnTo>
                  <a:lnTo>
                    <a:pt x="83" y="292"/>
                  </a:lnTo>
                  <a:lnTo>
                    <a:pt x="93" y="294"/>
                  </a:lnTo>
                  <a:lnTo>
                    <a:pt x="103" y="296"/>
                  </a:lnTo>
                  <a:lnTo>
                    <a:pt x="115" y="298"/>
                  </a:lnTo>
                  <a:lnTo>
                    <a:pt x="124" y="296"/>
                  </a:lnTo>
                  <a:lnTo>
                    <a:pt x="134" y="295"/>
                  </a:lnTo>
                  <a:lnTo>
                    <a:pt x="142" y="292"/>
                  </a:lnTo>
                  <a:lnTo>
                    <a:pt x="149" y="288"/>
                  </a:lnTo>
                  <a:lnTo>
                    <a:pt x="155" y="284"/>
                  </a:lnTo>
                  <a:lnTo>
                    <a:pt x="158" y="276"/>
                  </a:lnTo>
                  <a:lnTo>
                    <a:pt x="161" y="269"/>
                  </a:lnTo>
                  <a:lnTo>
                    <a:pt x="162" y="261"/>
                  </a:lnTo>
                  <a:lnTo>
                    <a:pt x="162" y="255"/>
                  </a:lnTo>
                  <a:lnTo>
                    <a:pt x="160" y="250"/>
                  </a:lnTo>
                  <a:lnTo>
                    <a:pt x="158" y="245"/>
                  </a:lnTo>
                  <a:lnTo>
                    <a:pt x="156" y="240"/>
                  </a:lnTo>
                  <a:lnTo>
                    <a:pt x="152" y="236"/>
                  </a:lnTo>
                  <a:lnTo>
                    <a:pt x="147" y="232"/>
                  </a:lnTo>
                  <a:lnTo>
                    <a:pt x="142" y="229"/>
                  </a:lnTo>
                  <a:lnTo>
                    <a:pt x="137" y="225"/>
                  </a:lnTo>
                  <a:lnTo>
                    <a:pt x="111" y="213"/>
                  </a:lnTo>
                  <a:lnTo>
                    <a:pt x="81" y="200"/>
                  </a:lnTo>
                  <a:lnTo>
                    <a:pt x="65" y="193"/>
                  </a:lnTo>
                  <a:lnTo>
                    <a:pt x="50" y="185"/>
                  </a:lnTo>
                  <a:lnTo>
                    <a:pt x="37" y="177"/>
                  </a:lnTo>
                  <a:lnTo>
                    <a:pt x="24" y="166"/>
                  </a:lnTo>
                  <a:lnTo>
                    <a:pt x="19" y="160"/>
                  </a:lnTo>
                  <a:lnTo>
                    <a:pt x="14" y="154"/>
                  </a:lnTo>
                  <a:lnTo>
                    <a:pt x="10" y="147"/>
                  </a:lnTo>
                  <a:lnTo>
                    <a:pt x="6" y="140"/>
                  </a:lnTo>
                  <a:lnTo>
                    <a:pt x="3" y="133"/>
                  </a:lnTo>
                  <a:lnTo>
                    <a:pt x="2" y="124"/>
                  </a:lnTo>
                  <a:lnTo>
                    <a:pt x="0" y="115"/>
                  </a:lnTo>
                  <a:lnTo>
                    <a:pt x="0" y="105"/>
                  </a:lnTo>
                  <a:lnTo>
                    <a:pt x="1" y="94"/>
                  </a:lnTo>
                  <a:lnTo>
                    <a:pt x="3" y="83"/>
                  </a:lnTo>
                  <a:lnTo>
                    <a:pt x="6" y="72"/>
                  </a:lnTo>
                  <a:lnTo>
                    <a:pt x="11" y="63"/>
                  </a:lnTo>
                  <a:lnTo>
                    <a:pt x="17" y="53"/>
                  </a:lnTo>
                  <a:lnTo>
                    <a:pt x="24" y="44"/>
                  </a:lnTo>
                  <a:lnTo>
                    <a:pt x="31" y="36"/>
                  </a:lnTo>
                  <a:lnTo>
                    <a:pt x="41" y="28"/>
                  </a:lnTo>
                  <a:lnTo>
                    <a:pt x="51" y="22"/>
                  </a:lnTo>
                  <a:lnTo>
                    <a:pt x="63" y="15"/>
                  </a:lnTo>
                  <a:lnTo>
                    <a:pt x="75" y="10"/>
                  </a:lnTo>
                  <a:lnTo>
                    <a:pt x="88" y="6"/>
                  </a:lnTo>
                  <a:lnTo>
                    <a:pt x="103" y="3"/>
                  </a:lnTo>
                  <a:lnTo>
                    <a:pt x="118" y="1"/>
                  </a:lnTo>
                  <a:lnTo>
                    <a:pt x="135" y="0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38" name="Freeform 48">
              <a:extLst>
                <a:ext uri="{FF2B5EF4-FFF2-40B4-BE49-F238E27FC236}">
                  <a16:creationId xmlns:a16="http://schemas.microsoft.com/office/drawing/2014/main" id="{9D9A4982-8059-9BB5-D508-E00AA934673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6990" y="6752679"/>
              <a:ext cx="9525" cy="11113"/>
            </a:xfrm>
            <a:custGeom>
              <a:avLst/>
              <a:gdLst>
                <a:gd name="T0" fmla="*/ 0 w 91"/>
                <a:gd name="T1" fmla="*/ 0 h 94"/>
                <a:gd name="T2" fmla="*/ 0 w 91"/>
                <a:gd name="T3" fmla="*/ 0 h 94"/>
                <a:gd name="T4" fmla="*/ 0 w 91"/>
                <a:gd name="T5" fmla="*/ 0 h 94"/>
                <a:gd name="T6" fmla="*/ 0 w 91"/>
                <a:gd name="T7" fmla="*/ 0 h 94"/>
                <a:gd name="T8" fmla="*/ 0 w 91"/>
                <a:gd name="T9" fmla="*/ 0 h 94"/>
                <a:gd name="T10" fmla="*/ 0 w 91"/>
                <a:gd name="T11" fmla="*/ 0 h 94"/>
                <a:gd name="T12" fmla="*/ 0 w 91"/>
                <a:gd name="T13" fmla="*/ 0 h 94"/>
                <a:gd name="T14" fmla="*/ 0 w 91"/>
                <a:gd name="T15" fmla="*/ 0 h 94"/>
                <a:gd name="T16" fmla="*/ 0 w 91"/>
                <a:gd name="T17" fmla="*/ 0 h 94"/>
                <a:gd name="T18" fmla="*/ 0 w 91"/>
                <a:gd name="T19" fmla="*/ 0 h 94"/>
                <a:gd name="T20" fmla="*/ 0 w 91"/>
                <a:gd name="T21" fmla="*/ 0 h 94"/>
                <a:gd name="T22" fmla="*/ 0 w 91"/>
                <a:gd name="T23" fmla="*/ 0 h 94"/>
                <a:gd name="T24" fmla="*/ 0 w 91"/>
                <a:gd name="T25" fmla="*/ 0 h 94"/>
                <a:gd name="T26" fmla="*/ 0 w 91"/>
                <a:gd name="T27" fmla="*/ 1 h 94"/>
                <a:gd name="T28" fmla="*/ 0 w 91"/>
                <a:gd name="T29" fmla="*/ 1 h 94"/>
                <a:gd name="T30" fmla="*/ 0 w 91"/>
                <a:gd name="T31" fmla="*/ 1 h 94"/>
                <a:gd name="T32" fmla="*/ 0 w 91"/>
                <a:gd name="T33" fmla="*/ 1 h 94"/>
                <a:gd name="T34" fmla="*/ 0 w 91"/>
                <a:gd name="T35" fmla="*/ 1 h 94"/>
                <a:gd name="T36" fmla="*/ 0 w 91"/>
                <a:gd name="T37" fmla="*/ 0 h 94"/>
                <a:gd name="T38" fmla="*/ 0 w 91"/>
                <a:gd name="T39" fmla="*/ 0 h 94"/>
                <a:gd name="T40" fmla="*/ 0 w 91"/>
                <a:gd name="T41" fmla="*/ 0 h 94"/>
                <a:gd name="T42" fmla="*/ 0 w 91"/>
                <a:gd name="T43" fmla="*/ 0 h 94"/>
                <a:gd name="T44" fmla="*/ 0 w 91"/>
                <a:gd name="T45" fmla="*/ 0 h 94"/>
                <a:gd name="T46" fmla="*/ 0 w 91"/>
                <a:gd name="T47" fmla="*/ 0 h 94"/>
                <a:gd name="T48" fmla="*/ 0 w 91"/>
                <a:gd name="T49" fmla="*/ 0 h 94"/>
                <a:gd name="T50" fmla="*/ 0 w 91"/>
                <a:gd name="T51" fmla="*/ 0 h 94"/>
                <a:gd name="T52" fmla="*/ 0 w 91"/>
                <a:gd name="T53" fmla="*/ 0 h 94"/>
                <a:gd name="T54" fmla="*/ 0 w 91"/>
                <a:gd name="T55" fmla="*/ 0 h 94"/>
                <a:gd name="T56" fmla="*/ 0 w 91"/>
                <a:gd name="T57" fmla="*/ 0 h 94"/>
                <a:gd name="T58" fmla="*/ 0 w 91"/>
                <a:gd name="T59" fmla="*/ 0 h 94"/>
                <a:gd name="T60" fmla="*/ 0 w 91"/>
                <a:gd name="T61" fmla="*/ 0 h 94"/>
                <a:gd name="T62" fmla="*/ 0 w 91"/>
                <a:gd name="T63" fmla="*/ 0 h 94"/>
                <a:gd name="T64" fmla="*/ 0 w 91"/>
                <a:gd name="T65" fmla="*/ 0 h 9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1" h="94">
                  <a:moveTo>
                    <a:pt x="52" y="0"/>
                  </a:moveTo>
                  <a:lnTo>
                    <a:pt x="61" y="2"/>
                  </a:lnTo>
                  <a:lnTo>
                    <a:pt x="69" y="6"/>
                  </a:lnTo>
                  <a:lnTo>
                    <a:pt x="76" y="11"/>
                  </a:lnTo>
                  <a:lnTo>
                    <a:pt x="81" y="18"/>
                  </a:lnTo>
                  <a:lnTo>
                    <a:pt x="87" y="25"/>
                  </a:lnTo>
                  <a:lnTo>
                    <a:pt x="89" y="34"/>
                  </a:lnTo>
                  <a:lnTo>
                    <a:pt x="91" y="43"/>
                  </a:lnTo>
                  <a:lnTo>
                    <a:pt x="90" y="53"/>
                  </a:lnTo>
                  <a:lnTo>
                    <a:pt x="88" y="62"/>
                  </a:lnTo>
                  <a:lnTo>
                    <a:pt x="83" y="71"/>
                  </a:lnTo>
                  <a:lnTo>
                    <a:pt x="79" y="78"/>
                  </a:lnTo>
                  <a:lnTo>
                    <a:pt x="72" y="84"/>
                  </a:lnTo>
                  <a:lnTo>
                    <a:pt x="64" y="89"/>
                  </a:lnTo>
                  <a:lnTo>
                    <a:pt x="57" y="92"/>
                  </a:lnTo>
                  <a:lnTo>
                    <a:pt x="48" y="94"/>
                  </a:lnTo>
                  <a:lnTo>
                    <a:pt x="39" y="93"/>
                  </a:lnTo>
                  <a:lnTo>
                    <a:pt x="30" y="91"/>
                  </a:lnTo>
                  <a:lnTo>
                    <a:pt x="21" y="87"/>
                  </a:lnTo>
                  <a:lnTo>
                    <a:pt x="15" y="81"/>
                  </a:lnTo>
                  <a:lnTo>
                    <a:pt x="8" y="75"/>
                  </a:lnTo>
                  <a:lnTo>
                    <a:pt x="4" y="67"/>
                  </a:lnTo>
                  <a:lnTo>
                    <a:pt x="1" y="59"/>
                  </a:lnTo>
                  <a:lnTo>
                    <a:pt x="0" y="50"/>
                  </a:lnTo>
                  <a:lnTo>
                    <a:pt x="0" y="40"/>
                  </a:lnTo>
                  <a:lnTo>
                    <a:pt x="2" y="31"/>
                  </a:lnTo>
                  <a:lnTo>
                    <a:pt x="6" y="22"/>
                  </a:lnTo>
                  <a:lnTo>
                    <a:pt x="12" y="15"/>
                  </a:lnTo>
                  <a:lnTo>
                    <a:pt x="18" y="8"/>
                  </a:lnTo>
                  <a:lnTo>
                    <a:pt x="25" y="4"/>
                  </a:lnTo>
                  <a:lnTo>
                    <a:pt x="34" y="1"/>
                  </a:lnTo>
                  <a:lnTo>
                    <a:pt x="43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</p:grpSp>
      <p:sp>
        <p:nvSpPr>
          <p:cNvPr id="39" name="Datumsplatzhalter 38">
            <a:extLst>
              <a:ext uri="{FF2B5EF4-FFF2-40B4-BE49-F238E27FC236}">
                <a16:creationId xmlns:a16="http://schemas.microsoft.com/office/drawing/2014/main" id="{C955AF7F-FD80-8190-D371-4F5DC33344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85648" y="6543971"/>
            <a:ext cx="2743200" cy="197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lang="de-DE" sz="1100" baseline="0" smtClean="0">
                <a:solidFill>
                  <a:schemeClr val="bg1"/>
                </a:solidFill>
              </a:defRPr>
            </a:lvl1pPr>
          </a:lstStyle>
          <a:p>
            <a:pPr eaLnBrk="1" hangingPunct="1"/>
            <a:r>
              <a:rPr lang="de-DE"/>
              <a:t>Intro</a:t>
            </a:r>
            <a:endParaRPr lang="de-DE" dirty="0"/>
          </a:p>
        </p:txBody>
      </p:sp>
      <p:sp>
        <p:nvSpPr>
          <p:cNvPr id="41" name="Rectangle 2">
            <a:extLst>
              <a:ext uri="{FF2B5EF4-FFF2-40B4-BE49-F238E27FC236}">
                <a16:creationId xmlns:a16="http://schemas.microsoft.com/office/drawing/2014/main" id="{5BB1C125-AE0A-B69F-8053-F813CF808F2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72890" y="1052164"/>
            <a:ext cx="11123810" cy="129317"/>
          </a:xfrm>
          <a:prstGeom prst="rect">
            <a:avLst/>
          </a:prstGeom>
          <a:solidFill>
            <a:srgbClr val="004B5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Myriad Pro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Myriad Pro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Myriad Pro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Myriad Pro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Myriad Pro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9pPr>
          </a:lstStyle>
          <a:p>
            <a:pPr eaLnBrk="1" hangingPunct="1">
              <a:defRPr/>
            </a:pP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889357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8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9" r:id="rId11"/>
    <p:sldLayoutId id="2147483710" r:id="rId12"/>
    <p:sldLayoutId id="2147483711" r:id="rId13"/>
    <p:sldLayoutId id="2147483712" r:id="rId14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3949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Myriad Pro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Myriad Pro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Myriad Pro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Myriad Pro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Myriad Pro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Myriad Pro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Myriad Pro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Myriad Pro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png"/><Relationship Id="rId5" Type="http://schemas.openxmlformats.org/officeDocument/2006/relationships/image" Target="../media/image64.png"/><Relationship Id="rId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tiff"/><Relationship Id="rId5" Type="http://schemas.openxmlformats.org/officeDocument/2006/relationships/hyperlink" Target="https://people.eecs.berkeley.edu/~russell/talks/2020/russell-aaai20-hntdtwwai-4x3.pptx" TargetMode="External"/><Relationship Id="rId4" Type="http://schemas.openxmlformats.org/officeDocument/2006/relationships/hyperlink" Target="https://www.youtube.com/watch?v=QPSgM13hTK8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47892D0-AD7C-A851-EDF2-A584623EA0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DE" dirty="0"/>
              <a:t>Dynamic Probabilistic Relational Models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C46954D3-8509-1BA2-7891-F21541A062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Introduction</a:t>
            </a:r>
            <a:endParaRPr lang="en-DE" dirty="0"/>
          </a:p>
          <a:p>
            <a:endParaRPr lang="en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43B9BD-058B-6B18-A33A-9FD3D116C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C5CD2A6-111E-B4B1-E539-31E0D58FCD2C}"/>
              </a:ext>
            </a:extLst>
          </p:cNvPr>
          <p:cNvGrpSpPr/>
          <p:nvPr/>
        </p:nvGrpSpPr>
        <p:grpSpPr>
          <a:xfrm>
            <a:off x="686314" y="3284984"/>
            <a:ext cx="2949879" cy="1981015"/>
            <a:chOff x="6900410" y="1665063"/>
            <a:chExt cx="4943590" cy="424084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845B837-D181-E666-6E38-F439974B5DB2}"/>
                </a:ext>
              </a:extLst>
            </p:cNvPr>
            <p:cNvSpPr txBox="1"/>
            <p:nvPr/>
          </p:nvSpPr>
          <p:spPr>
            <a:xfrm>
              <a:off x="10769612" y="1665063"/>
              <a:ext cx="1074388" cy="4240848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vert="wordArtVert" wrap="square" rtlCol="0" anchor="ctr">
              <a:noAutofit/>
            </a:bodyPr>
            <a:lstStyle/>
            <a:p>
              <a:pPr algn="ctr"/>
              <a:r>
                <a:rPr lang="en-GB" sz="1200" dirty="0"/>
                <a:t>Environment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984FE26-5DC3-44AA-EE56-3CB543008E16}"/>
                </a:ext>
              </a:extLst>
            </p:cNvPr>
            <p:cNvSpPr txBox="1"/>
            <p:nvPr/>
          </p:nvSpPr>
          <p:spPr>
            <a:xfrm>
              <a:off x="6900410" y="1665063"/>
              <a:ext cx="2501053" cy="4240849"/>
            </a:xfrm>
            <a:prstGeom prst="roundRect">
              <a:avLst>
                <a:gd name="adj" fmla="val 2833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 anchor="b">
              <a:noAutofit/>
            </a:bodyPr>
            <a:lstStyle/>
            <a:p>
              <a:r>
                <a:rPr lang="en-GB" sz="1400"/>
                <a:t>Agent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659D0D9-5826-3743-91BA-DF002E8D70C2}"/>
                </a:ext>
              </a:extLst>
            </p:cNvPr>
            <p:cNvSpPr txBox="1"/>
            <p:nvPr/>
          </p:nvSpPr>
          <p:spPr>
            <a:xfrm>
              <a:off x="7950433" y="1815902"/>
              <a:ext cx="796006" cy="257896"/>
            </a:xfrm>
            <a:prstGeom prst="rect">
              <a:avLst/>
            </a:prstGeom>
            <a:noFill/>
          </p:spPr>
          <p:txBody>
            <a:bodyPr wrap="none" lIns="35963" tIns="0" rIns="35963" bIns="0" rtlCol="0">
              <a:spAutoFit/>
            </a:bodyPr>
            <a:lstStyle/>
            <a:p>
              <a:r>
                <a:rPr lang="en-GB" sz="1000" dirty="0"/>
                <a:t>Sensors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507DFFD-448D-ACAB-8D75-D7E9D33F2395}"/>
                </a:ext>
              </a:extLst>
            </p:cNvPr>
            <p:cNvSpPr txBox="1"/>
            <p:nvPr/>
          </p:nvSpPr>
          <p:spPr>
            <a:xfrm>
              <a:off x="7867149" y="5554951"/>
              <a:ext cx="962563" cy="257895"/>
            </a:xfrm>
            <a:prstGeom prst="rect">
              <a:avLst/>
            </a:prstGeom>
            <a:noFill/>
          </p:spPr>
          <p:txBody>
            <a:bodyPr wrap="none" lIns="35963" tIns="0" rIns="35963" bIns="0" rtlCol="0">
              <a:spAutoFit/>
            </a:bodyPr>
            <a:lstStyle/>
            <a:p>
              <a:pPr algn="ctr"/>
              <a:r>
                <a:rPr lang="en-GB" sz="1000" dirty="0"/>
                <a:t>Actuators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76631F1-1398-C540-F871-8238D3D7DA04}"/>
                </a:ext>
              </a:extLst>
            </p:cNvPr>
            <p:cNvSpPr txBox="1"/>
            <p:nvPr/>
          </p:nvSpPr>
          <p:spPr>
            <a:xfrm>
              <a:off x="7843632" y="3030777"/>
              <a:ext cx="1025628" cy="164015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none" lIns="359625" tIns="179813" rIns="359625" bIns="179813" rtlCol="0">
              <a:spAutoFit/>
            </a:bodyPr>
            <a:lstStyle/>
            <a:p>
              <a:pPr algn="ctr"/>
              <a:r>
                <a:rPr lang="en-GB" sz="4000"/>
                <a:t>?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FAC5247C-82EA-06C0-F0C4-B3069982A780}"/>
                </a:ext>
              </a:extLst>
            </p:cNvPr>
            <p:cNvCxnSpPr>
              <a:cxnSpLocks/>
              <a:stCxn id="10" idx="2"/>
              <a:endCxn id="12" idx="0"/>
            </p:cNvCxnSpPr>
            <p:nvPr/>
          </p:nvCxnSpPr>
          <p:spPr>
            <a:xfrm>
              <a:off x="8348437" y="2073798"/>
              <a:ext cx="8009" cy="95698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944E8188-D71D-2427-4B28-32882B5E6959}"/>
                </a:ext>
              </a:extLst>
            </p:cNvPr>
            <p:cNvCxnSpPr>
              <a:cxnSpLocks/>
              <a:stCxn id="12" idx="2"/>
              <a:endCxn id="11" idx="0"/>
            </p:cNvCxnSpPr>
            <p:nvPr/>
          </p:nvCxnSpPr>
          <p:spPr>
            <a:xfrm flipH="1">
              <a:off x="8348432" y="4670929"/>
              <a:ext cx="8014" cy="88402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DAFD6C7E-E622-A33A-7C6C-B6A15229B4EB}"/>
                </a:ext>
              </a:extLst>
            </p:cNvPr>
            <p:cNvCxnSpPr>
              <a:cxnSpLocks/>
              <a:stCxn id="10" idx="3"/>
            </p:cNvCxnSpPr>
            <p:nvPr/>
          </p:nvCxnSpPr>
          <p:spPr>
            <a:xfrm flipV="1">
              <a:off x="8746439" y="1923631"/>
              <a:ext cx="2516687" cy="21219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B30B2B16-7AB6-D79C-6079-AD14C261D7A8}"/>
                </a:ext>
              </a:extLst>
            </p:cNvPr>
            <p:cNvCxnSpPr>
              <a:cxnSpLocks/>
              <a:endCxn id="11" idx="3"/>
            </p:cNvCxnSpPr>
            <p:nvPr/>
          </p:nvCxnSpPr>
          <p:spPr>
            <a:xfrm flipH="1">
              <a:off x="8829713" y="5662674"/>
              <a:ext cx="2457218" cy="21225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483187B-C081-AAA8-C069-E9E8412DAEDB}"/>
                </a:ext>
              </a:extLst>
            </p:cNvPr>
            <p:cNvSpPr txBox="1"/>
            <p:nvPr/>
          </p:nvSpPr>
          <p:spPr>
            <a:xfrm>
              <a:off x="9667377" y="1930714"/>
              <a:ext cx="881971" cy="257895"/>
            </a:xfrm>
            <a:prstGeom prst="rect">
              <a:avLst/>
            </a:prstGeom>
            <a:noFill/>
          </p:spPr>
          <p:txBody>
            <a:bodyPr wrap="none" lIns="35963" tIns="0" rIns="35963" bIns="0" rtlCol="0">
              <a:spAutoFit/>
            </a:bodyPr>
            <a:lstStyle/>
            <a:p>
              <a:pPr algn="ctr"/>
              <a:r>
                <a:rPr lang="en-GB" sz="1000" dirty="0"/>
                <a:t>Percepts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1C8F2EC-6F21-AAB4-AF67-8011C733B87A}"/>
                </a:ext>
              </a:extLst>
            </p:cNvPr>
            <p:cNvSpPr txBox="1"/>
            <p:nvPr/>
          </p:nvSpPr>
          <p:spPr>
            <a:xfrm>
              <a:off x="9725134" y="5297101"/>
              <a:ext cx="766454" cy="257896"/>
            </a:xfrm>
            <a:prstGeom prst="rect">
              <a:avLst/>
            </a:prstGeom>
            <a:noFill/>
          </p:spPr>
          <p:txBody>
            <a:bodyPr wrap="none" lIns="35963" tIns="0" rIns="35963" bIns="0" rtlCol="0">
              <a:spAutoFit/>
            </a:bodyPr>
            <a:lstStyle/>
            <a:p>
              <a:pPr algn="ctr"/>
              <a:r>
                <a:rPr lang="en-GB" sz="1000" dirty="0"/>
                <a:t>Actions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3318E08E-CA05-1DD8-6855-392A2B4177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7385" y="5551744"/>
            <a:ext cx="1735073" cy="8868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1EB95F8-3F36-C900-FF38-8C4FED0B05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862" r="6743" b="2818"/>
          <a:stretch/>
        </p:blipFill>
        <p:spPr>
          <a:xfrm>
            <a:off x="9206740" y="4140166"/>
            <a:ext cx="2294801" cy="11164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FEF7BE5-C86D-9152-9A4E-CA4619D9C66A}"/>
                  </a:ext>
                </a:extLst>
              </p:cNvPr>
              <p:cNvSpPr txBox="1"/>
              <p:nvPr/>
            </p:nvSpPr>
            <p:spPr>
              <a:xfrm>
                <a:off x="6476735" y="5215984"/>
                <a:ext cx="3061021" cy="307777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>
                  <a:tabLst>
                    <a:tab pos="530225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400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∞</m:t>
                      </m:r>
                      <m:r>
                        <a:rPr lang="de-DE" sz="1400" b="0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1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𝑃𝑟𝑒𝑠𝑒𝑛𝑡𝑠</m:t>
                      </m:r>
                      <m:d>
                        <m:dPr>
                          <m:ctrlPr>
                            <a:rPr lang="en-GB" sz="14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4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GB" sz="14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GB" sz="14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GB" sz="14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GB" sz="14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</m:d>
                      <m:r>
                        <a:rPr lang="en-GB" sz="1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⇒</m:t>
                      </m:r>
                      <m:r>
                        <a:rPr lang="en-GB" sz="1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𝐴𝑡𝑡𝑒𝑛𝑑𝑠</m:t>
                      </m:r>
                      <m:d>
                        <m:dPr>
                          <m:ctrlPr>
                            <a:rPr lang="en-GB" sz="14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4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GB" sz="14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GB" sz="14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</m:d>
                    </m:oMath>
                  </m:oMathPara>
                </a14:m>
                <a:endParaRPr lang="en-GB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FEF7BE5-C86D-9152-9A4E-CA4619D9C6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6735" y="5215984"/>
                <a:ext cx="3061021" cy="30777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DF68DCD-273C-2DA7-026B-3F4EA19C56EC}"/>
                  </a:ext>
                </a:extLst>
              </p:cNvPr>
              <p:cNvSpPr txBox="1"/>
              <p:nvPr/>
            </p:nvSpPr>
            <p:spPr>
              <a:xfrm>
                <a:off x="6951718" y="5616768"/>
                <a:ext cx="4406527" cy="307777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>
                  <a:tabLst>
                    <a:tab pos="530225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400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3.75</m:t>
                      </m:r>
                      <m:r>
                        <a:rPr lang="en-GB" sz="14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	</m:t>
                      </m:r>
                      <m:r>
                        <a:rPr lang="en-GB" sz="1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𝑃𝑢𝑏𝑙𝑖𝑠h𝑒𝑠</m:t>
                      </m:r>
                      <m:d>
                        <m:dPr>
                          <m:ctrlPr>
                            <a:rPr lang="en-GB" sz="14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4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GB" sz="14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GB" sz="14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</m:d>
                      <m:r>
                        <a:rPr lang="en-GB" sz="1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∧</m:t>
                      </m:r>
                      <m:r>
                        <a:rPr lang="en-GB" sz="1400" i="1" dirty="0" err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𝐹𝑎𝑟𝐴𝑤𝑎𝑦</m:t>
                      </m:r>
                      <m:d>
                        <m:dPr>
                          <m:ctrlPr>
                            <a:rPr lang="en-GB" sz="14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4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</m:d>
                      <m:r>
                        <a:rPr lang="en-GB" sz="1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⇒</m:t>
                      </m:r>
                      <m:r>
                        <a:rPr lang="en-GB" sz="1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𝐴𝑡𝑡𝑒𝑛𝑑𝑠</m:t>
                      </m:r>
                      <m:d>
                        <m:dPr>
                          <m:ctrlPr>
                            <a:rPr lang="en-GB" sz="14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4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GB" sz="14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GB" sz="14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</m:d>
                    </m:oMath>
                  </m:oMathPara>
                </a14:m>
                <a:endParaRPr lang="en-GB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DF68DCD-273C-2DA7-026B-3F4EA19C56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1718" y="5616768"/>
                <a:ext cx="4406527" cy="30777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103266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487384" y="1428978"/>
            <a:ext cx="2915985" cy="1526977"/>
            <a:chOff x="5605715" y="1219200"/>
            <a:chExt cx="2915985" cy="152697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72200" y="1219200"/>
              <a:ext cx="2349500" cy="1160709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5605715" y="2438400"/>
              <a:ext cx="207806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 dirty="0">
                  <a:solidFill>
                    <a:srgbClr val="000000"/>
                  </a:solidFill>
                </a:rPr>
                <a:t>Latent </a:t>
              </a:r>
              <a:r>
                <a:rPr lang="en-US" sz="1400" dirty="0" err="1">
                  <a:solidFill>
                    <a:srgbClr val="000000"/>
                  </a:solidFill>
                </a:rPr>
                <a:t>Dirichlet</a:t>
              </a:r>
              <a:r>
                <a:rPr lang="en-US" sz="1400" dirty="0">
                  <a:solidFill>
                    <a:srgbClr val="000000"/>
                  </a:solidFill>
                </a:rPr>
                <a:t> Allocation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167356" y="1560408"/>
            <a:ext cx="2667000" cy="991913"/>
            <a:chOff x="609600" y="5335664"/>
            <a:chExt cx="2667000" cy="991913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9600" y="5335664"/>
              <a:ext cx="2667000" cy="760336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636503" y="6019800"/>
              <a:ext cx="229357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 dirty="0">
                  <a:solidFill>
                    <a:srgbClr val="000000"/>
                  </a:solidFill>
                </a:rPr>
                <a:t>Big Data Matrix Factorization</a:t>
              </a:r>
            </a:p>
          </p:txBody>
        </p:sp>
      </p:grpSp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… and Apply Some AI/Machine Learning Methods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2B50131-A3DA-4BA5-A407-99DAD86545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DE"/>
          </a:p>
        </p:txBody>
      </p:sp>
      <p:grpSp>
        <p:nvGrpSpPr>
          <p:cNvPr id="11" name="Group 10"/>
          <p:cNvGrpSpPr/>
          <p:nvPr/>
        </p:nvGrpSpPr>
        <p:grpSpPr>
          <a:xfrm>
            <a:off x="80819" y="2627056"/>
            <a:ext cx="2168286" cy="1748973"/>
            <a:chOff x="346314" y="1149604"/>
            <a:chExt cx="2168286" cy="174897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3400" y="1149604"/>
              <a:ext cx="1981200" cy="1525524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346314" y="2590800"/>
              <a:ext cx="15972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 dirty="0">
                  <a:solidFill>
                    <a:srgbClr val="000000"/>
                  </a:solidFill>
                </a:rPr>
                <a:t>Gaussian Processes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9565453" y="2715728"/>
            <a:ext cx="2123062" cy="1660301"/>
            <a:chOff x="5798913" y="4210076"/>
            <a:chExt cx="2123062" cy="166030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08513" y="4210076"/>
              <a:ext cx="1513462" cy="1346244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5798913" y="5562600"/>
              <a:ext cx="19372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 dirty="0">
                  <a:solidFill>
                    <a:srgbClr val="000000"/>
                  </a:solidFill>
                </a:rPr>
                <a:t>Decision Trees/Boosting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696423" y="4290015"/>
            <a:ext cx="2585824" cy="1755577"/>
            <a:chOff x="76200" y="4267200"/>
            <a:chExt cx="2585824" cy="1755577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7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200" y="4267200"/>
              <a:ext cx="2585824" cy="1447800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147424" y="5715000"/>
              <a:ext cx="22611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 dirty="0" err="1">
                  <a:solidFill>
                    <a:srgbClr val="000000"/>
                  </a:solidFill>
                </a:rPr>
                <a:t>Autoencoder</a:t>
              </a:r>
              <a:r>
                <a:rPr lang="en-US" sz="1400" dirty="0">
                  <a:solidFill>
                    <a:srgbClr val="000000"/>
                  </a:solidFill>
                </a:rPr>
                <a:t>, Deep Learning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9501965" y="5525348"/>
            <a:ext cx="2428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0000"/>
                </a:solidFill>
              </a:rPr>
              <a:t>and many more …</a:t>
            </a:r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399044" y="4361977"/>
            <a:ext cx="3068278" cy="1447058"/>
            <a:chOff x="5918732" y="4343400"/>
            <a:chExt cx="3068278" cy="1447058"/>
          </a:xfrm>
        </p:grpSpPr>
        <p:pic>
          <p:nvPicPr>
            <p:cNvPr id="27" name="Bild 4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172200" y="4343400"/>
              <a:ext cx="2814810" cy="1229627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5918732" y="5482681"/>
              <a:ext cx="14252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400" dirty="0">
                  <a:solidFill>
                    <a:srgbClr val="000000"/>
                  </a:solidFill>
                </a:rPr>
                <a:t>Diffusion Models</a:t>
              </a:r>
            </a:p>
          </p:txBody>
        </p:sp>
      </p:grpSp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06E36855-9CF0-DF4A-9731-5FED1C62B0C2}"/>
              </a:ext>
            </a:extLst>
          </p:cNvPr>
          <p:cNvGraphicFramePr>
            <a:graphicFrameLocks noGrp="1"/>
          </p:cNvGraphicFramePr>
          <p:nvPr/>
        </p:nvGraphicFramePr>
        <p:xfrm>
          <a:off x="4834356" y="2608451"/>
          <a:ext cx="2480845" cy="30453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61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61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61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961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9616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07557"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7557"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7557"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7557"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 marL="36000" marR="36000" marT="36000" marB="3600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7557"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7557"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4" name="TextBox 33">
            <a:extLst>
              <a:ext uri="{FF2B5EF4-FFF2-40B4-BE49-F238E27FC236}">
                <a16:creationId xmlns:a16="http://schemas.microsoft.com/office/drawing/2014/main" id="{5E25D002-D67F-C744-87D4-CFD1CDD084F7}"/>
              </a:ext>
            </a:extLst>
          </p:cNvPr>
          <p:cNvSpPr txBox="1"/>
          <p:nvPr/>
        </p:nvSpPr>
        <p:spPr>
          <a:xfrm>
            <a:off x="4986756" y="1998852"/>
            <a:ext cx="16201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</a:rPr>
              <a:t>Features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130621C-7654-9341-9A41-CE348809028F}"/>
              </a:ext>
            </a:extLst>
          </p:cNvPr>
          <p:cNvSpPr txBox="1"/>
          <p:nvPr/>
        </p:nvSpPr>
        <p:spPr>
          <a:xfrm rot="16200000">
            <a:off x="3794028" y="3738332"/>
            <a:ext cx="14462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</a:rPr>
              <a:t>Objects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C8822DD-F96E-314A-838D-2620FEF2EE93}"/>
              </a:ext>
            </a:extLst>
          </p:cNvPr>
          <p:cNvSpPr txBox="1"/>
          <p:nvPr/>
        </p:nvSpPr>
        <p:spPr>
          <a:xfrm>
            <a:off x="3737637" y="6273464"/>
            <a:ext cx="48910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85000"/>
                  </a:schemeClr>
                </a:solidFill>
              </a:rPr>
              <a:t>Kristian </a:t>
            </a:r>
            <a:r>
              <a:rPr lang="en-GB" sz="1400" dirty="0" err="1">
                <a:solidFill>
                  <a:schemeClr val="bg1">
                    <a:lumMod val="85000"/>
                  </a:schemeClr>
                </a:solidFill>
              </a:rPr>
              <a:t>Kersting</a:t>
            </a:r>
            <a:r>
              <a:rPr lang="en-GB" sz="1400" dirty="0">
                <a:solidFill>
                  <a:schemeClr val="bg1">
                    <a:lumMod val="85000"/>
                  </a:schemeClr>
                </a:solidFill>
              </a:rPr>
              <a:t>. Statistical Relational AI. Tutorial at KI 2018.</a:t>
            </a:r>
            <a:endParaRPr lang="en-GB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 bwMode="auto">
          <a:xfrm>
            <a:off x="2216537" y="3048960"/>
            <a:ext cx="7772400" cy="851297"/>
          </a:xfrm>
          <a:prstGeom prst="roundRect">
            <a:avLst/>
          </a:prstGeom>
          <a:solidFill>
            <a:srgbClr val="FFC000">
              <a:alpha val="9500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hlink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hlink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hlink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hlink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hlink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hlink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hlink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hlink"/>
                </a:solidFill>
                <a:latin typeface="Verdana" pitchFamily="34" charset="0"/>
              </a:defRPr>
            </a:lvl9pPr>
          </a:lstStyle>
          <a:p>
            <a:pPr algn="ctr"/>
            <a:r>
              <a:rPr lang="en-US" sz="4400">
                <a:solidFill>
                  <a:srgbClr val="FFFFFF"/>
                </a:solidFill>
              </a:rPr>
              <a:t>Is it really that simple?</a:t>
            </a:r>
            <a:endParaRPr lang="en-US" sz="4400" dirty="0">
              <a:solidFill>
                <a:srgbClr val="FFFFFF"/>
              </a:solidFill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1814B8D-FDEB-EBD3-9195-C01A67B5C713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eaLnBrk="1" hangingPunct="1"/>
            <a:r>
              <a:rPr lang="de-DE"/>
              <a:t>Intro</a:t>
            </a:r>
            <a:endParaRPr lang="de-DE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B1E8E3-06FD-67BF-B0D8-79CA76F3FE5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A6E78AF-2F77-E619-04CC-FF6E27FDBB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10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29780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931" y="2075281"/>
            <a:ext cx="3660969" cy="2870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2252634"/>
            <a:ext cx="4419600" cy="24860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Learning and Mining with Graphs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Haussler ’99, </a:t>
            </a:r>
            <a:r>
              <a:rPr lang="en-US" sz="14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Gärtner</a:t>
            </a:r>
            <a:r>
              <a:rPr lang="en-US" sz="14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</a:t>
            </a:r>
            <a:r>
              <a:rPr lang="en-US" sz="14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Flach</a:t>
            </a:r>
            <a:r>
              <a:rPr lang="en-US" sz="14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</a:t>
            </a:r>
            <a:r>
              <a:rPr lang="en-US" sz="14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Wrobel</a:t>
            </a:r>
            <a:r>
              <a:rPr lang="en-US" sz="14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COLT</a:t>
            </a:r>
            <a:r>
              <a:rPr lang="fr-FR" sz="14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’</a:t>
            </a:r>
            <a:r>
              <a:rPr lang="en-US" sz="14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03, </a:t>
            </a:r>
            <a:r>
              <a:rPr lang="en-US" sz="14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Vishwanathan</a:t>
            </a:r>
            <a:r>
              <a:rPr lang="en-US" sz="14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</a:t>
            </a:r>
            <a:r>
              <a:rPr lang="en-US" sz="14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Schraudolph</a:t>
            </a:r>
            <a:r>
              <a:rPr lang="en-US" sz="14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</a:t>
            </a:r>
            <a:r>
              <a:rPr lang="en-US" sz="14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Kondor</a:t>
            </a:r>
            <a:r>
              <a:rPr lang="en-US" sz="14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</a:t>
            </a:r>
            <a:r>
              <a:rPr lang="en-US" sz="14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Borgwardt</a:t>
            </a:r>
            <a:r>
              <a:rPr lang="en-US" sz="14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JMLR’10, </a:t>
            </a:r>
            <a:r>
              <a:rPr lang="en-US" sz="14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Shervashidze</a:t>
            </a:r>
            <a:r>
              <a:rPr lang="en-US" sz="14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Schweitzer, van </a:t>
            </a:r>
            <a:r>
              <a:rPr lang="en-US" sz="14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Leeuwen</a:t>
            </a:r>
            <a:r>
              <a:rPr lang="en-US" sz="14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</a:t>
            </a:r>
            <a:r>
              <a:rPr lang="en-US" sz="14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Mehlhorn</a:t>
            </a:r>
            <a:r>
              <a:rPr lang="en-US" sz="14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</a:t>
            </a:r>
            <a:r>
              <a:rPr lang="en-US" sz="14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Borgwardt</a:t>
            </a:r>
            <a:r>
              <a:rPr lang="en-US" sz="14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JMLR’11, </a:t>
            </a:r>
            <a:r>
              <a:rPr lang="de-DE" sz="14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Neumann, Garnett, </a:t>
            </a:r>
            <a:r>
              <a:rPr lang="de-DE" sz="14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Bauckhage</a:t>
            </a:r>
            <a:r>
              <a:rPr lang="de-DE" sz="14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Kersting MLJ</a:t>
            </a:r>
            <a:r>
              <a:rPr lang="fr-FR" sz="14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’</a:t>
            </a:r>
            <a:r>
              <a:rPr lang="de-DE" sz="14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16, Morris, Kersting, </a:t>
            </a:r>
            <a:r>
              <a:rPr lang="de-DE" sz="14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Mutzel</a:t>
            </a:r>
            <a:r>
              <a:rPr lang="de-DE" sz="14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ICDM´17, </a:t>
            </a:r>
            <a:r>
              <a:rPr lang="de-DE" sz="14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and</a:t>
            </a:r>
            <a:r>
              <a:rPr lang="de-DE" sz="14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many</a:t>
            </a:r>
            <a:r>
              <a:rPr lang="de-DE" sz="14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more</a:t>
            </a:r>
            <a:endParaRPr lang="en-US" sz="14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F535E26A-01A7-394B-BD00-BB787B8B5BDE}"/>
              </a:ext>
            </a:extLst>
          </p:cNvPr>
          <p:cNvGraphicFramePr>
            <a:graphicFrameLocks noGrp="1"/>
          </p:cNvGraphicFramePr>
          <p:nvPr/>
        </p:nvGraphicFramePr>
        <p:xfrm>
          <a:off x="4834356" y="2608451"/>
          <a:ext cx="2480845" cy="30453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61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61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61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961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9616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07557"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7557"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7557"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7557"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 marL="36000" marR="36000" marT="36000" marB="3600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7557"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7557"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E1F8FC5D-14F6-E942-A71B-5FC7DAD1BDD2}"/>
              </a:ext>
            </a:extLst>
          </p:cNvPr>
          <p:cNvSpPr txBox="1"/>
          <p:nvPr/>
        </p:nvSpPr>
        <p:spPr>
          <a:xfrm>
            <a:off x="3737637" y="6273464"/>
            <a:ext cx="48910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85000"/>
                  </a:schemeClr>
                </a:solidFill>
              </a:rPr>
              <a:t>Kristian </a:t>
            </a:r>
            <a:r>
              <a:rPr lang="en-GB" sz="1400" dirty="0" err="1">
                <a:solidFill>
                  <a:schemeClr val="bg1">
                    <a:lumMod val="85000"/>
                  </a:schemeClr>
                </a:solidFill>
              </a:rPr>
              <a:t>Kersting</a:t>
            </a:r>
            <a:r>
              <a:rPr lang="en-GB" sz="1400" dirty="0">
                <a:solidFill>
                  <a:schemeClr val="bg1">
                    <a:lumMod val="85000"/>
                  </a:schemeClr>
                </a:solidFill>
              </a:rPr>
              <a:t>. Statistical Relational AI. Tutorial at KI 2018.</a:t>
            </a:r>
            <a:endParaRPr lang="en-GB" dirty="0">
              <a:solidFill>
                <a:schemeClr val="bg1">
                  <a:lumMod val="85000"/>
                </a:schemeClr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 flipV="1">
            <a:off x="4670062" y="2336801"/>
            <a:ext cx="2819400" cy="3429000"/>
          </a:xfrm>
          <a:prstGeom prst="line">
            <a:avLst/>
          </a:prstGeom>
          <a:solidFill>
            <a:schemeClr val="folHlink"/>
          </a:solidFill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 flipH="1" flipV="1">
            <a:off x="4593862" y="2336801"/>
            <a:ext cx="2819400" cy="3429000"/>
          </a:xfrm>
          <a:prstGeom prst="line">
            <a:avLst/>
          </a:prstGeom>
          <a:solidFill>
            <a:schemeClr val="folHlink"/>
          </a:solidFill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645074-B43A-D6BC-B381-03C2FE9EC8D0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eaLnBrk="1" hangingPunct="1"/>
            <a:r>
              <a:rPr lang="de-DE"/>
              <a:t>Intro</a:t>
            </a:r>
            <a:endParaRPr lang="de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FEBE89-2C83-6465-4EAD-FD1F53820A1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6F90A-6539-70BE-E5B8-FB0D71C54F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11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924125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16A32-288B-9B45-AC62-7B4EE6439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Complex data networks!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205376D-B465-DD47-8F35-966D1FFF59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393" y="1332843"/>
            <a:ext cx="3240360" cy="4584266"/>
          </a:xfrm>
        </p:spPr>
        <p:txBody>
          <a:bodyPr anchor="t"/>
          <a:lstStyle/>
          <a:p>
            <a:r>
              <a:rPr lang="en-GB" sz="2400" dirty="0">
                <a:solidFill>
                  <a:srgbClr val="FFC000"/>
                </a:solidFill>
              </a:rPr>
              <a:t>Examples not stored in a single table but in a large, heterogenous graph with attributes!</a:t>
            </a:r>
          </a:p>
          <a:p>
            <a:pPr lvl="1"/>
            <a:r>
              <a:rPr lang="en-GB" sz="2200" dirty="0"/>
              <a:t>Actually, most data in the world is stored in relational databases</a:t>
            </a:r>
          </a:p>
        </p:txBody>
      </p:sp>
      <p:pic>
        <p:nvPicPr>
          <p:cNvPr id="4" name="Picture 3" descr="Screen Shot 2016-09-06 at 13.22.08.png">
            <a:extLst>
              <a:ext uri="{FF2B5EF4-FFF2-40B4-BE49-F238E27FC236}">
                <a16:creationId xmlns:a16="http://schemas.microsoft.com/office/drawing/2014/main" id="{19828F36-51E5-4845-9913-7A6B63CDBF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3500" y="1553067"/>
            <a:ext cx="7858175" cy="4352846"/>
          </a:xfrm>
          <a:prstGeom prst="rect">
            <a:avLst/>
          </a:prstGeom>
        </p:spPr>
      </p:pic>
      <p:sp>
        <p:nvSpPr>
          <p:cNvPr id="5" name="Rechteck 11">
            <a:extLst>
              <a:ext uri="{FF2B5EF4-FFF2-40B4-BE49-F238E27FC236}">
                <a16:creationId xmlns:a16="http://schemas.microsoft.com/office/drawing/2014/main" id="{D0C26AF7-1D00-1F49-B745-98CFD2FE165F}"/>
              </a:ext>
            </a:extLst>
          </p:cNvPr>
          <p:cNvSpPr/>
          <p:nvPr/>
        </p:nvSpPr>
        <p:spPr>
          <a:xfrm>
            <a:off x="7032104" y="1203199"/>
            <a:ext cx="4859531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/>
            <a:r>
              <a:rPr lang="en-GB" sz="12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[Lu, Krishna, Bernstein, Fei-Fei „Visual Relationship Detection“ CVPR 2016]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E41D69-EA4D-E842-844D-36CC4209D2DF}"/>
              </a:ext>
            </a:extLst>
          </p:cNvPr>
          <p:cNvSpPr txBox="1"/>
          <p:nvPr/>
        </p:nvSpPr>
        <p:spPr>
          <a:xfrm>
            <a:off x="3737637" y="6273464"/>
            <a:ext cx="48910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85000"/>
                  </a:schemeClr>
                </a:solidFill>
              </a:rPr>
              <a:t>Kristian </a:t>
            </a:r>
            <a:r>
              <a:rPr lang="en-GB" sz="1400" dirty="0" err="1">
                <a:solidFill>
                  <a:schemeClr val="bg1">
                    <a:lumMod val="85000"/>
                  </a:schemeClr>
                </a:solidFill>
              </a:rPr>
              <a:t>Kersting</a:t>
            </a:r>
            <a:r>
              <a:rPr lang="en-GB" sz="1400" dirty="0">
                <a:solidFill>
                  <a:schemeClr val="bg1">
                    <a:lumMod val="85000"/>
                  </a:schemeClr>
                </a:solidFill>
              </a:rPr>
              <a:t>. Statistical Relational AI. Tutorial at KI 2018.</a:t>
            </a:r>
            <a:endParaRPr lang="en-GB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1948F1-EC4C-A99E-D4A5-641A163968ED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eaLnBrk="1" hangingPunct="1"/>
            <a:r>
              <a:rPr lang="de-DE"/>
              <a:t>Intro</a:t>
            </a:r>
            <a:endParaRPr lang="de-D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050867-D977-7AC7-A760-E2A5294E58F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196D175-4E27-50CD-8E29-C35AB35910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12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0949550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359623" y="1554990"/>
            <a:ext cx="95349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Heart diseases and strokes – cardiovascular disease – are expensive for the world</a:t>
            </a:r>
            <a:endParaRPr lang="de-DE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359623" y="2610114"/>
            <a:ext cx="919033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sz="1400" dirty="0"/>
              <a:t>According to the World Heart Federation, cardiovascular disease cost the European Union €169 billion in 2003 and the USA </a:t>
            </a:r>
            <a:r>
              <a:rPr lang="en-US" dirty="0"/>
              <a:t>about €310.23 billion </a:t>
            </a:r>
            <a:r>
              <a:rPr lang="en-US" sz="1400" dirty="0"/>
              <a:t>in direct and indirect annual costs. By comparison, the estimated cost of all </a:t>
            </a:r>
            <a:r>
              <a:rPr lang="en-US" dirty="0"/>
              <a:t>cancers is €146.19 billion </a:t>
            </a:r>
            <a:r>
              <a:rPr lang="en-US" sz="1400" dirty="0"/>
              <a:t>and</a:t>
            </a:r>
            <a:r>
              <a:rPr lang="en-US" dirty="0"/>
              <a:t> HIV infections, €22.24 billion</a:t>
            </a:r>
            <a:endParaRPr lang="de-DE" sz="2000" dirty="0">
              <a:latin typeface="Frutiger 55 Roman" pitchFamily="34" charset="0"/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359622" y="3582528"/>
            <a:ext cx="5867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err="1"/>
              <a:t>Nat</a:t>
            </a:r>
            <a:r>
              <a:rPr lang="de-DE" dirty="0"/>
              <a:t> </a:t>
            </a:r>
            <a:r>
              <a:rPr lang="de-DE" dirty="0" err="1"/>
              <a:t>Rev</a:t>
            </a:r>
            <a:r>
              <a:rPr lang="de-DE" dirty="0"/>
              <a:t> Genet. 2012 May 2;13(6):395-405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5B35F3-0A89-7243-A070-3150D073F324}"/>
              </a:ext>
            </a:extLst>
          </p:cNvPr>
          <p:cNvSpPr txBox="1"/>
          <p:nvPr/>
        </p:nvSpPr>
        <p:spPr>
          <a:xfrm>
            <a:off x="7450111" y="4378976"/>
            <a:ext cx="4381564" cy="1384995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en-GB" sz="2800" dirty="0">
                <a:solidFill>
                  <a:schemeClr val="bg1"/>
                </a:solidFill>
              </a:rPr>
              <a:t>Electronic Health Records</a:t>
            </a:r>
          </a:p>
          <a:p>
            <a:pPr algn="r"/>
            <a:r>
              <a:rPr lang="en-GB" sz="2800" dirty="0">
                <a:solidFill>
                  <a:schemeClr val="bg1"/>
                </a:solidFill>
              </a:rPr>
              <a:t>A New Opportunity for AI</a:t>
            </a:r>
            <a:br>
              <a:rPr lang="en-GB" sz="2800" dirty="0">
                <a:solidFill>
                  <a:schemeClr val="bg1"/>
                </a:solidFill>
              </a:rPr>
            </a:br>
            <a:r>
              <a:rPr lang="en-GB" sz="2800" dirty="0">
                <a:solidFill>
                  <a:schemeClr val="bg1"/>
                </a:solidFill>
              </a:rPr>
              <a:t>to Save Our Lives</a:t>
            </a:r>
            <a:endParaRPr lang="en-GB" sz="2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AB6664-DB86-9046-921B-C8E100F081B4}"/>
              </a:ext>
            </a:extLst>
          </p:cNvPr>
          <p:cNvSpPr txBox="1"/>
          <p:nvPr/>
        </p:nvSpPr>
        <p:spPr>
          <a:xfrm>
            <a:off x="3737637" y="6273464"/>
            <a:ext cx="48910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85000"/>
                  </a:schemeClr>
                </a:solidFill>
              </a:rPr>
              <a:t>Kristian </a:t>
            </a:r>
            <a:r>
              <a:rPr lang="en-GB" sz="1400" dirty="0" err="1">
                <a:solidFill>
                  <a:schemeClr val="bg1">
                    <a:lumMod val="85000"/>
                  </a:schemeClr>
                </a:solidFill>
              </a:rPr>
              <a:t>Kersting</a:t>
            </a:r>
            <a:r>
              <a:rPr lang="en-GB" sz="1400" dirty="0">
                <a:solidFill>
                  <a:schemeClr val="bg1">
                    <a:lumMod val="85000"/>
                  </a:schemeClr>
                </a:solidFill>
              </a:rPr>
              <a:t>. Statistical Relational AI. Tutorial at KI 2018.</a:t>
            </a:r>
            <a:endParaRPr lang="en-GB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4" name="Grafik 13" descr="natureGenetic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894591" y="1679508"/>
            <a:ext cx="1937084" cy="2514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113E71-8EFE-1DE9-8E14-83EBF5AA7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BD00B2-7663-9427-265A-D85745E24D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FD1D2D-AEE0-4C28-AFE8-2705917A583E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eaLnBrk="1" hangingPunct="1"/>
            <a:r>
              <a:rPr lang="de-DE"/>
              <a:t>Intro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250BBF-E4B0-60D4-9E8F-C954F07C62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D4F464-0416-11D1-C0E8-F04AAF62D73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13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0395501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1635B-97E4-204F-A69D-0224EADCF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Connection to AI, Agents, and Environments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961117-7F3D-884C-CF37-D9C68272E6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ED9F7F-7C27-EC4A-9658-E51C8CEF8AF7}"/>
              </a:ext>
            </a:extLst>
          </p:cNvPr>
          <p:cNvSpPr txBox="1"/>
          <p:nvPr/>
        </p:nvSpPr>
        <p:spPr>
          <a:xfrm>
            <a:off x="4751972" y="1665065"/>
            <a:ext cx="2496310" cy="715089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/>
              <a:t>AI: intelligent systems in the real world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D5260E-914E-554F-8392-FEF52B1891FC}"/>
              </a:ext>
            </a:extLst>
          </p:cNvPr>
          <p:cNvSpPr txBox="1"/>
          <p:nvPr/>
        </p:nvSpPr>
        <p:spPr>
          <a:xfrm>
            <a:off x="2766584" y="2904428"/>
            <a:ext cx="1889256" cy="408623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First-order logic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63368F-2476-BB41-859D-9F53B0AFF0E6}"/>
              </a:ext>
            </a:extLst>
          </p:cNvPr>
          <p:cNvSpPr txBox="1"/>
          <p:nvPr/>
        </p:nvSpPr>
        <p:spPr>
          <a:xfrm>
            <a:off x="7248282" y="2756029"/>
            <a:ext cx="2044865" cy="715089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Probabilistic graphical models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C9F974-4923-A249-B8AE-E28C8A234C7E}"/>
              </a:ext>
            </a:extLst>
          </p:cNvPr>
          <p:cNvSpPr txBox="1"/>
          <p:nvPr/>
        </p:nvSpPr>
        <p:spPr>
          <a:xfrm>
            <a:off x="4727848" y="3933056"/>
            <a:ext cx="2641558" cy="715089"/>
          </a:xfrm>
          <a:prstGeom prst="round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/>
              <a:t>First-order probabilistic languages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56FDEF6-0293-E34A-AA3A-076363BA7315}"/>
              </a:ext>
            </a:extLst>
          </p:cNvPr>
          <p:cNvCxnSpPr>
            <a:cxnSpLocks/>
            <a:stCxn id="7" idx="2"/>
            <a:endCxn id="8" idx="0"/>
          </p:cNvCxnSpPr>
          <p:nvPr/>
        </p:nvCxnSpPr>
        <p:spPr>
          <a:xfrm flipH="1">
            <a:off x="3711212" y="2380154"/>
            <a:ext cx="2288915" cy="52427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BC06AD6-0C95-E441-9EAF-6EF54F447B85}"/>
              </a:ext>
            </a:extLst>
          </p:cNvPr>
          <p:cNvCxnSpPr>
            <a:cxnSpLocks/>
            <a:stCxn id="7" idx="2"/>
            <a:endCxn id="9" idx="0"/>
          </p:cNvCxnSpPr>
          <p:nvPr/>
        </p:nvCxnSpPr>
        <p:spPr>
          <a:xfrm>
            <a:off x="6000127" y="2380154"/>
            <a:ext cx="2270588" cy="3758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4A37A50-A8F9-FD42-8FFE-B57A98C985CB}"/>
              </a:ext>
            </a:extLst>
          </p:cNvPr>
          <p:cNvCxnSpPr>
            <a:cxnSpLocks/>
            <a:stCxn id="8" idx="2"/>
            <a:endCxn id="10" idx="0"/>
          </p:cNvCxnSpPr>
          <p:nvPr/>
        </p:nvCxnSpPr>
        <p:spPr>
          <a:xfrm>
            <a:off x="3711212" y="3313051"/>
            <a:ext cx="2337415" cy="62000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48D3B4F-98B7-8944-ACAC-326FC6E3E589}"/>
              </a:ext>
            </a:extLst>
          </p:cNvPr>
          <p:cNvCxnSpPr>
            <a:cxnSpLocks/>
            <a:stCxn id="9" idx="2"/>
            <a:endCxn id="10" idx="0"/>
          </p:cNvCxnSpPr>
          <p:nvPr/>
        </p:nvCxnSpPr>
        <p:spPr>
          <a:xfrm flipH="1">
            <a:off x="6048627" y="3471118"/>
            <a:ext cx="2222088" cy="46193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35E88A8C-0505-7849-9577-FD93B6B451A1}"/>
              </a:ext>
            </a:extLst>
          </p:cNvPr>
          <p:cNvSpPr txBox="1"/>
          <p:nvPr/>
        </p:nvSpPr>
        <p:spPr>
          <a:xfrm>
            <a:off x="2783632" y="2039464"/>
            <a:ext cx="1889256" cy="646331"/>
          </a:xfrm>
          <a:prstGeom prst="rect">
            <a:avLst/>
          </a:prstGeom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/>
              <a:t>The world has things in it!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107EE4F-0C38-8B49-A530-E817E834E4E6}"/>
              </a:ext>
            </a:extLst>
          </p:cNvPr>
          <p:cNvSpPr txBox="1"/>
          <p:nvPr/>
        </p:nvSpPr>
        <p:spPr>
          <a:xfrm>
            <a:off x="7313343" y="2032292"/>
            <a:ext cx="1518961" cy="646331"/>
          </a:xfrm>
          <a:prstGeom prst="rect">
            <a:avLst/>
          </a:prstGeom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/>
              <a:t>The world is uncertain!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9ACCD7E-C92E-154D-8534-C077B31B42E9}"/>
              </a:ext>
            </a:extLst>
          </p:cNvPr>
          <p:cNvSpPr txBox="1"/>
          <p:nvPr/>
        </p:nvSpPr>
        <p:spPr>
          <a:xfrm>
            <a:off x="3143672" y="3502063"/>
            <a:ext cx="1518961" cy="646331"/>
          </a:xfrm>
          <a:prstGeom prst="rect">
            <a:avLst/>
          </a:prstGeom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/>
              <a:t>The world is uncertain!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2FB2341-BF04-7042-96D5-4D74BFABB186}"/>
              </a:ext>
            </a:extLst>
          </p:cNvPr>
          <p:cNvSpPr txBox="1"/>
          <p:nvPr/>
        </p:nvSpPr>
        <p:spPr>
          <a:xfrm>
            <a:off x="7369406" y="3617479"/>
            <a:ext cx="1606914" cy="646331"/>
          </a:xfrm>
          <a:prstGeom prst="rect">
            <a:avLst/>
          </a:prstGeom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/>
              <a:t>The world has things in it!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F15528C-B309-9949-B87B-9B3A1AF3893C}"/>
              </a:ext>
            </a:extLst>
          </p:cNvPr>
          <p:cNvSpPr txBox="1"/>
          <p:nvPr/>
        </p:nvSpPr>
        <p:spPr>
          <a:xfrm>
            <a:off x="4751972" y="6183170"/>
            <a:ext cx="29004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85000"/>
                  </a:schemeClr>
                </a:solidFill>
              </a:rPr>
              <a:t>Figure based on Stuart Russell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2B61BE-449F-0251-F346-3FD5DF4E3E8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eaLnBrk="1" hangingPunct="1"/>
            <a:r>
              <a:rPr lang="de-DE"/>
              <a:t>Intro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9EACA4-7920-91BA-69F7-02C3C735B60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5CE349A-F48D-AD60-DBE4-DD7B81752B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14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967035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1635B-97E4-204F-A69D-0224EADCF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Connection to AI, Agents, and Environments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961117-7F3D-884C-CF37-D9C68272E6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ED9F7F-7C27-EC4A-9658-E51C8CEF8AF7}"/>
              </a:ext>
            </a:extLst>
          </p:cNvPr>
          <p:cNvSpPr txBox="1"/>
          <p:nvPr/>
        </p:nvSpPr>
        <p:spPr>
          <a:xfrm>
            <a:off x="4751972" y="1665065"/>
            <a:ext cx="2496310" cy="715089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/>
              <a:t>AI: intelligent systems in the real world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D5260E-914E-554F-8392-FEF52B1891FC}"/>
              </a:ext>
            </a:extLst>
          </p:cNvPr>
          <p:cNvSpPr txBox="1"/>
          <p:nvPr/>
        </p:nvSpPr>
        <p:spPr>
          <a:xfrm>
            <a:off x="2766584" y="2904428"/>
            <a:ext cx="1889256" cy="408623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First-order logic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63368F-2476-BB41-859D-9F53B0AFF0E6}"/>
              </a:ext>
            </a:extLst>
          </p:cNvPr>
          <p:cNvSpPr txBox="1"/>
          <p:nvPr/>
        </p:nvSpPr>
        <p:spPr>
          <a:xfrm>
            <a:off x="7248282" y="2756029"/>
            <a:ext cx="2044865" cy="715089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Probabilistic graphical models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C9F974-4923-A249-B8AE-E28C8A234C7E}"/>
              </a:ext>
            </a:extLst>
          </p:cNvPr>
          <p:cNvSpPr txBox="1"/>
          <p:nvPr/>
        </p:nvSpPr>
        <p:spPr>
          <a:xfrm>
            <a:off x="4727848" y="3933056"/>
            <a:ext cx="2641558" cy="715089"/>
          </a:xfrm>
          <a:prstGeom prst="round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/>
              <a:t>First-order probabilistic languages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56FDEF6-0293-E34A-AA3A-076363BA7315}"/>
              </a:ext>
            </a:extLst>
          </p:cNvPr>
          <p:cNvCxnSpPr>
            <a:cxnSpLocks/>
            <a:stCxn id="7" idx="2"/>
            <a:endCxn id="8" idx="0"/>
          </p:cNvCxnSpPr>
          <p:nvPr/>
        </p:nvCxnSpPr>
        <p:spPr>
          <a:xfrm flipH="1">
            <a:off x="3711212" y="2380154"/>
            <a:ext cx="2288915" cy="52427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BC06AD6-0C95-E441-9EAF-6EF54F447B85}"/>
              </a:ext>
            </a:extLst>
          </p:cNvPr>
          <p:cNvCxnSpPr>
            <a:cxnSpLocks/>
            <a:stCxn id="7" idx="2"/>
            <a:endCxn id="9" idx="0"/>
          </p:cNvCxnSpPr>
          <p:nvPr/>
        </p:nvCxnSpPr>
        <p:spPr>
          <a:xfrm>
            <a:off x="6000127" y="2380154"/>
            <a:ext cx="2270588" cy="3758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4A37A50-A8F9-FD42-8FFE-B57A98C985CB}"/>
              </a:ext>
            </a:extLst>
          </p:cNvPr>
          <p:cNvCxnSpPr>
            <a:cxnSpLocks/>
            <a:stCxn id="8" idx="2"/>
            <a:endCxn id="10" idx="0"/>
          </p:cNvCxnSpPr>
          <p:nvPr/>
        </p:nvCxnSpPr>
        <p:spPr>
          <a:xfrm>
            <a:off x="3711212" y="3313051"/>
            <a:ext cx="2337415" cy="62000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48D3B4F-98B7-8944-ACAC-326FC6E3E589}"/>
              </a:ext>
            </a:extLst>
          </p:cNvPr>
          <p:cNvCxnSpPr>
            <a:cxnSpLocks/>
            <a:stCxn id="9" idx="2"/>
            <a:endCxn id="10" idx="0"/>
          </p:cNvCxnSpPr>
          <p:nvPr/>
        </p:nvCxnSpPr>
        <p:spPr>
          <a:xfrm flipH="1">
            <a:off x="6048627" y="3471118"/>
            <a:ext cx="2222088" cy="46193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35E88A8C-0505-7849-9577-FD93B6B451A1}"/>
              </a:ext>
            </a:extLst>
          </p:cNvPr>
          <p:cNvSpPr txBox="1"/>
          <p:nvPr/>
        </p:nvSpPr>
        <p:spPr>
          <a:xfrm>
            <a:off x="2783632" y="2039464"/>
            <a:ext cx="1889256" cy="646331"/>
          </a:xfrm>
          <a:prstGeom prst="rect">
            <a:avLst/>
          </a:prstGeom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/>
              <a:t>The world has things in it!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107EE4F-0C38-8B49-A530-E817E834E4E6}"/>
              </a:ext>
            </a:extLst>
          </p:cNvPr>
          <p:cNvSpPr txBox="1"/>
          <p:nvPr/>
        </p:nvSpPr>
        <p:spPr>
          <a:xfrm>
            <a:off x="7313343" y="2032292"/>
            <a:ext cx="1518961" cy="646331"/>
          </a:xfrm>
          <a:prstGeom prst="rect">
            <a:avLst/>
          </a:prstGeom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/>
              <a:t>The world is uncertain!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9ACCD7E-C92E-154D-8534-C077B31B42E9}"/>
              </a:ext>
            </a:extLst>
          </p:cNvPr>
          <p:cNvSpPr txBox="1"/>
          <p:nvPr/>
        </p:nvSpPr>
        <p:spPr>
          <a:xfrm>
            <a:off x="3143672" y="3502063"/>
            <a:ext cx="1518961" cy="646331"/>
          </a:xfrm>
          <a:prstGeom prst="rect">
            <a:avLst/>
          </a:prstGeom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/>
              <a:t>The world is uncertain!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2FB2341-BF04-7042-96D5-4D74BFABB186}"/>
              </a:ext>
            </a:extLst>
          </p:cNvPr>
          <p:cNvSpPr txBox="1"/>
          <p:nvPr/>
        </p:nvSpPr>
        <p:spPr>
          <a:xfrm>
            <a:off x="7369406" y="3617479"/>
            <a:ext cx="1606914" cy="646331"/>
          </a:xfrm>
          <a:prstGeom prst="rect">
            <a:avLst/>
          </a:prstGeom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/>
              <a:t>The world has things in it!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F15528C-B309-9949-B87B-9B3A1AF3893C}"/>
              </a:ext>
            </a:extLst>
          </p:cNvPr>
          <p:cNvSpPr txBox="1"/>
          <p:nvPr/>
        </p:nvSpPr>
        <p:spPr>
          <a:xfrm>
            <a:off x="4751972" y="6183170"/>
            <a:ext cx="29004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85000"/>
                  </a:schemeClr>
                </a:solidFill>
              </a:rPr>
              <a:t>Figure based on Stuart Russell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2B61BE-449F-0251-F346-3FD5DF4E3E8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eaLnBrk="1" hangingPunct="1"/>
            <a:r>
              <a:rPr lang="de-DE"/>
              <a:t>Intro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9EACA4-7920-91BA-69F7-02C3C735B60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5CE349A-F48D-AD60-DBE4-DD7B81752B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15</a:t>
            </a:fld>
            <a:endParaRPr lang="de-DE" altLang="de-DE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5FD82AD-D9BC-7AA1-3F42-A1AD4DC4A682}"/>
              </a:ext>
            </a:extLst>
          </p:cNvPr>
          <p:cNvSpPr/>
          <p:nvPr/>
        </p:nvSpPr>
        <p:spPr>
          <a:xfrm>
            <a:off x="2711624" y="1953153"/>
            <a:ext cx="1991281" cy="231065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26366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4E32825-229D-5247-AD88-885BEAEF0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Example: Bayes’ Rule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E9D3DB97-2992-0245-A39A-D7BF4C359BB1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GB" dirty="0"/>
                  <a:t>What if </a:t>
                </a:r>
                <a:br>
                  <a:rPr lang="en-GB" dirty="0"/>
                </a:br>
                <a:r>
                  <a:rPr lang="en-GB" dirty="0"/>
                  <a:t>	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GB" dirty="0"/>
                  <a:t> is the effect of a drug on a particular</a:t>
                </a:r>
                <a:br>
                  <a:rPr lang="en-GB" dirty="0"/>
                </a:br>
                <a:r>
                  <a:rPr lang="en-GB" dirty="0"/>
                  <a:t>patient, and </a:t>
                </a:r>
                <a:br>
                  <a:rPr lang="en-GB" dirty="0"/>
                </a:br>
                <a:r>
                  <a:rPr lang="en-GB" dirty="0"/>
                  <a:t>	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GB" dirty="0"/>
                  <a:t> is the patient’s electronic </a:t>
                </a:r>
                <a:br>
                  <a:rPr lang="en-GB" dirty="0"/>
                </a:br>
                <a:r>
                  <a:rPr lang="en-GB" dirty="0"/>
                  <a:t>health record?</a:t>
                </a:r>
              </a:p>
              <a:p>
                <a:endParaRPr lang="en-GB" dirty="0"/>
              </a:p>
              <a:p>
                <a:r>
                  <a:rPr lang="en-US" dirty="0"/>
                  <a:t>What if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US" dirty="0"/>
                  <a:t> is the electronic health records </a:t>
                </a:r>
                <a:br>
                  <a:rPr lang="en-US" dirty="0"/>
                </a:br>
                <a:r>
                  <a:rPr lang="en-US" dirty="0"/>
                  <a:t>for all of the people in the world?</a:t>
                </a:r>
              </a:p>
              <a:p>
                <a:r>
                  <a:rPr lang="en-US" dirty="0"/>
                  <a:t>What if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US" dirty="0"/>
                  <a:t> is a collection of student records </a:t>
                </a:r>
                <a:br>
                  <a:rPr lang="en-US" dirty="0"/>
                </a:br>
                <a:r>
                  <a:rPr lang="en-US" dirty="0"/>
                  <a:t>in a university?</a:t>
                </a:r>
              </a:p>
              <a:p>
                <a:r>
                  <a:rPr lang="en-US" dirty="0"/>
                  <a:t>What if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US" dirty="0"/>
                  <a:t> is a description of </a:t>
                </a:r>
                <a:br>
                  <a:rPr lang="en-US" dirty="0"/>
                </a:br>
                <a:r>
                  <a:rPr lang="en-US" dirty="0"/>
                  <a:t>everything known about the geology of Earth?</a:t>
                </a:r>
                <a:endParaRPr lang="en-GB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E9D3DB97-2992-0245-A39A-D7BF4C359BB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2"/>
                <a:stretch>
                  <a:fillRect l="-1829" t="-3039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E47DFA04-41B0-0948-BC71-7EA260CD06A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1832" y="1480198"/>
            <a:ext cx="3437851" cy="22895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F329DC-3856-24FE-5EB4-C4386CBF9825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eaLnBrk="1" hangingPunct="1"/>
            <a:r>
              <a:rPr lang="de-DE"/>
              <a:t>Intro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8B7497-8E5B-F3AF-5543-8B75C22D81E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3B7544-35A2-E7BC-6273-B0B2399B2D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16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143485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Example: Predicting Grades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type="body" sz="quarter" idx="13"/>
          </p:nvPr>
        </p:nvSpPr>
        <p:spPr>
          <a:xfrm>
            <a:off x="623393" y="1332843"/>
            <a:ext cx="5688632" cy="4584266"/>
          </a:xfrm>
        </p:spPr>
        <p:txBody>
          <a:bodyPr/>
          <a:lstStyle/>
          <a:p>
            <a:r>
              <a:rPr lang="en-US" dirty="0"/>
              <a:t>Students s3 and s4 have the same averages, on courses with the same averages.</a:t>
            </a:r>
          </a:p>
          <a:p>
            <a:r>
              <a:rPr lang="en-US" dirty="0">
                <a:solidFill>
                  <a:schemeClr val="accent1"/>
                </a:solidFill>
              </a:rPr>
              <a:t>Which student would you expect to do better?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9124" y="1665065"/>
            <a:ext cx="4273300" cy="40409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BF11FD-53C4-CE35-C690-640CBE789A18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eaLnBrk="1" hangingPunct="1"/>
            <a:r>
              <a:rPr lang="de-DE"/>
              <a:t>Intro</a:t>
            </a:r>
            <a:endParaRPr lang="de-D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AFCDA9-0F29-E61E-4C66-2C2FCF5F8F1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89D1C0-19C0-FA68-4294-8CFA3BF87B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17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92736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Example: Predicting Grades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045D63DA-0268-2341-A502-D37B363408CD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623393" y="1332843"/>
                <a:ext cx="5328592" cy="4584266"/>
              </a:xfrm>
            </p:spPr>
            <p:txBody>
              <a:bodyPr/>
              <a:lstStyle/>
              <a:p>
                <a:r>
                  <a:rPr lang="en-US" dirty="0"/>
                  <a:t>Rigid and large graphical model</a:t>
                </a:r>
              </a:p>
              <a:p>
                <a:r>
                  <a:rPr lang="en-US" dirty="0"/>
                  <a:t>Available features</a:t>
                </a:r>
              </a:p>
              <a:p>
                <a:pPr lvl="1"/>
                <a:r>
                  <a:rPr lang="en-US" dirty="0"/>
                  <a:t>Student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dirty="0"/>
                  <a:t> intelligence: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𝐼𝑛𝑡</m:t>
                    </m:r>
                    <m:d>
                      <m:d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endParaRPr lang="en-US" dirty="0"/>
              </a:p>
              <a:p>
                <a:pPr lvl="2"/>
                <a:r>
                  <a:rPr lang="en-US" dirty="0"/>
                  <a:t>Discrete (Boolean) range: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Course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dirty="0"/>
                  <a:t> difficulty: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𝐷𝑖𝑓𝑓</m:t>
                    </m:r>
                    <m:d>
                      <m:d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d>
                  </m:oMath>
                </a14:m>
                <a:endParaRPr lang="de-DE" b="0" dirty="0"/>
              </a:p>
              <a:p>
                <a:pPr lvl="2"/>
                <a:r>
                  <a:rPr lang="en-US" dirty="0"/>
                  <a:t>Discrete (Boolean) range: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Student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dirty="0"/>
                  <a:t> grade in course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dirty="0"/>
                  <a:t>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𝐺𝑟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d>
                  </m:oMath>
                </a14:m>
                <a:endParaRPr lang="de-DE" b="0" dirty="0"/>
              </a:p>
              <a:p>
                <a:pPr lvl="2"/>
                <a:r>
                  <a:rPr lang="en-GB" b="0" dirty="0"/>
                  <a:t>Discrete range: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endParaRPr lang="en-GB" dirty="0"/>
              </a:p>
              <a:p>
                <a:pPr lvl="1"/>
                <a:endParaRPr lang="en-GB" dirty="0"/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045D63DA-0268-2341-A502-D37B363408C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623393" y="1332843"/>
                <a:ext cx="5328592" cy="4584266"/>
              </a:xfrm>
              <a:blipFill>
                <a:blip r:embed="rId2"/>
                <a:stretch>
                  <a:fillRect l="-3800" t="-221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3837" y="1480198"/>
            <a:ext cx="5989292" cy="445993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109021" y="5071826"/>
            <a:ext cx="6314765" cy="1015663"/>
            <a:chOff x="-38909" y="5227691"/>
            <a:chExt cx="6314765" cy="1015663"/>
          </a:xfrm>
        </p:grpSpPr>
        <p:sp>
          <p:nvSpPr>
            <p:cNvPr id="4" name="Rounded Rectangle 3"/>
            <p:cNvSpPr/>
            <p:nvPr/>
          </p:nvSpPr>
          <p:spPr bwMode="auto">
            <a:xfrm>
              <a:off x="2465856" y="5261256"/>
              <a:ext cx="1219200" cy="715089"/>
            </a:xfrm>
            <a:prstGeom prst="roundRect">
              <a:avLst/>
            </a:prstGeom>
            <a:noFill/>
            <a:ln w="571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600" b="1">
                <a:solidFill>
                  <a:srgbClr val="FFC000"/>
                </a:solidFill>
                <a:latin typeface="Verdana" pitchFamily="34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 bwMode="auto">
            <a:xfrm>
              <a:off x="5056656" y="5304032"/>
              <a:ext cx="1219200" cy="715089"/>
            </a:xfrm>
            <a:prstGeom prst="roundRect">
              <a:avLst/>
            </a:prstGeom>
            <a:noFill/>
            <a:ln w="571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600" b="1">
                <a:solidFill>
                  <a:srgbClr val="FFC000"/>
                </a:solidFill>
                <a:latin typeface="Verdana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-38909" y="5227691"/>
              <a:ext cx="246836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000" dirty="0">
                  <a:solidFill>
                    <a:srgbClr val="FFC000"/>
                  </a:solidFill>
                </a:rPr>
                <a:t>So, we should expect student s3 to perform better</a:t>
              </a:r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628114-272E-4766-0ED4-B7C490476DA6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eaLnBrk="1" hangingPunct="1"/>
            <a:r>
              <a:rPr lang="de-DE"/>
              <a:t>Intro</a:t>
            </a:r>
            <a:endParaRPr lang="de-DE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778B4D1-6EC8-1836-804D-7CF84200AF0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1D02C22-1A2A-D10F-ABF9-1918DA54D48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18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95827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77498-EC98-C24C-AE97-3ABBF014C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Example: Predicting Grades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825CBCB-0E59-984C-8B4F-5E9924CD429F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623393" y="1332843"/>
                <a:ext cx="6676404" cy="4584266"/>
              </a:xfrm>
            </p:spPr>
            <p:txBody>
              <a:bodyPr>
                <a:normAutofit fontScale="85000" lnSpcReduction="20000"/>
              </a:bodyPr>
              <a:lstStyle/>
              <a:p>
                <a:r>
                  <a:rPr lang="en-US" dirty="0"/>
                  <a:t>Relational models: more flexible and compact way</a:t>
                </a:r>
              </a:p>
              <a:p>
                <a:r>
                  <a:rPr lang="en-US" dirty="0"/>
                  <a:t>Program abstraction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>
                    <a:solidFill>
                      <a:schemeClr val="accent1"/>
                    </a:solidFill>
                  </a:rPr>
                  <a:t>logical variable</a:t>
                </a:r>
                <a:r>
                  <a:rPr lang="en-US" dirty="0"/>
                  <a:t> representing students, courses</a:t>
                </a:r>
              </a:p>
              <a:p>
                <a:pPr lvl="1"/>
                <a:r>
                  <a:rPr lang="en-US" dirty="0"/>
                  <a:t>Set of individuals of a type is called a </a:t>
                </a:r>
                <a:r>
                  <a:rPr lang="en-US" dirty="0">
                    <a:solidFill>
                      <a:schemeClr val="accent1"/>
                    </a:solidFill>
                  </a:rPr>
                  <a:t>domain </a:t>
                </a:r>
                <a:r>
                  <a:rPr lang="en-US" dirty="0"/>
                  <a:t>or</a:t>
                </a:r>
                <a:r>
                  <a:rPr lang="en-US" dirty="0">
                    <a:solidFill>
                      <a:schemeClr val="accent1"/>
                    </a:solidFill>
                  </a:rPr>
                  <a:t> population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𝐼𝑛𝑡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𝐺𝑟𝑎𝑑𝑒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𝐷𝑖𝑓𝑓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</m:oMath>
                </a14:m>
                <a:r>
                  <a:rPr lang="en-US" dirty="0"/>
                  <a:t> are </a:t>
                </a:r>
                <a:r>
                  <a:rPr lang="en-US" dirty="0">
                    <a:solidFill>
                      <a:schemeClr val="accent1"/>
                    </a:solidFill>
                  </a:rPr>
                  <a:t>parameterized random variables</a:t>
                </a:r>
              </a:p>
              <a:p>
                <a:r>
                  <a:rPr lang="en-GB" dirty="0">
                    <a:solidFill>
                      <a:schemeClr val="accent1"/>
                    </a:solidFill>
                  </a:rPr>
                  <a:t>Grounding</a:t>
                </a: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for every student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, there is a random variable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𝐼𝑛𝑡</m:t>
                    </m:r>
                    <m:d>
                      <m:dPr>
                        <m:ctrlP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for every course </a:t>
                </a:r>
                <a14:m>
                  <m:oMath xmlns:m="http://schemas.openxmlformats.org/officeDocument/2006/math">
                    <m:r>
                      <a:rPr lang="de-DE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, there is a random variable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𝐷</m:t>
                    </m:r>
                    <m:r>
                      <a:rPr lang="de-DE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𝑖𝑓𝑓</m:t>
                    </m:r>
                    <m:d>
                      <m:dPr>
                        <m:ctrlP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for every </a:t>
                </a:r>
                <a14:m>
                  <m:oMath xmlns:m="http://schemas.openxmlformats.org/officeDocument/2006/math">
                    <m:r>
                      <a:rPr lang="de-DE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de-DE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pair there is a random variable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𝐺𝑟𝑎𝑑𝑒</m:t>
                    </m:r>
                    <m:d>
                      <m:dPr>
                        <m:ctrlP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de-DE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all instances share the same structure and parameters</a:t>
                </a:r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825CBCB-0E59-984C-8B4F-5E9924CD429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623393" y="1332843"/>
                <a:ext cx="6676404" cy="4584266"/>
              </a:xfrm>
              <a:blipFill>
                <a:blip r:embed="rId2"/>
                <a:stretch>
                  <a:fillRect l="-2467" t="-3039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4B3556C6-FE99-2948-B612-158177295237}"/>
              </a:ext>
            </a:extLst>
          </p:cNvPr>
          <p:cNvSpPr txBox="1"/>
          <p:nvPr/>
        </p:nvSpPr>
        <p:spPr>
          <a:xfrm>
            <a:off x="9612189" y="3565741"/>
            <a:ext cx="2136004" cy="885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sz="1600" dirty="0">
                <a:solidFill>
                  <a:schemeClr val="accent1"/>
                </a:solidFill>
              </a:rPr>
              <a:t>Called plate notation, plates are pictured as boxes, denoting logical variables, types, groups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C774CB-9FC0-7C4C-BD6C-78A85DA169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862" r="6743" b="2818"/>
          <a:stretch/>
        </p:blipFill>
        <p:spPr>
          <a:xfrm>
            <a:off x="7383278" y="1480198"/>
            <a:ext cx="4448397" cy="216415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EDCF49-4C68-C1BD-7B59-ECC080E8CCCD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eaLnBrk="1" hangingPunct="1"/>
            <a:r>
              <a:rPr lang="de-DE"/>
              <a:t>Intro</a:t>
            </a:r>
            <a:endParaRPr lang="de-DE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3BFD3BE-E034-E79B-F97D-FB2763C495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F689D47-6C7F-0809-CC8E-FD9915735B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19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4680434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F5DD1-E576-A147-A98B-E4346EEB6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Contents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B662435-5C18-7546-8378-6068FFC70A3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numCol="2">
            <a:normAutofit fontScale="85000" lnSpcReduction="10000"/>
          </a:bodyPr>
          <a:lstStyle/>
          <a:p>
            <a:pPr marL="456743" indent="-456743">
              <a:buFont typeface="+mj-lt"/>
              <a:buAutoNum type="arabicPeriod"/>
            </a:pPr>
            <a:r>
              <a:rPr lang="en-GB" b="1" dirty="0">
                <a:solidFill>
                  <a:schemeClr val="accent1"/>
                </a:solidFill>
              </a:rPr>
              <a:t>Introduction</a:t>
            </a:r>
          </a:p>
          <a:p>
            <a:pPr lvl="1"/>
            <a:r>
              <a:rPr lang="en-GB" dirty="0" err="1">
                <a:solidFill>
                  <a:schemeClr val="accent1"/>
                </a:solidFill>
              </a:rPr>
              <a:t>StaRAI</a:t>
            </a:r>
            <a:r>
              <a:rPr lang="en-GB" dirty="0">
                <a:solidFill>
                  <a:schemeClr val="accent1"/>
                </a:solidFill>
              </a:rPr>
              <a:t>: Agent, context, motivation</a:t>
            </a:r>
          </a:p>
          <a:p>
            <a:pPr marL="456743" indent="-456743">
              <a:buFont typeface="+mj-lt"/>
              <a:buAutoNum type="arabicPeriod"/>
            </a:pPr>
            <a:r>
              <a:rPr lang="en-GB" b="1" dirty="0"/>
              <a:t>Foundations</a:t>
            </a:r>
            <a:endParaRPr lang="en-GB" dirty="0"/>
          </a:p>
          <a:p>
            <a:pPr lvl="1"/>
            <a:r>
              <a:rPr lang="en-GB" dirty="0"/>
              <a:t>Logic</a:t>
            </a:r>
          </a:p>
          <a:p>
            <a:pPr lvl="1"/>
            <a:r>
              <a:rPr lang="en-GB" dirty="0"/>
              <a:t>Probability theory</a:t>
            </a:r>
          </a:p>
          <a:p>
            <a:pPr lvl="1"/>
            <a:r>
              <a:rPr lang="en-GB" dirty="0"/>
              <a:t>Probabilistic graphical models (PGMs)</a:t>
            </a:r>
          </a:p>
          <a:p>
            <a:pPr marL="456743" indent="-456743">
              <a:buFont typeface="+mj-lt"/>
              <a:buAutoNum type="arabicPeriod"/>
            </a:pPr>
            <a:r>
              <a:rPr lang="en-GB" b="1" dirty="0"/>
              <a:t>Probabilistic Relational Models (PRMs)</a:t>
            </a:r>
          </a:p>
          <a:p>
            <a:pPr lvl="1"/>
            <a:r>
              <a:rPr lang="en-GB" dirty="0"/>
              <a:t>Parfactor models, Markov logic networks</a:t>
            </a:r>
          </a:p>
          <a:p>
            <a:pPr lvl="1"/>
            <a:r>
              <a:rPr lang="en-GB" dirty="0"/>
              <a:t>Semantics, inference tasks</a:t>
            </a:r>
          </a:p>
          <a:p>
            <a:pPr marL="456743" indent="-456743">
              <a:buFont typeface="+mj-lt"/>
              <a:buAutoNum type="arabicPeriod"/>
            </a:pPr>
            <a:r>
              <a:rPr lang="en-GB" b="1" dirty="0"/>
              <a:t>Exact Lifted Inference</a:t>
            </a:r>
          </a:p>
          <a:p>
            <a:pPr lvl="1"/>
            <a:r>
              <a:rPr lang="en-GB" dirty="0"/>
              <a:t>Lifted Variable Elimination</a:t>
            </a:r>
          </a:p>
          <a:p>
            <a:pPr lvl="1"/>
            <a:r>
              <a:rPr lang="en-GB" dirty="0"/>
              <a:t>Lifted Junction Tree Algorithm</a:t>
            </a:r>
          </a:p>
          <a:p>
            <a:pPr lvl="1"/>
            <a:r>
              <a:rPr lang="en-GB" dirty="0"/>
              <a:t>First-Order Knowledge Compilation</a:t>
            </a:r>
          </a:p>
          <a:p>
            <a:pPr marL="456743" indent="-456743">
              <a:buFont typeface="+mj-lt"/>
              <a:buAutoNum type="arabicPeriod"/>
            </a:pPr>
            <a:r>
              <a:rPr lang="en-GB" b="1" dirty="0"/>
              <a:t>Lifted Sequential Models and Inference</a:t>
            </a:r>
          </a:p>
          <a:p>
            <a:pPr lvl="1"/>
            <a:r>
              <a:rPr lang="en-GB" dirty="0"/>
              <a:t>Parameterised models</a:t>
            </a:r>
          </a:p>
          <a:p>
            <a:pPr lvl="1"/>
            <a:r>
              <a:rPr lang="en-GB" dirty="0"/>
              <a:t>Semantics, inference tasks, algorithm</a:t>
            </a:r>
          </a:p>
          <a:p>
            <a:pPr marL="456743" indent="-456743">
              <a:buFont typeface="+mj-lt"/>
              <a:buAutoNum type="arabicPeriod"/>
            </a:pPr>
            <a:r>
              <a:rPr lang="en-GB" b="1" dirty="0"/>
              <a:t>Lifted Decision Making</a:t>
            </a:r>
          </a:p>
          <a:p>
            <a:pPr lvl="1"/>
            <a:r>
              <a:rPr lang="en-GB" dirty="0"/>
              <a:t>Preferences, utility</a:t>
            </a:r>
          </a:p>
          <a:p>
            <a:pPr lvl="1"/>
            <a:r>
              <a:rPr lang="en-GB" dirty="0"/>
              <a:t>Decision-theoretic models, tasks, algorithm</a:t>
            </a:r>
          </a:p>
          <a:p>
            <a:pPr marL="456743" indent="-456743">
              <a:buFont typeface="+mj-lt"/>
              <a:buAutoNum type="arabicPeriod"/>
            </a:pPr>
            <a:r>
              <a:rPr lang="en-GB" b="1" dirty="0"/>
              <a:t>Approximate Lifted Inference</a:t>
            </a:r>
          </a:p>
          <a:p>
            <a:pPr marL="456743" indent="-456743">
              <a:buFont typeface="+mj-lt"/>
              <a:buAutoNum type="arabicPeriod"/>
            </a:pPr>
            <a:r>
              <a:rPr lang="en-GB" b="1" dirty="0"/>
              <a:t>Lifted Learning</a:t>
            </a:r>
          </a:p>
          <a:p>
            <a:pPr lvl="1"/>
            <a:r>
              <a:rPr lang="en-GB" dirty="0"/>
              <a:t>Parameter learning</a:t>
            </a:r>
          </a:p>
          <a:p>
            <a:pPr lvl="1"/>
            <a:r>
              <a:rPr lang="en-GB" dirty="0"/>
              <a:t>Relation learning</a:t>
            </a:r>
          </a:p>
          <a:p>
            <a:pPr lvl="1"/>
            <a:r>
              <a:rPr lang="en-GB" dirty="0"/>
              <a:t>Approximating symmetries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4E816A-E2EA-550E-2A7B-2408A9A0870C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eaLnBrk="1" hangingPunct="1"/>
            <a:r>
              <a:rPr lang="de-DE"/>
              <a:t>Intro</a:t>
            </a:r>
            <a:endParaRPr lang="de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690DAA-7D46-C283-AAA2-77562DC5755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E2C637-59B2-3D61-89ED-042C3BF183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2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1870457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77498-EC98-C24C-AE97-3ABBF014C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Example: Predicting Grades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825CBCB-0E59-984C-8B4F-5E9924CD429F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623393" y="1332843"/>
                <a:ext cx="5472608" cy="4584266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 dirty="0"/>
                  <a:t>If there were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1000</m:t>
                    </m:r>
                  </m:oMath>
                </a14:m>
                <a:r>
                  <a:rPr lang="en-US" dirty="0"/>
                  <a:t> students 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100</m:t>
                    </m:r>
                  </m:oMath>
                </a14:m>
                <a:r>
                  <a:rPr lang="en-US" dirty="0"/>
                  <a:t> courses: </a:t>
                </a:r>
              </a:p>
              <a:p>
                <a:pPr lvl="1"/>
                <a:r>
                  <a:rPr lang="en-US" dirty="0"/>
                  <a:t>Grounding contains</a:t>
                </a:r>
              </a:p>
              <a:p>
                <a:pPr lvl="2"/>
                <a:r>
                  <a:rPr lang="fr-FR" dirty="0"/>
                  <a:t>1000 </a:t>
                </a:r>
                <a14:m>
                  <m:oMath xmlns:m="http://schemas.openxmlformats.org/officeDocument/2006/math">
                    <m:r>
                      <a:rPr lang="fr-FR" i="1" dirty="0" smtClean="0">
                        <a:latin typeface="Cambria Math" panose="02040503050406030204" pitchFamily="18" charset="0"/>
                      </a:rPr>
                      <m:t>𝐼𝑛𝑡</m:t>
                    </m:r>
                    <m:d>
                      <m:dPr>
                        <m:ctrlPr>
                          <a:rPr lang="fr-FR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r>
                  <a:rPr lang="fr-FR" dirty="0"/>
                  <a:t> variables</a:t>
                </a:r>
              </a:p>
              <a:p>
                <a:pPr lvl="2"/>
                <a:r>
                  <a:rPr lang="fr-FR" dirty="0"/>
                  <a:t>100 </a:t>
                </a:r>
                <a14:m>
                  <m:oMath xmlns:m="http://schemas.openxmlformats.org/officeDocument/2006/math">
                    <m:r>
                      <a:rPr lang="fr-FR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𝑖𝑓𝑓</m:t>
                    </m:r>
                    <m:d>
                      <m:dPr>
                        <m:ctrlPr>
                          <a:rPr lang="fr-FR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d>
                  </m:oMath>
                </a14:m>
                <a:r>
                  <a:rPr lang="fr-FR" dirty="0"/>
                  <a:t> variables</a:t>
                </a:r>
              </a:p>
              <a:p>
                <a:pPr lvl="2"/>
                <a:r>
                  <a:rPr lang="fr-FR" dirty="0"/>
                  <a:t>100000 </a:t>
                </a:r>
                <a14:m>
                  <m:oMath xmlns:m="http://schemas.openxmlformats.org/officeDocument/2006/math">
                    <m:r>
                      <a:rPr lang="fr-FR" i="1" dirty="0" smtClean="0">
                        <a:latin typeface="Cambria Math" panose="02040503050406030204" pitchFamily="18" charset="0"/>
                      </a:rPr>
                      <m:t>𝐺𝑟𝑎𝑑𝑒</m:t>
                    </m:r>
                    <m:d>
                      <m:dPr>
                        <m:ctrlPr>
                          <a:rPr lang="fr-FR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i="1" dirty="0" err="1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i="1" dirty="0" err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d>
                  </m:oMath>
                </a14:m>
                <a:r>
                  <a:rPr lang="fr-FR" dirty="0"/>
                  <a:t> variables</a:t>
                </a:r>
              </a:p>
              <a:p>
                <a:pPr lvl="1"/>
                <a:r>
                  <a:rPr lang="fr-FR" b="1" dirty="0">
                    <a:solidFill>
                      <a:srgbClr val="FFC000"/>
                    </a:solidFill>
                  </a:rPr>
                  <a:t>Total: 101100 variables</a:t>
                </a:r>
                <a:endParaRPr lang="en-US" b="1" dirty="0">
                  <a:solidFill>
                    <a:srgbClr val="FFC000"/>
                  </a:solidFill>
                </a:endParaRPr>
              </a:p>
              <a:p>
                <a:r>
                  <a:rPr lang="en-US" dirty="0">
                    <a:solidFill>
                      <a:schemeClr val="accent1"/>
                    </a:solidFill>
                  </a:rPr>
                  <a:t>Numbers to be specified to define the probabilities = </a:t>
                </a:r>
                <a:r>
                  <a:rPr lang="en-US" b="1" u="sng" dirty="0">
                    <a:solidFill>
                      <a:schemeClr val="accent1"/>
                    </a:solidFill>
                  </a:rPr>
                  <a:t>10 parameters</a:t>
                </a:r>
                <a:endParaRPr lang="en-US" dirty="0">
                  <a:solidFill>
                    <a:schemeClr val="accent1"/>
                  </a:solidFill>
                </a:endParaRPr>
              </a:p>
              <a:p>
                <a:pPr lvl="1"/>
                <a:r>
                  <a:rPr lang="en-US" dirty="0">
                    <a:solidFill>
                      <a:schemeClr val="accent1"/>
                    </a:solidFill>
                  </a:rPr>
                  <a:t>1 for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𝐼</m:t>
                    </m:r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𝑛𝑡</m:t>
                    </m:r>
                    <m:d>
                      <m:dPr>
                        <m:ctrlPr>
                          <a:rPr lang="en-US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accent1"/>
                    </a:solidFill>
                  </a:rPr>
                  <a:t>, </a:t>
                </a:r>
              </a:p>
              <a:p>
                <a:pPr lvl="1"/>
                <a:r>
                  <a:rPr lang="en-US" dirty="0">
                    <a:solidFill>
                      <a:schemeClr val="accent1"/>
                    </a:solidFill>
                  </a:rPr>
                  <a:t>1 for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𝐷</m:t>
                    </m:r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𝑖𝑓𝑓</m:t>
                    </m:r>
                    <m:d>
                      <m:dPr>
                        <m:ctrlPr>
                          <a:rPr lang="en-US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accent1"/>
                    </a:solidFill>
                  </a:rPr>
                  <a:t>, </a:t>
                </a:r>
              </a:p>
              <a:p>
                <a:pPr lvl="1"/>
                <a:r>
                  <a:rPr lang="en-US" dirty="0">
                    <a:solidFill>
                      <a:schemeClr val="accent1"/>
                    </a:solidFill>
                  </a:rPr>
                  <a:t>8 for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𝐺𝑟</m:t>
                    </m:r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𝑎𝑑𝑒</m:t>
                    </m:r>
                    <m:d>
                      <m:dPr>
                        <m:ctrlPr>
                          <a:rPr lang="en-US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US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  <a:p>
                <a:pPr lvl="2"/>
                <a:r>
                  <a:rPr lang="en-US" dirty="0"/>
                  <a:t>Idea of parfactor models as we will see later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825CBCB-0E59-984C-8B4F-5E9924CD429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623393" y="1332843"/>
                <a:ext cx="5472608" cy="4584266"/>
              </a:xfrm>
              <a:blipFill>
                <a:blip r:embed="rId2"/>
                <a:stretch>
                  <a:fillRect l="-3233" t="-3315" r="-3233" b="-110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4B3556C6-FE99-2948-B612-158177295237}"/>
              </a:ext>
            </a:extLst>
          </p:cNvPr>
          <p:cNvSpPr txBox="1"/>
          <p:nvPr/>
        </p:nvSpPr>
        <p:spPr>
          <a:xfrm rot="16200000">
            <a:off x="10375382" y="4449400"/>
            <a:ext cx="2298242" cy="688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sz="16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Not necessary due to probability distributions adding to 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C774CB-9FC0-7C4C-BD6C-78A85DA169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862" r="6743" b="2818"/>
          <a:stretch/>
        </p:blipFill>
        <p:spPr>
          <a:xfrm>
            <a:off x="7383278" y="1480198"/>
            <a:ext cx="4448397" cy="21641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43FE5CDA-FB48-854C-9EA4-5181EC857DE1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6185015" y="4002075"/>
              <a:ext cx="4995419" cy="1854200"/>
            </p:xfrm>
            <a:graphic>
              <a:graphicData uri="http://schemas.openxmlformats.org/drawingml/2006/table">
                <a:tbl>
                  <a:tblPr firstRow="1" bandRow="1">
                    <a:tableStyleId>{B301B821-A1FF-4177-AEE7-76D212191A09}</a:tableStyleId>
                  </a:tblPr>
                  <a:tblGrid>
                    <a:gridCol w="863410">
                      <a:extLst>
                        <a:ext uri="{9D8B030D-6E8A-4147-A177-3AD203B41FA5}">
                          <a16:colId xmlns:a16="http://schemas.microsoft.com/office/drawing/2014/main" val="1031288677"/>
                        </a:ext>
                      </a:extLst>
                    </a:gridCol>
                    <a:gridCol w="1060577">
                      <a:extLst>
                        <a:ext uri="{9D8B030D-6E8A-4147-A177-3AD203B41FA5}">
                          <a16:colId xmlns:a16="http://schemas.microsoft.com/office/drawing/2014/main" val="798097804"/>
                        </a:ext>
                      </a:extLst>
                    </a:gridCol>
                    <a:gridCol w="548640">
                      <a:extLst>
                        <a:ext uri="{9D8B030D-6E8A-4147-A177-3AD203B41FA5}">
                          <a16:colId xmlns:a16="http://schemas.microsoft.com/office/drawing/2014/main" val="3249118691"/>
                        </a:ext>
                      </a:extLst>
                    </a:gridCol>
                    <a:gridCol w="548640">
                      <a:extLst>
                        <a:ext uri="{9D8B030D-6E8A-4147-A177-3AD203B41FA5}">
                          <a16:colId xmlns:a16="http://schemas.microsoft.com/office/drawing/2014/main" val="3241668121"/>
                        </a:ext>
                      </a:extLst>
                    </a:gridCol>
                    <a:gridCol w="1974152">
                      <a:extLst>
                        <a:ext uri="{9D8B030D-6E8A-4147-A177-3AD203B41FA5}">
                          <a16:colId xmlns:a16="http://schemas.microsoft.com/office/drawing/2014/main" val="1993949794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mtClean="0">
                                    <a:latin typeface="Cambria Math" panose="02040503050406030204" pitchFamily="18" charset="0"/>
                                  </a:rPr>
                                  <m:t>𝐼𝑛𝑡</m:t>
                                </m:r>
                                <m:d>
                                  <m:d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GB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mtClean="0">
                                    <a:latin typeface="Cambria Math" panose="02040503050406030204" pitchFamily="18" charset="0"/>
                                  </a:rPr>
                                  <m:t>𝐷𝑖𝑓𝑓</m:t>
                                </m:r>
                                <m:d>
                                  <m:d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GB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b="0" i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b="0" dirty="0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1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8498678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mtClean="0"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sSub>
                                  <m:sSub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sub>
                                </m:sSub>
                                <m:r>
                                  <a:rPr lang="de-DE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1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8501410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21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22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mtClean="0"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sSub>
                                  <m:sSub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21</m:t>
                                    </m:r>
                                  </m:sub>
                                </m:sSub>
                                <m:r>
                                  <a:rPr lang="de-DE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22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58288508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mtClean="0">
                                    <a:latin typeface="Cambria Math" panose="02040503050406030204" pitchFamily="18" charset="0"/>
                                  </a:rPr>
                                  <m:t>𝑓𝑎𝑙𝑠𝑒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31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32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mtClean="0"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sSub>
                                  <m:sSub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31</m:t>
                                    </m:r>
                                  </m:sub>
                                </m:sSub>
                                <m:r>
                                  <a:rPr lang="de-DE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32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tx1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05321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mtClean="0">
                                    <a:latin typeface="Cambria Math" panose="02040503050406030204" pitchFamily="18" charset="0"/>
                                  </a:rPr>
                                  <m:t>𝑡𝑟𝑢𝑒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41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42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mtClean="0"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sSub>
                                  <m:sSub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41</m:t>
                                    </m:r>
                                  </m:sub>
                                </m:sSub>
                                <m:r>
                                  <a:rPr lang="de-DE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de-DE" smtClean="0">
                                        <a:latin typeface="Cambria Math" panose="02040503050406030204" pitchFamily="18" charset="0"/>
                                      </a:rPr>
                                      <m:t>42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396435365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43FE5CDA-FB48-854C-9EA4-5181EC857DE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59481633"/>
                  </p:ext>
                </p:extLst>
              </p:nvPr>
            </p:nvGraphicFramePr>
            <p:xfrm>
              <a:off x="6185015" y="4002075"/>
              <a:ext cx="4995419" cy="1854200"/>
            </p:xfrm>
            <a:graphic>
              <a:graphicData uri="http://schemas.openxmlformats.org/drawingml/2006/table">
                <a:tbl>
                  <a:tblPr firstRow="1" bandRow="1">
                    <a:tableStyleId>{B301B821-A1FF-4177-AEE7-76D212191A09}</a:tableStyleId>
                  </a:tblPr>
                  <a:tblGrid>
                    <a:gridCol w="863410">
                      <a:extLst>
                        <a:ext uri="{9D8B030D-6E8A-4147-A177-3AD203B41FA5}">
                          <a16:colId xmlns:a16="http://schemas.microsoft.com/office/drawing/2014/main" val="1031288677"/>
                        </a:ext>
                      </a:extLst>
                    </a:gridCol>
                    <a:gridCol w="1060577">
                      <a:extLst>
                        <a:ext uri="{9D8B030D-6E8A-4147-A177-3AD203B41FA5}">
                          <a16:colId xmlns:a16="http://schemas.microsoft.com/office/drawing/2014/main" val="798097804"/>
                        </a:ext>
                      </a:extLst>
                    </a:gridCol>
                    <a:gridCol w="548640">
                      <a:extLst>
                        <a:ext uri="{9D8B030D-6E8A-4147-A177-3AD203B41FA5}">
                          <a16:colId xmlns:a16="http://schemas.microsoft.com/office/drawing/2014/main" val="3249118691"/>
                        </a:ext>
                      </a:extLst>
                    </a:gridCol>
                    <a:gridCol w="548640">
                      <a:extLst>
                        <a:ext uri="{9D8B030D-6E8A-4147-A177-3AD203B41FA5}">
                          <a16:colId xmlns:a16="http://schemas.microsoft.com/office/drawing/2014/main" val="3241668121"/>
                        </a:ext>
                      </a:extLst>
                    </a:gridCol>
                    <a:gridCol w="1974152">
                      <a:extLst>
                        <a:ext uri="{9D8B030D-6E8A-4147-A177-3AD203B41FA5}">
                          <a16:colId xmlns:a16="http://schemas.microsoft.com/office/drawing/2014/main" val="1993949794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471" t="-3448" r="-479412" b="-4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82143" t="-3448" r="-288095" b="-4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55814" t="-3448" r="-462791" b="-4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455814" t="-3448" r="-362791" b="-4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53205" t="-3448" b="-4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8498678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471" t="-100000" r="-479412" b="-2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82143" t="-100000" r="-288095" b="-2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55814" t="-100000" r="-462791" b="-2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455814" t="-100000" r="-362791" b="-29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53205" t="-100000" b="-29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8501410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471" t="-206897" r="-479412" b="-2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82143" t="-206897" r="-288095" b="-2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55814" t="-206897" r="-462791" b="-2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455814" t="-206897" r="-362791" b="-2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53205" t="-206897" b="-2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8288508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471" t="-296667" r="-479412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82143" t="-296667" r="-288095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55814" t="-296667" r="-462791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455814" t="-296667" r="-362791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53205" t="-296667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05321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471" t="-410345" r="-479412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82143" t="-410345" r="-288095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55814" t="-410345" r="-462791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455814" t="-410345" r="-362791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4"/>
                          <a:stretch>
                            <a:fillRect l="-153205" t="-410345" b="-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64353652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E89FCE05-74F0-1E40-B502-43E4683F164B}"/>
                  </a:ext>
                </a:extLst>
              </p:cNvPr>
              <p:cNvSpPr/>
              <p:nvPr/>
            </p:nvSpPr>
            <p:spPr>
              <a:xfrm>
                <a:off x="6836256" y="3591187"/>
                <a:ext cx="39845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r>
                        <a:rPr lang="de-DE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𝐺𝑟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de-DE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</m:d>
                          <m:r>
                            <a:rPr lang="de-DE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𝐼𝑛𝑡</m:t>
                          </m:r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d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𝐷𝑖𝑓𝑓</m:t>
                          </m:r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E89FCE05-74F0-1E40-B502-43E4683F16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6256" y="3591187"/>
                <a:ext cx="3984552" cy="369332"/>
              </a:xfrm>
              <a:prstGeom prst="rect">
                <a:avLst/>
              </a:prstGeom>
              <a:blipFill>
                <a:blip r:embed="rId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D6266A-45E9-EE1C-CED1-0334F4EF041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eaLnBrk="1" hangingPunct="1"/>
            <a:r>
              <a:rPr lang="de-DE"/>
              <a:t>Intro</a:t>
            </a:r>
            <a:endParaRPr lang="de-DE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3ED0A10-A0FF-F52A-D71C-4C45C7261C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C6262B2-F2B2-88F1-FE3B-6719668AECB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20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7299712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1635B-97E4-204F-A69D-0224EADCF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Connection to AI, Agents, and Environments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961117-7F3D-884C-CF37-D9C68272E6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ED9F7F-7C27-EC4A-9658-E51C8CEF8AF7}"/>
              </a:ext>
            </a:extLst>
          </p:cNvPr>
          <p:cNvSpPr txBox="1"/>
          <p:nvPr/>
        </p:nvSpPr>
        <p:spPr>
          <a:xfrm>
            <a:off x="4751972" y="1665065"/>
            <a:ext cx="2496310" cy="715089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/>
              <a:t>AI: intelligent systems in the real world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D5260E-914E-554F-8392-FEF52B1891FC}"/>
              </a:ext>
            </a:extLst>
          </p:cNvPr>
          <p:cNvSpPr txBox="1"/>
          <p:nvPr/>
        </p:nvSpPr>
        <p:spPr>
          <a:xfrm>
            <a:off x="2766584" y="2904428"/>
            <a:ext cx="1889256" cy="408623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First-order logic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63368F-2476-BB41-859D-9F53B0AFF0E6}"/>
              </a:ext>
            </a:extLst>
          </p:cNvPr>
          <p:cNvSpPr txBox="1"/>
          <p:nvPr/>
        </p:nvSpPr>
        <p:spPr>
          <a:xfrm>
            <a:off x="7435511" y="2756029"/>
            <a:ext cx="2044865" cy="715089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Probabilistic graphical models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C9F974-4923-A249-B8AE-E28C8A234C7E}"/>
              </a:ext>
            </a:extLst>
          </p:cNvPr>
          <p:cNvSpPr txBox="1"/>
          <p:nvPr/>
        </p:nvSpPr>
        <p:spPr>
          <a:xfrm>
            <a:off x="4727848" y="3933056"/>
            <a:ext cx="2641558" cy="715089"/>
          </a:xfrm>
          <a:prstGeom prst="round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/>
              <a:t>First-order probabilistic languages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56FDEF6-0293-E34A-AA3A-076363BA7315}"/>
              </a:ext>
            </a:extLst>
          </p:cNvPr>
          <p:cNvCxnSpPr>
            <a:cxnSpLocks/>
            <a:stCxn id="7" idx="2"/>
            <a:endCxn id="8" idx="0"/>
          </p:cNvCxnSpPr>
          <p:nvPr/>
        </p:nvCxnSpPr>
        <p:spPr>
          <a:xfrm flipH="1">
            <a:off x="3711212" y="2380154"/>
            <a:ext cx="2288915" cy="52427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BC06AD6-0C95-E441-9EAF-6EF54F447B85}"/>
              </a:ext>
            </a:extLst>
          </p:cNvPr>
          <p:cNvCxnSpPr>
            <a:cxnSpLocks/>
            <a:stCxn id="7" idx="2"/>
            <a:endCxn id="9" idx="0"/>
          </p:cNvCxnSpPr>
          <p:nvPr/>
        </p:nvCxnSpPr>
        <p:spPr>
          <a:xfrm>
            <a:off x="6000127" y="2380154"/>
            <a:ext cx="2457817" cy="3758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4A37A50-A8F9-FD42-8FFE-B57A98C985CB}"/>
              </a:ext>
            </a:extLst>
          </p:cNvPr>
          <p:cNvCxnSpPr>
            <a:cxnSpLocks/>
            <a:stCxn id="8" idx="2"/>
            <a:endCxn id="10" idx="0"/>
          </p:cNvCxnSpPr>
          <p:nvPr/>
        </p:nvCxnSpPr>
        <p:spPr>
          <a:xfrm>
            <a:off x="3711212" y="3313051"/>
            <a:ext cx="2337415" cy="62000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48D3B4F-98B7-8944-ACAC-326FC6E3E589}"/>
              </a:ext>
            </a:extLst>
          </p:cNvPr>
          <p:cNvCxnSpPr>
            <a:cxnSpLocks/>
            <a:stCxn id="9" idx="2"/>
            <a:endCxn id="10" idx="0"/>
          </p:cNvCxnSpPr>
          <p:nvPr/>
        </p:nvCxnSpPr>
        <p:spPr>
          <a:xfrm flipH="1">
            <a:off x="6048627" y="3471118"/>
            <a:ext cx="2409317" cy="46193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35E88A8C-0505-7849-9577-FD93B6B451A1}"/>
              </a:ext>
            </a:extLst>
          </p:cNvPr>
          <p:cNvSpPr txBox="1"/>
          <p:nvPr/>
        </p:nvSpPr>
        <p:spPr>
          <a:xfrm>
            <a:off x="2783632" y="2039464"/>
            <a:ext cx="1889256" cy="646331"/>
          </a:xfrm>
          <a:prstGeom prst="rect">
            <a:avLst/>
          </a:prstGeom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/>
              <a:t>The world has things in it!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107EE4F-0C38-8B49-A530-E817E834E4E6}"/>
              </a:ext>
            </a:extLst>
          </p:cNvPr>
          <p:cNvSpPr txBox="1"/>
          <p:nvPr/>
        </p:nvSpPr>
        <p:spPr>
          <a:xfrm>
            <a:off x="7457359" y="2032292"/>
            <a:ext cx="1518961" cy="646331"/>
          </a:xfrm>
          <a:prstGeom prst="rect">
            <a:avLst/>
          </a:prstGeom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/>
              <a:t>The world is uncertain!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9ACCD7E-C92E-154D-8534-C077B31B42E9}"/>
              </a:ext>
            </a:extLst>
          </p:cNvPr>
          <p:cNvSpPr txBox="1"/>
          <p:nvPr/>
        </p:nvSpPr>
        <p:spPr>
          <a:xfrm>
            <a:off x="3143672" y="3502063"/>
            <a:ext cx="1518961" cy="646331"/>
          </a:xfrm>
          <a:prstGeom prst="rect">
            <a:avLst/>
          </a:prstGeom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/>
              <a:t>The world is uncertain!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2FB2341-BF04-7042-96D5-4D74BFABB186}"/>
              </a:ext>
            </a:extLst>
          </p:cNvPr>
          <p:cNvSpPr txBox="1"/>
          <p:nvPr/>
        </p:nvSpPr>
        <p:spPr>
          <a:xfrm>
            <a:off x="7441414" y="3617479"/>
            <a:ext cx="1606914" cy="646331"/>
          </a:xfrm>
          <a:prstGeom prst="rect">
            <a:avLst/>
          </a:prstGeom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/>
              <a:t>The world has things in it!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F15528C-B309-9949-B87B-9B3A1AF3893C}"/>
              </a:ext>
            </a:extLst>
          </p:cNvPr>
          <p:cNvSpPr txBox="1"/>
          <p:nvPr/>
        </p:nvSpPr>
        <p:spPr>
          <a:xfrm>
            <a:off x="4751972" y="6183170"/>
            <a:ext cx="29004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85000"/>
                  </a:schemeClr>
                </a:solidFill>
              </a:rPr>
              <a:t>Figure based on Stuart Russell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2B61BE-449F-0251-F346-3FD5DF4E3E8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eaLnBrk="1" hangingPunct="1"/>
            <a:r>
              <a:rPr lang="de-DE"/>
              <a:t>Intro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9EACA4-7920-91BA-69F7-02C3C735B60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5CE349A-F48D-AD60-DBE4-DD7B81752B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21</a:t>
            </a:fld>
            <a:endParaRPr lang="de-DE" altLang="de-DE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5FD82AD-D9BC-7AA1-3F42-A1AD4DC4A682}"/>
              </a:ext>
            </a:extLst>
          </p:cNvPr>
          <p:cNvSpPr/>
          <p:nvPr/>
        </p:nvSpPr>
        <p:spPr>
          <a:xfrm>
            <a:off x="7394895" y="1979943"/>
            <a:ext cx="2145053" cy="231065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09507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F3117-4826-CC4F-8D80-E11BB8CF8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From Logics to Probabilistic Relational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D4B517-A035-4541-8650-8899656E6B4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Propositional: Descriptions about world</a:t>
            </a:r>
          </a:p>
          <a:p>
            <a:pPr lvl="1"/>
            <a:r>
              <a:rPr lang="en-GB" dirty="0"/>
              <a:t>Form of constraints on an environment</a:t>
            </a:r>
          </a:p>
          <a:p>
            <a:pPr lvl="2"/>
            <a:endParaRPr lang="en-GB" dirty="0"/>
          </a:p>
          <a:p>
            <a:pPr lvl="2"/>
            <a:endParaRPr lang="en-GB" dirty="0"/>
          </a:p>
          <a:p>
            <a:pPr lvl="2"/>
            <a:endParaRPr lang="en-GB" dirty="0"/>
          </a:p>
          <a:p>
            <a:r>
              <a:rPr lang="en-GB" dirty="0"/>
              <a:t>First-order: Objects, relations among them</a:t>
            </a:r>
          </a:p>
          <a:p>
            <a:pPr lvl="1"/>
            <a:r>
              <a:rPr lang="en-GB" dirty="0"/>
              <a:t>Groundings to get to propositional logic</a:t>
            </a:r>
          </a:p>
          <a:p>
            <a:pPr lvl="2"/>
            <a:endParaRPr lang="en-GB" dirty="0"/>
          </a:p>
          <a:p>
            <a:pPr lvl="2"/>
            <a:endParaRPr lang="en-GB" dirty="0"/>
          </a:p>
          <a:p>
            <a:endParaRPr lang="en-GB" dirty="0"/>
          </a:p>
          <a:p>
            <a:r>
              <a:rPr lang="en-GB" dirty="0"/>
              <a:t>Denote either true or false  statements</a:t>
            </a:r>
          </a:p>
          <a:p>
            <a:endParaRPr lang="en-GB" dirty="0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1D1A0F0C-8620-D049-A29E-3DE94E653027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750050" y="1487488"/>
            <a:ext cx="5441950" cy="3670300"/>
          </a:xfrm>
        </p:spPr>
        <p:txBody>
          <a:bodyPr>
            <a:normAutofit/>
          </a:bodyPr>
          <a:lstStyle/>
          <a:p>
            <a:r>
              <a:rPr lang="en-GB" dirty="0"/>
              <a:t>Approach to soften constraints: Introduce weights to denote that statements hold to a certain degree over all possible worlds</a:t>
            </a:r>
          </a:p>
          <a:p>
            <a:pPr lvl="1"/>
            <a:r>
              <a:rPr lang="en-GB" dirty="0"/>
              <a:t>Example: Markov Logic Network</a:t>
            </a:r>
          </a:p>
          <a:p>
            <a:pPr lvl="2"/>
            <a:r>
              <a:rPr lang="en-GB" dirty="0"/>
              <a:t>We will see more of them later</a:t>
            </a:r>
          </a:p>
          <a:p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3888CC0-007F-FB42-A7AF-57D95564A64B}"/>
                  </a:ext>
                </a:extLst>
              </p:cNvPr>
              <p:cNvSpPr txBox="1"/>
              <p:nvPr/>
            </p:nvSpPr>
            <p:spPr>
              <a:xfrm>
                <a:off x="1884015" y="2441101"/>
                <a:ext cx="2403902" cy="369332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𝑃𝑟𝑒𝑠𝑒𝑛𝑡𝑠</m:t>
                      </m:r>
                      <m:r>
                        <a:rPr lang="en-GB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⇒</m:t>
                      </m:r>
                      <m:r>
                        <a:rPr lang="en-GB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𝐴𝑡𝑡𝑒𝑛𝑑𝑠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3888CC0-007F-FB42-A7AF-57D95564A6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4015" y="2441101"/>
                <a:ext cx="2403902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5A7BEF80-BC20-434D-8043-512C2EFF4300}"/>
                  </a:ext>
                </a:extLst>
              </p:cNvPr>
              <p:cNvSpPr txBox="1"/>
              <p:nvPr/>
            </p:nvSpPr>
            <p:spPr>
              <a:xfrm>
                <a:off x="1084174" y="4616602"/>
                <a:ext cx="3744595" cy="369332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𝑃𝑟𝑒𝑠𝑒𝑛𝑡𝑠</m:t>
                      </m:r>
                      <m:d>
                        <m:dPr>
                          <m:ctrlP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</m:d>
                      <m:r>
                        <a:rPr lang="en-GB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⇒</m:t>
                      </m:r>
                      <m:r>
                        <a:rPr lang="en-GB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𝐴𝑡𝑡𝑒𝑛𝑑𝑠</m:t>
                      </m:r>
                      <m:d>
                        <m:dPr>
                          <m:ctrlP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</m:d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5A7BEF80-BC20-434D-8043-512C2EFF43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4174" y="4616602"/>
                <a:ext cx="3744595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780690C8-6E0B-5340-A857-CAC2D7794FED}"/>
                  </a:ext>
                </a:extLst>
              </p:cNvPr>
              <p:cNvSpPr txBox="1"/>
              <p:nvPr/>
            </p:nvSpPr>
            <p:spPr>
              <a:xfrm>
                <a:off x="7959777" y="3932417"/>
                <a:ext cx="3871897" cy="369332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>
                  <a:tabLst>
                    <a:tab pos="530225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∞</m:t>
                      </m:r>
                      <m:r>
                        <a:rPr lang="de-DE" b="0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𝑃𝑟𝑒𝑠𝑒𝑛𝑡𝑠</m:t>
                      </m:r>
                      <m:d>
                        <m:dPr>
                          <m:ctrlP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</m:d>
                      <m:r>
                        <a:rPr lang="en-GB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⇒</m:t>
                      </m:r>
                      <m:r>
                        <a:rPr lang="en-GB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𝐴𝑡𝑡𝑒𝑛𝑑𝑠</m:t>
                      </m:r>
                      <m:d>
                        <m:dPr>
                          <m:ctrlP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</m:d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780690C8-6E0B-5340-A857-CAC2D7794F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9777" y="3932417"/>
                <a:ext cx="3871897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C5B96EAE-944F-4E4A-9E9A-20E94AD797EF}"/>
                  </a:ext>
                </a:extLst>
              </p:cNvPr>
              <p:cNvSpPr txBox="1"/>
              <p:nvPr/>
            </p:nvSpPr>
            <p:spPr>
              <a:xfrm>
                <a:off x="6257842" y="4542982"/>
                <a:ext cx="5573833" cy="369332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>
                  <a:tabLst>
                    <a:tab pos="530225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3.75</m:t>
                      </m:r>
                      <m:r>
                        <a:rPr lang="en-GB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	</m:t>
                      </m:r>
                      <m:r>
                        <a:rPr lang="en-GB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𝑃𝑢𝑏𝑙𝑖𝑠h𝑒𝑠</m:t>
                      </m:r>
                      <m:d>
                        <m:dPr>
                          <m:ctrlP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</m:d>
                      <m:r>
                        <a:rPr lang="en-GB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∧</m:t>
                      </m:r>
                      <m:r>
                        <a:rPr lang="en-GB" i="1" dirty="0" err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𝐹𝑎𝑟𝐴𝑤𝑎𝑦</m:t>
                      </m:r>
                      <m:d>
                        <m:dPr>
                          <m:ctrlP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</m:d>
                      <m:r>
                        <a:rPr lang="en-GB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⇒</m:t>
                      </m:r>
                      <m:r>
                        <a:rPr lang="en-GB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𝐴𝑡𝑡𝑒𝑛𝑑𝑠</m:t>
                      </m:r>
                      <m:d>
                        <m:dPr>
                          <m:ctrlP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</m:d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C5B96EAE-944F-4E4A-9E9A-20E94AD797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7842" y="4542982"/>
                <a:ext cx="5573833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C4D4D607-B50F-0D4F-BEC1-412F028BE63F}"/>
              </a:ext>
            </a:extLst>
          </p:cNvPr>
          <p:cNvSpPr txBox="1"/>
          <p:nvPr/>
        </p:nvSpPr>
        <p:spPr>
          <a:xfrm>
            <a:off x="5688208" y="3434728"/>
            <a:ext cx="2569881" cy="562213"/>
          </a:xfrm>
          <a:prstGeom prst="cloudCallout">
            <a:avLst>
              <a:gd name="adj1" fmla="val 32817"/>
              <a:gd name="adj2" fmla="val 6897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Hard constraint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1AA9BE52-A82D-734B-817E-A644F598A4C6}"/>
                  </a:ext>
                </a:extLst>
              </p:cNvPr>
              <p:cNvSpPr txBox="1"/>
              <p:nvPr/>
            </p:nvSpPr>
            <p:spPr>
              <a:xfrm>
                <a:off x="6721274" y="4967906"/>
                <a:ext cx="3073629" cy="983873"/>
              </a:xfrm>
              <a:prstGeom prst="cloudCallout">
                <a:avLst>
                  <a:gd name="adj1" fmla="val -52375"/>
                  <a:gd name="adj2" fmla="val -48721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dirty="0"/>
                  <a:t>Soft constraint,</a:t>
                </a:r>
                <a:br>
                  <a:rPr lang="en-GB" dirty="0"/>
                </a:br>
                <a:r>
                  <a:rPr lang="en-GB" dirty="0"/>
                  <a:t>weight =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exp</m:t>
                    </m:r>
                    <m:r>
                      <a:rPr lang="en-GB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⁡(3.75)</m:t>
                    </m:r>
                  </m:oMath>
                </a14:m>
                <a:endParaRPr lang="en-GB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1AA9BE52-A82D-734B-817E-A644F598A4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1274" y="4967906"/>
                <a:ext cx="3073629" cy="983873"/>
              </a:xfrm>
              <a:prstGeom prst="cloudCallout">
                <a:avLst>
                  <a:gd name="adj1" fmla="val -52375"/>
                  <a:gd name="adj2" fmla="val -48721"/>
                </a:avLst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DD7D9DC-DCF8-7245-8F7E-4BE1228FC0DD}"/>
                  </a:ext>
                </a:extLst>
              </p:cNvPr>
              <p:cNvSpPr txBox="1"/>
              <p:nvPr/>
            </p:nvSpPr>
            <p:spPr>
              <a:xfrm>
                <a:off x="359625" y="2957035"/>
                <a:ext cx="5476155" cy="369332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GB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𝑃𝑟𝑒𝑠𝑒𝑛𝑡𝑠</m:t>
                      </m:r>
                      <m:d>
                        <m:dPr>
                          <m:ctrlPr>
                            <a:rPr lang="de-DE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𝑒𝑣𝑒</m:t>
                          </m:r>
                          <m:r>
                            <a:rPr lang="de-DE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𝑝𝑎𝑝𝑒𝑟</m:t>
                          </m:r>
                          <m:r>
                            <a:rPr lang="de-DE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1,</m:t>
                          </m:r>
                          <m:r>
                            <a:rPr lang="de-DE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𝐼𝐽𝐶𝐴𝐼</m:t>
                          </m:r>
                        </m:e>
                      </m:d>
                      <m:r>
                        <a:rPr lang="en-GB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⇒</m:t>
                      </m:r>
                      <m:r>
                        <a:rPr lang="en-GB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𝐴𝑡𝑡𝑒𝑛𝑑𝑠</m:t>
                      </m:r>
                      <m:d>
                        <m:dPr>
                          <m:ctrlPr>
                            <a:rPr lang="de-DE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𝑒𝑣𝑒</m:t>
                          </m:r>
                          <m:r>
                            <a:rPr lang="de-DE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𝐼𝐽𝐶𝐴𝐼</m:t>
                          </m:r>
                        </m:e>
                      </m:d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DD7D9DC-DCF8-7245-8F7E-4BE1228FC0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625" y="2957035"/>
                <a:ext cx="5476155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E70AC8-00DB-B657-4A66-5A7F992A7452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eaLnBrk="1" hangingPunct="1"/>
            <a:r>
              <a:rPr lang="de-DE"/>
              <a:t>Intro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BC4224-FCC2-1792-5BB0-3BA7A5FA7EF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BB563C-1875-FFF6-3964-2675DA60E5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22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486675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5" grpId="0" animBg="1"/>
      <p:bldP spid="17" grpId="0" animBg="1"/>
      <p:bldP spid="4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1635B-97E4-204F-A69D-0224EADCF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Connection to AI, Agents, and Environments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961117-7F3D-884C-CF37-D9C68272E6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ED9F7F-7C27-EC4A-9658-E51C8CEF8AF7}"/>
              </a:ext>
            </a:extLst>
          </p:cNvPr>
          <p:cNvSpPr txBox="1"/>
          <p:nvPr/>
        </p:nvSpPr>
        <p:spPr>
          <a:xfrm>
            <a:off x="4751972" y="1665065"/>
            <a:ext cx="2496310" cy="715089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/>
              <a:t>AI: intelligent systems in the real world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D5260E-914E-554F-8392-FEF52B1891FC}"/>
              </a:ext>
            </a:extLst>
          </p:cNvPr>
          <p:cNvSpPr txBox="1"/>
          <p:nvPr/>
        </p:nvSpPr>
        <p:spPr>
          <a:xfrm>
            <a:off x="2766584" y="2904428"/>
            <a:ext cx="1889256" cy="408623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First-order logic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63368F-2476-BB41-859D-9F53B0AFF0E6}"/>
              </a:ext>
            </a:extLst>
          </p:cNvPr>
          <p:cNvSpPr txBox="1"/>
          <p:nvPr/>
        </p:nvSpPr>
        <p:spPr>
          <a:xfrm>
            <a:off x="7248282" y="2756029"/>
            <a:ext cx="2044865" cy="715089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Probabilistic graphical models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C9F974-4923-A249-B8AE-E28C8A234C7E}"/>
              </a:ext>
            </a:extLst>
          </p:cNvPr>
          <p:cNvSpPr txBox="1"/>
          <p:nvPr/>
        </p:nvSpPr>
        <p:spPr>
          <a:xfrm>
            <a:off x="4727848" y="3933056"/>
            <a:ext cx="2641558" cy="715089"/>
          </a:xfrm>
          <a:prstGeom prst="round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/>
              <a:t>First-order probabilistic languages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56FDEF6-0293-E34A-AA3A-076363BA7315}"/>
              </a:ext>
            </a:extLst>
          </p:cNvPr>
          <p:cNvCxnSpPr>
            <a:cxnSpLocks/>
            <a:stCxn id="7" idx="2"/>
            <a:endCxn id="8" idx="0"/>
          </p:cNvCxnSpPr>
          <p:nvPr/>
        </p:nvCxnSpPr>
        <p:spPr>
          <a:xfrm flipH="1">
            <a:off x="3711212" y="2380154"/>
            <a:ext cx="2288915" cy="52427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BC06AD6-0C95-E441-9EAF-6EF54F447B85}"/>
              </a:ext>
            </a:extLst>
          </p:cNvPr>
          <p:cNvCxnSpPr>
            <a:cxnSpLocks/>
            <a:stCxn id="7" idx="2"/>
            <a:endCxn id="9" idx="0"/>
          </p:cNvCxnSpPr>
          <p:nvPr/>
        </p:nvCxnSpPr>
        <p:spPr>
          <a:xfrm>
            <a:off x="6000127" y="2380154"/>
            <a:ext cx="2270588" cy="3758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4A37A50-A8F9-FD42-8FFE-B57A98C985CB}"/>
              </a:ext>
            </a:extLst>
          </p:cNvPr>
          <p:cNvCxnSpPr>
            <a:cxnSpLocks/>
            <a:stCxn id="8" idx="2"/>
            <a:endCxn id="10" idx="0"/>
          </p:cNvCxnSpPr>
          <p:nvPr/>
        </p:nvCxnSpPr>
        <p:spPr>
          <a:xfrm>
            <a:off x="3711212" y="3313051"/>
            <a:ext cx="2337415" cy="62000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48D3B4F-98B7-8944-ACAC-326FC6E3E589}"/>
              </a:ext>
            </a:extLst>
          </p:cNvPr>
          <p:cNvCxnSpPr>
            <a:cxnSpLocks/>
            <a:stCxn id="9" idx="2"/>
            <a:endCxn id="10" idx="0"/>
          </p:cNvCxnSpPr>
          <p:nvPr/>
        </p:nvCxnSpPr>
        <p:spPr>
          <a:xfrm flipH="1">
            <a:off x="6048627" y="3471118"/>
            <a:ext cx="2222088" cy="46193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35E88A8C-0505-7849-9577-FD93B6B451A1}"/>
              </a:ext>
            </a:extLst>
          </p:cNvPr>
          <p:cNvSpPr txBox="1"/>
          <p:nvPr/>
        </p:nvSpPr>
        <p:spPr>
          <a:xfrm>
            <a:off x="2783632" y="2039464"/>
            <a:ext cx="1889256" cy="646331"/>
          </a:xfrm>
          <a:prstGeom prst="rect">
            <a:avLst/>
          </a:prstGeom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/>
              <a:t>The world has things in it!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107EE4F-0C38-8B49-A530-E817E834E4E6}"/>
              </a:ext>
            </a:extLst>
          </p:cNvPr>
          <p:cNvSpPr txBox="1"/>
          <p:nvPr/>
        </p:nvSpPr>
        <p:spPr>
          <a:xfrm>
            <a:off x="7313343" y="2032292"/>
            <a:ext cx="1518961" cy="646331"/>
          </a:xfrm>
          <a:prstGeom prst="rect">
            <a:avLst/>
          </a:prstGeom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/>
              <a:t>The world is uncertain!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9ACCD7E-C92E-154D-8534-C077B31B42E9}"/>
              </a:ext>
            </a:extLst>
          </p:cNvPr>
          <p:cNvSpPr txBox="1"/>
          <p:nvPr/>
        </p:nvSpPr>
        <p:spPr>
          <a:xfrm>
            <a:off x="3143672" y="3502063"/>
            <a:ext cx="1518961" cy="646331"/>
          </a:xfrm>
          <a:prstGeom prst="rect">
            <a:avLst/>
          </a:prstGeom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/>
              <a:t>The world is uncertain!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2FB2341-BF04-7042-96D5-4D74BFABB186}"/>
              </a:ext>
            </a:extLst>
          </p:cNvPr>
          <p:cNvSpPr txBox="1"/>
          <p:nvPr/>
        </p:nvSpPr>
        <p:spPr>
          <a:xfrm>
            <a:off x="7369406" y="3617479"/>
            <a:ext cx="1606914" cy="646331"/>
          </a:xfrm>
          <a:prstGeom prst="rect">
            <a:avLst/>
          </a:prstGeom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31750"/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/>
              <a:t>The world has things in it!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F15528C-B309-9949-B87B-9B3A1AF3893C}"/>
              </a:ext>
            </a:extLst>
          </p:cNvPr>
          <p:cNvSpPr txBox="1"/>
          <p:nvPr/>
        </p:nvSpPr>
        <p:spPr>
          <a:xfrm>
            <a:off x="4751972" y="6183170"/>
            <a:ext cx="29004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85000"/>
                  </a:schemeClr>
                </a:solidFill>
              </a:rPr>
              <a:t>Figure based on Stuart Russell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2B61BE-449F-0251-F346-3FD5DF4E3E8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eaLnBrk="1" hangingPunct="1"/>
            <a:r>
              <a:rPr lang="de-DE"/>
              <a:t>Intro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9EACA4-7920-91BA-69F7-02C3C735B60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5CE349A-F48D-AD60-DBE4-DD7B81752B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23</a:t>
            </a:fld>
            <a:endParaRPr lang="de-DE" altLang="de-D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90353C-94E6-1C87-CB63-8D5B1A2128BF}"/>
              </a:ext>
            </a:extLst>
          </p:cNvPr>
          <p:cNvSpPr txBox="1"/>
          <p:nvPr/>
        </p:nvSpPr>
        <p:spPr>
          <a:xfrm>
            <a:off x="4794132" y="4821247"/>
            <a:ext cx="2466381" cy="646331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GB" dirty="0"/>
              <a:t>One way of looking at it:</a:t>
            </a:r>
          </a:p>
          <a:p>
            <a:pPr algn="ctr"/>
            <a:r>
              <a:rPr lang="en-GB" dirty="0"/>
              <a:t>Statistical Relational AI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A8C3DE1-8A44-59BC-D0AD-77537C6A6930}"/>
              </a:ext>
            </a:extLst>
          </p:cNvPr>
          <p:cNvSpPr txBox="1"/>
          <p:nvPr/>
        </p:nvSpPr>
        <p:spPr>
          <a:xfrm>
            <a:off x="4521236" y="5589579"/>
            <a:ext cx="3012171" cy="369332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GB" dirty="0"/>
              <a:t>Probabilistic relational models</a:t>
            </a:r>
          </a:p>
        </p:txBody>
      </p:sp>
    </p:spTree>
    <p:extLst>
      <p:ext uri="{BB962C8B-B14F-4D97-AF65-F5344CB8AC3E}">
        <p14:creationId xmlns:p14="http://schemas.microsoft.com/office/powerpoint/2010/main" val="1955534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28" grpId="0" animBg="1"/>
      <p:bldP spid="29" grpId="0" animBg="1"/>
      <p:bldP spid="30" grpId="0" animBg="1"/>
      <p:bldP spid="31" grpId="0" animBg="1"/>
      <p:bldP spid="6" grpId="0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Probabilistic Relational Models (PRMs)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3"/>
          </p:nvPr>
        </p:nvSpPr>
        <p:spPr>
          <a:xfrm>
            <a:off x="623393" y="1332843"/>
            <a:ext cx="5976664" cy="458426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Random variables for combinations of individuals in populations</a:t>
            </a:r>
          </a:p>
          <a:p>
            <a:pPr lvl="1"/>
            <a:r>
              <a:rPr lang="en-US" dirty="0"/>
              <a:t>Build a probabilistic model before knowing (all of) the individuals</a:t>
            </a:r>
          </a:p>
          <a:p>
            <a:pPr lvl="1"/>
            <a:r>
              <a:rPr lang="en-US" dirty="0"/>
              <a:t>Learn the model for one set of individuals</a:t>
            </a:r>
          </a:p>
          <a:p>
            <a:pPr lvl="1"/>
            <a:r>
              <a:rPr lang="en-US" dirty="0"/>
              <a:t>Apply the model to existing and new individuals</a:t>
            </a:r>
          </a:p>
          <a:p>
            <a:pPr lvl="1"/>
            <a:r>
              <a:rPr lang="en-US" dirty="0"/>
              <a:t>Allow complex relationships between individuals</a:t>
            </a:r>
          </a:p>
          <a:p>
            <a:r>
              <a:rPr lang="en-US" dirty="0"/>
              <a:t>Exchangeability:</a:t>
            </a:r>
          </a:p>
          <a:p>
            <a:pPr lvl="1"/>
            <a:r>
              <a:rPr lang="en-US" dirty="0"/>
              <a:t>Before we know anything about individuals, they are </a:t>
            </a:r>
            <a:r>
              <a:rPr lang="en-US" i="1" dirty="0">
                <a:solidFill>
                  <a:schemeClr val="accent1"/>
                </a:solidFill>
              </a:rPr>
              <a:t>indistinguishable</a:t>
            </a:r>
            <a:r>
              <a:rPr lang="en-US" dirty="0"/>
              <a:t>, and so should be treated identically.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82549ED9-FA26-0C4C-8FFB-E2CD26488410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750050" y="2278980"/>
            <a:ext cx="5441950" cy="3670300"/>
          </a:xfrm>
        </p:spPr>
        <p:txBody>
          <a:bodyPr>
            <a:normAutofit fontScale="85000" lnSpcReduction="20000"/>
          </a:bodyPr>
          <a:lstStyle/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Uncertainty about:</a:t>
            </a:r>
          </a:p>
          <a:p>
            <a:pPr lvl="1"/>
            <a:r>
              <a:rPr lang="en-US" dirty="0"/>
              <a:t>Properties of individuals</a:t>
            </a:r>
          </a:p>
          <a:p>
            <a:pPr lvl="1"/>
            <a:r>
              <a:rPr lang="en-US" dirty="0"/>
              <a:t>Relationships among individuals</a:t>
            </a:r>
          </a:p>
          <a:p>
            <a:pPr lvl="1"/>
            <a:r>
              <a:rPr lang="en-US" dirty="0"/>
              <a:t>Identity (equality) of individuals</a:t>
            </a:r>
          </a:p>
          <a:p>
            <a:pPr lvl="1"/>
            <a:r>
              <a:rPr lang="en-US" dirty="0"/>
              <a:t>Existence (and number) of individuals</a:t>
            </a:r>
          </a:p>
          <a:p>
            <a:r>
              <a:rPr lang="en-US" dirty="0"/>
              <a:t>Depicted formalisms: Parfactor graphs, Markov logic networks</a:t>
            </a:r>
          </a:p>
          <a:p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D3EC3F7-4722-DB43-8AF2-6BC11D6ACB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862" r="6743" b="2818"/>
          <a:stretch/>
        </p:blipFill>
        <p:spPr>
          <a:xfrm>
            <a:off x="7713964" y="1218445"/>
            <a:ext cx="3078834" cy="14978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F5AF4E3-7645-D74D-BAE3-58B73B6420F0}"/>
                  </a:ext>
                </a:extLst>
              </p:cNvPr>
              <p:cNvSpPr txBox="1"/>
              <p:nvPr/>
            </p:nvSpPr>
            <p:spPr>
              <a:xfrm>
                <a:off x="7959778" y="2842716"/>
                <a:ext cx="3871897" cy="369332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>
                  <a:tabLst>
                    <a:tab pos="530225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∞</m:t>
                      </m:r>
                      <m:r>
                        <a:rPr lang="de-DE" b="0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𝑃𝑟𝑒𝑠𝑒𝑛𝑡𝑠</m:t>
                      </m:r>
                      <m:d>
                        <m:dPr>
                          <m:ctrlP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</m:d>
                      <m:r>
                        <a:rPr lang="en-GB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⇒</m:t>
                      </m:r>
                      <m:r>
                        <a:rPr lang="en-GB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𝐴𝑡𝑡𝑒𝑛𝑑𝑠</m:t>
                      </m:r>
                      <m:d>
                        <m:dPr>
                          <m:ctrlP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</m:d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F5AF4E3-7645-D74D-BAE3-58B73B6420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9778" y="2842716"/>
                <a:ext cx="3871897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FF69CF7-0335-934C-A510-B4B66F62125B}"/>
                  </a:ext>
                </a:extLst>
              </p:cNvPr>
              <p:cNvSpPr txBox="1"/>
              <p:nvPr/>
            </p:nvSpPr>
            <p:spPr>
              <a:xfrm>
                <a:off x="6642847" y="3419708"/>
                <a:ext cx="5573833" cy="369332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>
                  <a:tabLst>
                    <a:tab pos="530225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3.75</m:t>
                      </m:r>
                      <m:r>
                        <a:rPr lang="en-GB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	</m:t>
                      </m:r>
                      <m:r>
                        <a:rPr lang="en-GB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𝑃𝑢𝑏𝑙𝑖𝑠h𝑒𝑠</m:t>
                      </m:r>
                      <m:d>
                        <m:dPr>
                          <m:ctrlP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</m:d>
                      <m:r>
                        <a:rPr lang="en-GB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∧</m:t>
                      </m:r>
                      <m:r>
                        <a:rPr lang="en-GB" i="1" dirty="0" err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𝐹𝑎𝑟𝐴𝑤𝑎𝑦</m:t>
                      </m:r>
                      <m:d>
                        <m:dPr>
                          <m:ctrlP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</m:d>
                      <m:r>
                        <a:rPr lang="en-GB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⇒</m:t>
                      </m:r>
                      <m:r>
                        <a:rPr lang="en-GB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𝐴𝑡𝑡𝑒𝑛𝑑𝑠</m:t>
                      </m:r>
                      <m:d>
                        <m:dPr>
                          <m:ctrlP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GB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</m:d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FF69CF7-0335-934C-A510-B4B66F6212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2847" y="3419708"/>
                <a:ext cx="5573833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BB2052-13C9-AA97-A90A-60EDE655339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eaLnBrk="1" hangingPunct="1"/>
            <a:r>
              <a:rPr lang="de-DE"/>
              <a:t>Intro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16F8ED-6E0B-CC3F-AC25-486A15CFD1F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15250F-A79E-2209-2C8D-64EEC6CBC3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24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6610801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7A7C0-8798-2949-9921-F3FE54786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PRMs for Modelling the Environment in this Lecture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EA4AEF-3BCC-C546-B3DC-56EE0FDA9A3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393" y="1332843"/>
            <a:ext cx="5472608" cy="4584266"/>
          </a:xfrm>
        </p:spPr>
        <p:txBody>
          <a:bodyPr>
            <a:normAutofit lnSpcReduction="10000"/>
          </a:bodyPr>
          <a:lstStyle/>
          <a:p>
            <a:r>
              <a:rPr lang="en-GB" dirty="0"/>
              <a:t>Different types of PGMs for a (relational) factorised representation of the environment and decision making</a:t>
            </a:r>
          </a:p>
          <a:p>
            <a:r>
              <a:rPr lang="en-GB" dirty="0"/>
              <a:t>Possible to model environment with following properties</a:t>
            </a:r>
          </a:p>
          <a:p>
            <a:pPr lvl="1"/>
            <a:r>
              <a:rPr lang="en-GB" dirty="0"/>
              <a:t>Fully or partially observable</a:t>
            </a:r>
          </a:p>
          <a:p>
            <a:pPr lvl="1"/>
            <a:r>
              <a:rPr lang="en-GB" dirty="0"/>
              <a:t>Single agent</a:t>
            </a:r>
          </a:p>
          <a:p>
            <a:pPr lvl="1"/>
            <a:r>
              <a:rPr lang="en-GB" dirty="0"/>
              <a:t>Stochastic</a:t>
            </a:r>
          </a:p>
          <a:p>
            <a:pPr lvl="1"/>
            <a:r>
              <a:rPr lang="en-GB" dirty="0"/>
              <a:t>Episodic or sequential</a:t>
            </a:r>
          </a:p>
          <a:p>
            <a:pPr lvl="1"/>
            <a:r>
              <a:rPr lang="en-GB" dirty="0"/>
              <a:t>Static</a:t>
            </a:r>
          </a:p>
          <a:p>
            <a:pPr lvl="1"/>
            <a:r>
              <a:rPr lang="en-GB" dirty="0"/>
              <a:t>Discrete or continuous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7A8874C-58A0-9F41-B2D5-7D454264096A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280646" y="1332843"/>
            <a:ext cx="5441950" cy="3670300"/>
          </a:xfrm>
        </p:spPr>
        <p:txBody>
          <a:bodyPr>
            <a:normAutofit/>
          </a:bodyPr>
          <a:lstStyle/>
          <a:p>
            <a:r>
              <a:rPr lang="en-GB" dirty="0"/>
              <a:t>Not considered in this lecture</a:t>
            </a:r>
          </a:p>
          <a:p>
            <a:pPr lvl="1"/>
            <a:r>
              <a:rPr lang="en-GB" dirty="0"/>
              <a:t>Multiple agents</a:t>
            </a:r>
          </a:p>
          <a:p>
            <a:pPr lvl="1"/>
            <a:r>
              <a:rPr lang="en-GB" dirty="0"/>
              <a:t>Deterministic, strategic</a:t>
            </a:r>
          </a:p>
          <a:p>
            <a:pPr lvl="1"/>
            <a:endParaRPr lang="en-GB" dirty="0"/>
          </a:p>
          <a:p>
            <a:r>
              <a:rPr lang="en-GB" dirty="0"/>
              <a:t>Approaches exist to deal with such environments to a certain degree</a:t>
            </a:r>
          </a:p>
          <a:p>
            <a:pPr lvl="1"/>
            <a:endParaRPr lang="en-GB" dirty="0"/>
          </a:p>
          <a:p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D3E385-0535-214B-B10C-4367406E17EF}"/>
              </a:ext>
            </a:extLst>
          </p:cNvPr>
          <p:cNvSpPr txBox="1"/>
          <p:nvPr/>
        </p:nvSpPr>
        <p:spPr>
          <a:xfrm>
            <a:off x="6257842" y="4317325"/>
            <a:ext cx="5400895" cy="147572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1798" dirty="0"/>
              <a:t>Attention: In the PGM literature, the notions of </a:t>
            </a:r>
            <a:r>
              <a:rPr lang="en-GB" sz="1798" i="1" dirty="0"/>
              <a:t>static</a:t>
            </a:r>
            <a:r>
              <a:rPr lang="en-GB" sz="1798" dirty="0"/>
              <a:t> and </a:t>
            </a:r>
            <a:r>
              <a:rPr lang="en-GB" sz="1798" i="1" dirty="0"/>
              <a:t>dynamic</a:t>
            </a:r>
            <a:r>
              <a:rPr lang="en-GB" sz="1798" dirty="0"/>
              <a:t> are used instead of the notions of </a:t>
            </a:r>
            <a:r>
              <a:rPr lang="en-GB" sz="1798" i="1" dirty="0"/>
              <a:t>episodic</a:t>
            </a:r>
            <a:r>
              <a:rPr lang="en-GB" sz="1798" dirty="0"/>
              <a:t> and </a:t>
            </a:r>
            <a:r>
              <a:rPr lang="en-GB" sz="1798" i="1" dirty="0"/>
              <a:t>sequential</a:t>
            </a:r>
            <a:r>
              <a:rPr lang="en-GB" sz="1798" dirty="0"/>
              <a:t>, while the notions of </a:t>
            </a:r>
            <a:r>
              <a:rPr lang="en-GB" sz="1798" i="1" dirty="0"/>
              <a:t>static</a:t>
            </a:r>
            <a:r>
              <a:rPr lang="en-GB" sz="1798" dirty="0"/>
              <a:t> and </a:t>
            </a:r>
            <a:r>
              <a:rPr lang="en-GB" sz="1798" i="1" dirty="0"/>
              <a:t>dynamic</a:t>
            </a:r>
            <a:r>
              <a:rPr lang="en-GB" sz="1798" dirty="0"/>
              <a:t> are covered by the so-called </a:t>
            </a:r>
            <a:r>
              <a:rPr lang="en-GB" sz="1798" i="1" dirty="0"/>
              <a:t>Markov assumption</a:t>
            </a:r>
            <a:r>
              <a:rPr lang="en-GB" sz="1798" dirty="0"/>
              <a:t> or </a:t>
            </a:r>
            <a:r>
              <a:rPr lang="en-GB" sz="1798" i="1" dirty="0"/>
              <a:t>(Non-) Markovian abstraction</a:t>
            </a:r>
            <a:endParaRPr lang="en-GB" sz="1798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183791-CA1C-2B4D-87AA-FED7A217BC48}"/>
              </a:ext>
            </a:extLst>
          </p:cNvPr>
          <p:cNvSpPr txBox="1"/>
          <p:nvPr/>
        </p:nvSpPr>
        <p:spPr>
          <a:xfrm>
            <a:off x="3519474" y="6252507"/>
            <a:ext cx="5152373" cy="2768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199" dirty="0">
                <a:solidFill>
                  <a:schemeClr val="bg1">
                    <a:lumMod val="85000"/>
                  </a:schemeClr>
                </a:solidFill>
              </a:rPr>
              <a:t>S. Russel and P. Norvig: Artificial Intelligence – A Modern Approach, 2020.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C98500-3246-FF6E-BA65-FDBDB41AA4F9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eaLnBrk="1" hangingPunct="1"/>
            <a:r>
              <a:rPr lang="de-DE"/>
              <a:t>Intro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C92221-1AD1-DCCB-D8C2-C7D63A1C41A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1435B3-F8DF-C1EC-4E2B-B0A8895191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25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917299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el 27"/>
          <p:cNvSpPr>
            <a:spLocks noGrp="1"/>
          </p:cNvSpPr>
          <p:nvPr>
            <p:ph type="title"/>
          </p:nvPr>
        </p:nvSpPr>
        <p:spPr>
          <a:xfrm>
            <a:off x="119336" y="321914"/>
            <a:ext cx="12018612" cy="658814"/>
          </a:xfrm>
        </p:spPr>
        <p:txBody>
          <a:bodyPr/>
          <a:lstStyle/>
          <a:p>
            <a:r>
              <a:rPr lang="en-GB" dirty="0"/>
              <a:t>The Larger Scope: Statistical Relational Learning &amp; StaRAI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356E2EF-4BDF-204D-B943-4F25978606E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393" y="1332843"/>
            <a:ext cx="5128976" cy="4584266"/>
          </a:xfrm>
        </p:spPr>
        <p:txBody>
          <a:bodyPr/>
          <a:lstStyle/>
          <a:p>
            <a:r>
              <a:rPr lang="en-GB" dirty="0"/>
              <a:t>Study and design </a:t>
            </a:r>
          </a:p>
          <a:p>
            <a:pPr lvl="1"/>
            <a:r>
              <a:rPr lang="en-GB" dirty="0"/>
              <a:t>intelligent agents </a:t>
            </a:r>
          </a:p>
          <a:p>
            <a:pPr lvl="1"/>
            <a:r>
              <a:rPr lang="en-GB" dirty="0"/>
              <a:t>that reason about and </a:t>
            </a:r>
          </a:p>
          <a:p>
            <a:pPr lvl="1"/>
            <a:r>
              <a:rPr lang="en-GB" dirty="0"/>
              <a:t>act in noisy worlds </a:t>
            </a:r>
          </a:p>
          <a:p>
            <a:pPr lvl="1"/>
            <a:r>
              <a:rPr lang="en-GB" dirty="0"/>
              <a:t>composed of objects and relations among the objects</a:t>
            </a:r>
          </a:p>
          <a:p>
            <a:endParaRPr lang="en-GB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409223D-6A24-5D4F-898F-160DFDD0B277}"/>
              </a:ext>
            </a:extLst>
          </p:cNvPr>
          <p:cNvGrpSpPr/>
          <p:nvPr/>
        </p:nvGrpSpPr>
        <p:grpSpPr>
          <a:xfrm>
            <a:off x="5861152" y="1581215"/>
            <a:ext cx="5426441" cy="4269646"/>
            <a:chOff x="1747346" y="2893153"/>
            <a:chExt cx="5426441" cy="4269646"/>
          </a:xfrm>
        </p:grpSpPr>
        <p:sp>
          <p:nvSpPr>
            <p:cNvPr id="20" name="Ellipse 44"/>
            <p:cNvSpPr/>
            <p:nvPr/>
          </p:nvSpPr>
          <p:spPr bwMode="auto">
            <a:xfrm>
              <a:off x="1747346" y="2893153"/>
              <a:ext cx="5426441" cy="4269646"/>
            </a:xfrm>
            <a:prstGeom prst="ellipse">
              <a:avLst/>
            </a:prstGeom>
            <a:solidFill>
              <a:srgbClr val="E6E6E6"/>
            </a:solidFill>
            <a:ln w="28575" cmpd="sng">
              <a:noFill/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0" tIns="0" rIns="0" bIns="0" anchor="t"/>
            <a:lstStyle/>
            <a:p>
              <a:pPr marL="263387" indent="-263387" defTabSz="553600">
                <a:tabLst>
                  <a:tab pos="207295" algn="l"/>
                  <a:tab pos="414592" algn="l"/>
                  <a:tab pos="2348536" algn="l"/>
                  <a:tab pos="2552173" algn="l"/>
                  <a:tab pos="2759470" algn="l"/>
                </a:tabLst>
                <a:defRPr/>
              </a:pPr>
              <a:endParaRPr lang="en-GB" sz="280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2" name="Gruppieren 40"/>
            <p:cNvGrpSpPr/>
            <p:nvPr/>
          </p:nvGrpSpPr>
          <p:grpSpPr>
            <a:xfrm>
              <a:off x="2336887" y="3121000"/>
              <a:ext cx="4073038" cy="3813969"/>
              <a:chOff x="2799008" y="2415802"/>
              <a:chExt cx="4326291" cy="4329303"/>
            </a:xfrm>
          </p:grpSpPr>
          <p:sp>
            <p:nvSpPr>
              <p:cNvPr id="42" name="Ellipse 41"/>
              <p:cNvSpPr/>
              <p:nvPr/>
            </p:nvSpPr>
            <p:spPr bwMode="auto">
              <a:xfrm>
                <a:off x="3904106" y="5295525"/>
                <a:ext cx="1343143" cy="1440612"/>
              </a:xfrm>
              <a:prstGeom prst="ellipse">
                <a:avLst/>
              </a:prstGeom>
              <a:solidFill>
                <a:schemeClr val="bg1">
                  <a:lumMod val="75000"/>
                  <a:alpha val="67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lIns="0" tIns="0" rIns="0" bIns="0" anchor="b"/>
              <a:lstStyle/>
              <a:p>
                <a:pPr marL="263387" indent="-263387" defTabSz="553600">
                  <a:tabLst>
                    <a:tab pos="207295" algn="l"/>
                    <a:tab pos="414592" algn="l"/>
                    <a:tab pos="2348536" algn="l"/>
                    <a:tab pos="2552173" algn="l"/>
                    <a:tab pos="2759470" algn="l"/>
                  </a:tabLst>
                  <a:defRPr/>
                </a:pPr>
                <a:r>
                  <a:rPr lang="en-GB" sz="1600">
                    <a:latin typeface="Arial" pitchFamily="34" charset="0"/>
                    <a:cs typeface="Arial" pitchFamily="34" charset="0"/>
                  </a:rPr>
                  <a:t>Search</a:t>
                </a:r>
              </a:p>
            </p:txBody>
          </p:sp>
          <p:sp>
            <p:nvSpPr>
              <p:cNvPr id="43" name="Ellipse 42"/>
              <p:cNvSpPr/>
              <p:nvPr/>
            </p:nvSpPr>
            <p:spPr bwMode="auto">
              <a:xfrm>
                <a:off x="5782156" y="3829596"/>
                <a:ext cx="1343143" cy="1440612"/>
              </a:xfrm>
              <a:prstGeom prst="ellipse">
                <a:avLst/>
              </a:prstGeom>
              <a:solidFill>
                <a:schemeClr val="bg1">
                  <a:lumMod val="75000"/>
                  <a:alpha val="67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lIns="0" tIns="0" rIns="0" bIns="0" anchor="ctr"/>
              <a:lstStyle/>
              <a:p>
                <a:pPr marL="263387" indent="-263387" algn="r" defTabSz="553600">
                  <a:tabLst>
                    <a:tab pos="207295" algn="l"/>
                    <a:tab pos="414592" algn="l"/>
                    <a:tab pos="2348536" algn="l"/>
                    <a:tab pos="2552173" algn="l"/>
                    <a:tab pos="2759470" algn="l"/>
                  </a:tabLst>
                  <a:defRPr/>
                </a:pPr>
                <a:r>
                  <a:rPr lang="en-GB" sz="1600">
                    <a:latin typeface="Arial" pitchFamily="34" charset="0"/>
                    <a:cs typeface="Arial" pitchFamily="34" charset="0"/>
                  </a:rPr>
                  <a:t>IR</a:t>
                </a:r>
              </a:p>
            </p:txBody>
          </p:sp>
          <p:grpSp>
            <p:nvGrpSpPr>
              <p:cNvPr id="3" name="Gruppieren 22"/>
              <p:cNvGrpSpPr>
                <a:grpSpLocks/>
              </p:cNvGrpSpPr>
              <p:nvPr/>
            </p:nvGrpSpPr>
            <p:grpSpPr bwMode="auto">
              <a:xfrm>
                <a:off x="2799008" y="2415802"/>
                <a:ext cx="4283373" cy="4329303"/>
                <a:chOff x="2142073" y="2190713"/>
                <a:chExt cx="5008099" cy="4773433"/>
              </a:xfrm>
            </p:grpSpPr>
            <p:sp>
              <p:nvSpPr>
                <p:cNvPr id="45" name="Ellipse 44"/>
                <p:cNvSpPr/>
                <p:nvPr/>
              </p:nvSpPr>
              <p:spPr bwMode="auto">
                <a:xfrm>
                  <a:off x="3109605" y="2190713"/>
                  <a:ext cx="1898299" cy="1842391"/>
                </a:xfrm>
                <a:prstGeom prst="ellipse">
                  <a:avLst/>
                </a:prstGeom>
                <a:solidFill>
                  <a:schemeClr val="bg1">
                    <a:lumMod val="75000"/>
                    <a:alpha val="67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lIns="0" tIns="0" rIns="0" bIns="0" anchor="t"/>
                <a:lstStyle/>
                <a:p>
                  <a:pPr marL="263387" indent="-263387" defTabSz="553600">
                    <a:tabLst>
                      <a:tab pos="207295" algn="l"/>
                      <a:tab pos="414592" algn="l"/>
                      <a:tab pos="2348536" algn="l"/>
                      <a:tab pos="2552173" algn="l"/>
                      <a:tab pos="2759470" algn="l"/>
                    </a:tabLst>
                    <a:defRPr/>
                  </a:pPr>
                  <a:r>
                    <a:rPr lang="en-GB" sz="2800" dirty="0">
                      <a:latin typeface="Arial" pitchFamily="34" charset="0"/>
                      <a:cs typeface="Arial" pitchFamily="34" charset="0"/>
                    </a:rPr>
                    <a:t>…</a:t>
                  </a:r>
                </a:p>
              </p:txBody>
            </p:sp>
            <p:sp>
              <p:nvSpPr>
                <p:cNvPr id="46" name="Ellipse 45"/>
                <p:cNvSpPr/>
                <p:nvPr/>
              </p:nvSpPr>
              <p:spPr bwMode="auto">
                <a:xfrm>
                  <a:off x="4722731" y="5375748"/>
                  <a:ext cx="1570395" cy="1588398"/>
                </a:xfrm>
                <a:prstGeom prst="ellipse">
                  <a:avLst/>
                </a:prstGeom>
                <a:solidFill>
                  <a:schemeClr val="bg1">
                    <a:lumMod val="75000"/>
                    <a:alpha val="64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lIns="0" tIns="0" rIns="0" bIns="0" anchor="b"/>
                <a:lstStyle/>
                <a:p>
                  <a:pPr marL="263387" indent="-263387" defTabSz="553600">
                    <a:tabLst>
                      <a:tab pos="207295" algn="l"/>
                      <a:tab pos="414592" algn="l"/>
                      <a:tab pos="2348536" algn="l"/>
                      <a:tab pos="2552173" algn="l"/>
                      <a:tab pos="2759470" algn="l"/>
                    </a:tabLst>
                    <a:defRPr/>
                  </a:pPr>
                  <a:r>
                    <a:rPr lang="en-GB" sz="160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DM/ML</a:t>
                  </a:r>
                </a:p>
              </p:txBody>
            </p:sp>
            <p:sp>
              <p:nvSpPr>
                <p:cNvPr id="47" name="Ellipse 46"/>
                <p:cNvSpPr/>
                <p:nvPr/>
              </p:nvSpPr>
              <p:spPr bwMode="auto">
                <a:xfrm>
                  <a:off x="5579775" y="4883058"/>
                  <a:ext cx="1570397" cy="1588398"/>
                </a:xfrm>
                <a:prstGeom prst="ellipse">
                  <a:avLst/>
                </a:prstGeom>
                <a:solidFill>
                  <a:schemeClr val="bg1">
                    <a:lumMod val="75000"/>
                    <a:alpha val="67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lIns="0" tIns="0" rIns="0" bIns="0" anchor="b"/>
                <a:lstStyle/>
                <a:p>
                  <a:pPr marL="263387" indent="-263387" defTabSz="553600">
                    <a:tabLst>
                      <a:tab pos="207295" algn="l"/>
                      <a:tab pos="414592" algn="l"/>
                      <a:tab pos="2348536" algn="l"/>
                      <a:tab pos="2552173" algn="l"/>
                      <a:tab pos="2759470" algn="l"/>
                    </a:tabLst>
                    <a:defRPr/>
                  </a:pPr>
                  <a:r>
                    <a:rPr lang="en-GB" sz="1600">
                      <a:latin typeface="Arial" pitchFamily="34" charset="0"/>
                      <a:cs typeface="Arial" pitchFamily="34" charset="0"/>
                    </a:rPr>
                    <a:t>CV</a:t>
                  </a:r>
                </a:p>
              </p:txBody>
            </p:sp>
            <p:sp>
              <p:nvSpPr>
                <p:cNvPr id="48" name="Ellipse 47"/>
                <p:cNvSpPr/>
                <p:nvPr/>
              </p:nvSpPr>
              <p:spPr bwMode="auto">
                <a:xfrm>
                  <a:off x="2236704" y="4584761"/>
                  <a:ext cx="1570395" cy="1588398"/>
                </a:xfrm>
                <a:prstGeom prst="ellipse">
                  <a:avLst/>
                </a:prstGeom>
                <a:solidFill>
                  <a:schemeClr val="bg1">
                    <a:lumMod val="75000"/>
                    <a:alpha val="67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lIns="0" tIns="0" rIns="0" bIns="0" anchor="b"/>
                <a:lstStyle/>
                <a:p>
                  <a:pPr marL="263387" indent="-263387" defTabSz="553600">
                    <a:tabLst>
                      <a:tab pos="207295" algn="l"/>
                      <a:tab pos="414592" algn="l"/>
                      <a:tab pos="2348536" algn="l"/>
                      <a:tab pos="2552173" algn="l"/>
                      <a:tab pos="2759470" algn="l"/>
                    </a:tabLst>
                    <a:defRPr/>
                  </a:pPr>
                  <a:r>
                    <a:rPr lang="en-GB" sz="1600">
                      <a:latin typeface="Arial" pitchFamily="34" charset="0"/>
                      <a:cs typeface="Arial" pitchFamily="34" charset="0"/>
                    </a:rPr>
                    <a:t>KR</a:t>
                  </a:r>
                </a:p>
              </p:txBody>
            </p:sp>
            <p:sp>
              <p:nvSpPr>
                <p:cNvPr id="49" name="Ellipse 48"/>
                <p:cNvSpPr/>
                <p:nvPr/>
              </p:nvSpPr>
              <p:spPr bwMode="auto">
                <a:xfrm>
                  <a:off x="4839090" y="2348114"/>
                  <a:ext cx="2056492" cy="1862630"/>
                </a:xfrm>
                <a:prstGeom prst="ellipse">
                  <a:avLst/>
                </a:prstGeom>
                <a:solidFill>
                  <a:schemeClr val="bg1">
                    <a:lumMod val="75000"/>
                    <a:alpha val="67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lIns="0" tIns="0" rIns="0" bIns="0" anchor="t"/>
                <a:lstStyle/>
                <a:p>
                  <a:pPr marL="263387" indent="-263387" algn="r" defTabSz="553600">
                    <a:tabLst>
                      <a:tab pos="207295" algn="l"/>
                      <a:tab pos="414592" algn="l"/>
                      <a:tab pos="2348536" algn="l"/>
                      <a:tab pos="2552173" algn="l"/>
                      <a:tab pos="2759470" algn="l"/>
                    </a:tabLst>
                    <a:defRPr/>
                  </a:pPr>
                  <a:r>
                    <a:rPr lang="en-GB" sz="160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Optimization</a:t>
                  </a:r>
                </a:p>
                <a:p>
                  <a:pPr marL="263387" indent="-263387" algn="r" defTabSz="553600">
                    <a:tabLst>
                      <a:tab pos="207295" algn="l"/>
                      <a:tab pos="414592" algn="l"/>
                      <a:tab pos="2348536" algn="l"/>
                      <a:tab pos="2552173" algn="l"/>
                      <a:tab pos="2759470" algn="l"/>
                    </a:tabLst>
                    <a:defRPr/>
                  </a:pPr>
                  <a:endParaRPr lang="en-GB" sz="160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0" name="Ellipse 49"/>
                <p:cNvSpPr/>
                <p:nvPr/>
              </p:nvSpPr>
              <p:spPr bwMode="auto">
                <a:xfrm>
                  <a:off x="2142073" y="3134036"/>
                  <a:ext cx="1570399" cy="1588400"/>
                </a:xfrm>
                <a:prstGeom prst="ellipse">
                  <a:avLst/>
                </a:prstGeom>
                <a:solidFill>
                  <a:schemeClr val="bg1">
                    <a:lumMod val="75000"/>
                    <a:alpha val="67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lIns="0" tIns="0" rIns="0" bIns="0" anchor="ctr"/>
                <a:lstStyle/>
                <a:p>
                  <a:pPr marL="263387" indent="-263387" defTabSz="553600">
                    <a:tabLst>
                      <a:tab pos="207295" algn="l"/>
                      <a:tab pos="414592" algn="l"/>
                      <a:tab pos="2348536" algn="l"/>
                      <a:tab pos="2552173" algn="l"/>
                      <a:tab pos="2759470" algn="l"/>
                    </a:tabLst>
                    <a:defRPr/>
                  </a:pPr>
                  <a:r>
                    <a:rPr lang="en-GB" sz="1600">
                      <a:latin typeface="Arial" pitchFamily="34" charset="0"/>
                      <a:cs typeface="Arial" pitchFamily="34" charset="0"/>
                    </a:rPr>
                    <a:t>SAT</a:t>
                  </a:r>
                </a:p>
              </p:txBody>
            </p:sp>
          </p:grpSp>
        </p:grpSp>
        <p:sp>
          <p:nvSpPr>
            <p:cNvPr id="22" name="Ellipse 21"/>
            <p:cNvSpPr/>
            <p:nvPr/>
          </p:nvSpPr>
          <p:spPr bwMode="auto">
            <a:xfrm>
              <a:off x="4291318" y="3843220"/>
              <a:ext cx="1348750" cy="1462081"/>
            </a:xfrm>
            <a:prstGeom prst="ellipse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8575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0" rIns="0" bIns="0"/>
            <a:lstStyle/>
            <a:p>
              <a:pPr marL="263387" indent="-263387" algn="r" defTabSz="553600">
                <a:tabLst>
                  <a:tab pos="207295" algn="l"/>
                  <a:tab pos="414592" algn="l"/>
                  <a:tab pos="2348536" algn="l"/>
                  <a:tab pos="2552173" algn="l"/>
                  <a:tab pos="2759470" algn="l"/>
                </a:tabLst>
                <a:defRPr/>
              </a:pPr>
              <a:r>
                <a:rPr lang="en-GB" sz="16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Scaling</a:t>
              </a:r>
            </a:p>
          </p:txBody>
        </p:sp>
        <p:sp>
          <p:nvSpPr>
            <p:cNvPr id="51" name="Ellipse 50"/>
            <p:cNvSpPr/>
            <p:nvPr/>
          </p:nvSpPr>
          <p:spPr bwMode="auto">
            <a:xfrm>
              <a:off x="3024223" y="3830520"/>
              <a:ext cx="1492500" cy="1462081"/>
            </a:xfrm>
            <a:prstGeom prst="ellipse">
              <a:avLst/>
            </a:prstGeom>
            <a:solidFill>
              <a:schemeClr val="accent1">
                <a:alpha val="63000"/>
              </a:schemeClr>
            </a:solidFill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0" rIns="0" bIns="0"/>
            <a:lstStyle/>
            <a:p>
              <a:pPr marL="263387" indent="-263387" defTabSz="553600">
                <a:tabLst>
                  <a:tab pos="207295" algn="l"/>
                  <a:tab pos="414592" algn="l"/>
                  <a:tab pos="2348536" algn="l"/>
                  <a:tab pos="2552173" algn="l"/>
                  <a:tab pos="2759470" algn="l"/>
                </a:tabLst>
                <a:defRPr/>
              </a:pPr>
              <a:r>
                <a:rPr lang="en-GB" sz="16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Uncertainty</a:t>
              </a:r>
            </a:p>
          </p:txBody>
        </p:sp>
        <p:sp>
          <p:nvSpPr>
            <p:cNvPr id="52" name="Ellipse 51"/>
            <p:cNvSpPr/>
            <p:nvPr/>
          </p:nvSpPr>
          <p:spPr bwMode="auto">
            <a:xfrm>
              <a:off x="2946486" y="4666929"/>
              <a:ext cx="1487700" cy="1462081"/>
            </a:xfrm>
            <a:prstGeom prst="ellipse">
              <a:avLst/>
            </a:prstGeom>
            <a:gradFill flip="none" rotWithShape="1">
              <a:gsLst>
                <a:gs pos="0">
                  <a:srgbClr val="00D000">
                    <a:tint val="66000"/>
                    <a:satMod val="160000"/>
                    <a:alpha val="64000"/>
                  </a:srgbClr>
                </a:gs>
                <a:gs pos="50000">
                  <a:srgbClr val="00D000">
                    <a:tint val="44500"/>
                    <a:satMod val="160000"/>
                  </a:srgbClr>
                </a:gs>
                <a:gs pos="100000">
                  <a:srgbClr val="00D0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8575" cap="flat" cmpd="sng" algn="ctr">
              <a:solidFill>
                <a:srgbClr val="54D457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pPr marL="263387" indent="-263387" defTabSz="553600">
                <a:tabLst>
                  <a:tab pos="207295" algn="l"/>
                  <a:tab pos="414592" algn="l"/>
                  <a:tab pos="2348536" algn="l"/>
                  <a:tab pos="2552173" algn="l"/>
                  <a:tab pos="2759470" algn="l"/>
                </a:tabLst>
                <a:defRPr/>
              </a:pPr>
              <a:r>
                <a:rPr lang="en-GB" sz="16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Logic</a:t>
              </a:r>
            </a:p>
            <a:p>
              <a:pPr marL="263387" indent="-263387" defTabSz="553600">
                <a:tabLst>
                  <a:tab pos="207295" algn="l"/>
                  <a:tab pos="414592" algn="l"/>
                  <a:tab pos="2348536" algn="l"/>
                  <a:tab pos="2552173" algn="l"/>
                  <a:tab pos="2759470" algn="l"/>
                </a:tabLst>
                <a:defRPr/>
              </a:pPr>
              <a:r>
                <a:rPr lang="en-GB" sz="16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Graphs</a:t>
              </a:r>
            </a:p>
            <a:p>
              <a:pPr marL="263387" indent="-263387" defTabSz="553600">
                <a:tabLst>
                  <a:tab pos="207295" algn="l"/>
                  <a:tab pos="414592" algn="l"/>
                  <a:tab pos="2348536" algn="l"/>
                  <a:tab pos="2552173" algn="l"/>
                  <a:tab pos="2759470" algn="l"/>
                </a:tabLst>
                <a:defRPr/>
              </a:pPr>
              <a:r>
                <a:rPr lang="en-GB" sz="16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Trees</a:t>
              </a:r>
            </a:p>
          </p:txBody>
        </p:sp>
        <p:sp>
          <p:nvSpPr>
            <p:cNvPr id="53" name="Ellipse 52"/>
            <p:cNvSpPr/>
            <p:nvPr/>
          </p:nvSpPr>
          <p:spPr bwMode="auto">
            <a:xfrm>
              <a:off x="4227696" y="4677527"/>
              <a:ext cx="1406943" cy="1431282"/>
            </a:xfrm>
            <a:prstGeom prst="ellipse">
              <a:avLst/>
            </a:prstGeom>
            <a:gradFill flip="none" rotWithShape="1">
              <a:gsLst>
                <a:gs pos="0">
                  <a:srgbClr val="FFC000"/>
                </a:gs>
                <a:gs pos="50000">
                  <a:srgbClr val="FFC000"/>
                </a:gs>
                <a:gs pos="100000">
                  <a:srgbClr val="FFFF00"/>
                </a:gs>
              </a:gsLst>
              <a:path path="circle">
                <a:fillToRect l="50000" t="50000" r="50000" b="50000"/>
              </a:path>
              <a:tileRect/>
            </a:gradFill>
            <a:ln w="285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0" rIns="0" bIns="0" anchor="ctr"/>
            <a:lstStyle/>
            <a:p>
              <a:pPr marL="263387" indent="-263387" defTabSz="553600">
                <a:tabLst>
                  <a:tab pos="207295" algn="l"/>
                  <a:tab pos="414592" algn="l"/>
                  <a:tab pos="2348536" algn="l"/>
                  <a:tab pos="2552173" algn="l"/>
                  <a:tab pos="2759470" algn="l"/>
                </a:tabLst>
                <a:defRPr/>
              </a:pPr>
              <a:r>
                <a:rPr lang="en-GB" sz="16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Mining </a:t>
              </a:r>
            </a:p>
            <a:p>
              <a:pPr marL="263387" indent="-263387" defTabSz="553600">
                <a:tabLst>
                  <a:tab pos="207295" algn="l"/>
                  <a:tab pos="414592" algn="l"/>
                  <a:tab pos="2348536" algn="l"/>
                  <a:tab pos="2552173" algn="l"/>
                  <a:tab pos="2759470" algn="l"/>
                </a:tabLst>
                <a:defRPr/>
              </a:pPr>
              <a:r>
                <a:rPr lang="en-GB" sz="16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And</a:t>
              </a:r>
            </a:p>
            <a:p>
              <a:pPr marL="263387" indent="-263387" defTabSz="553600">
                <a:tabLst>
                  <a:tab pos="207295" algn="l"/>
                  <a:tab pos="414592" algn="l"/>
                  <a:tab pos="2348536" algn="l"/>
                  <a:tab pos="2552173" algn="l"/>
                  <a:tab pos="2759470" algn="l"/>
                </a:tabLst>
                <a:defRPr/>
              </a:pPr>
              <a:r>
                <a:rPr lang="en-GB" sz="16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Learning          </a:t>
              </a:r>
            </a:p>
          </p:txBody>
        </p:sp>
      </p:grpSp>
      <p:sp>
        <p:nvSpPr>
          <p:cNvPr id="21" name="Rechteck 11"/>
          <p:cNvSpPr/>
          <p:nvPr/>
        </p:nvSpPr>
        <p:spPr>
          <a:xfrm>
            <a:off x="223594" y="4956555"/>
            <a:ext cx="4978681" cy="48520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/>
          <a:p>
            <a:pPr algn="l"/>
            <a:r>
              <a:rPr lang="en-GB" sz="1200">
                <a:solidFill>
                  <a:schemeClr val="tx1">
                    <a:lumMod val="60000"/>
                    <a:lumOff val="40000"/>
                  </a:schemeClr>
                </a:solidFill>
              </a:rPr>
              <a:t>[Getoor, Taskar MIT Press ’07; De Raedt, Frasconi, Kersting, Muggleton, LNCS’08; Domingos, Lowd Morgan Claypool ’09; Natarajan, Kersting, Khot, Shavlik Springer Brief’15; Russell CACM 58(7): 88-97 ’15, Gogate, Domingos CACM 59(7):107-115 ´16]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FA48F38-C9B6-F840-ADE1-EE2D2CF17A5B}"/>
              </a:ext>
            </a:extLst>
          </p:cNvPr>
          <p:cNvSpPr txBox="1"/>
          <p:nvPr/>
        </p:nvSpPr>
        <p:spPr>
          <a:xfrm>
            <a:off x="3737637" y="6273464"/>
            <a:ext cx="48910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85000"/>
                  </a:schemeClr>
                </a:solidFill>
              </a:rPr>
              <a:t>Kristian </a:t>
            </a:r>
            <a:r>
              <a:rPr lang="en-GB" sz="1400" dirty="0" err="1">
                <a:solidFill>
                  <a:schemeClr val="bg1">
                    <a:lumMod val="85000"/>
                  </a:schemeClr>
                </a:solidFill>
              </a:rPr>
              <a:t>Kersting</a:t>
            </a:r>
            <a:r>
              <a:rPr lang="en-GB" sz="1400" dirty="0">
                <a:solidFill>
                  <a:schemeClr val="bg1">
                    <a:lumMod val="85000"/>
                  </a:schemeClr>
                </a:solidFill>
              </a:rPr>
              <a:t>. Statistical Relational AI. Tutorial at KI 2018.</a:t>
            </a:r>
            <a:endParaRPr lang="en-GB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08EE9A-2C44-5EFE-CAA1-2F3B520701F7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eaLnBrk="1" hangingPunct="1"/>
            <a:r>
              <a:rPr lang="de-DE"/>
              <a:t>Intro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EC697B-511D-EB5E-7F47-456AD77B56E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208BB6-5599-D0D3-FCE9-ED70A123880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26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40733179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cacTree.pn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160" y="1114002"/>
            <a:ext cx="5382556" cy="3657600"/>
          </a:xfrm>
          <a:prstGeom prst="rect">
            <a:avLst/>
          </a:prstGeom>
        </p:spPr>
      </p:pic>
      <p:pic>
        <p:nvPicPr>
          <p:cNvPr id="200707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45760" y="3400002"/>
            <a:ext cx="2365868" cy="136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 descr="nt_lad"/>
          <p:cNvPicPr>
            <a:picLocks noChangeAspect="1" noChangeArrowheads="1"/>
          </p:cNvPicPr>
          <p:nvPr/>
        </p:nvPicPr>
        <p:blipFill rotWithShape="1">
          <a:blip r:embed="rId5" cstate="print">
            <a:lum bright="-24000"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47332" y="1231196"/>
            <a:ext cx="2004695" cy="1981381"/>
          </a:xfrm>
          <a:prstGeom prst="rect">
            <a:avLst/>
          </a:prstGeom>
          <a:solidFill>
            <a:srgbClr val="FFFFFF">
              <a:shade val="85000"/>
            </a:srgbClr>
          </a:solidFill>
          <a:ln w="8255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6"/>
          <p:cNvSpPr txBox="1">
            <a:spLocks noChangeArrowheads="1"/>
          </p:cNvSpPr>
          <p:nvPr/>
        </p:nvSpPr>
        <p:spPr bwMode="auto">
          <a:xfrm rot="21195787">
            <a:off x="6834073" y="1319180"/>
            <a:ext cx="186087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Book Antiqu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000" dirty="0">
                <a:solidFill>
                  <a:schemeClr val="bg1"/>
                </a:solidFill>
                <a:latin typeface="+mn-lt"/>
              </a:rPr>
              <a:t>[Circulation; 92(8), 2157-62, 1995; JACC; 43, 842-7, 2004]</a:t>
            </a:r>
          </a:p>
        </p:txBody>
      </p:sp>
      <p:sp>
        <p:nvSpPr>
          <p:cNvPr id="13" name="Line 4"/>
          <p:cNvSpPr>
            <a:spLocks noChangeShapeType="1"/>
          </p:cNvSpPr>
          <p:nvPr/>
        </p:nvSpPr>
        <p:spPr bwMode="auto">
          <a:xfrm flipH="1" flipV="1">
            <a:off x="7634215" y="2120120"/>
            <a:ext cx="127516" cy="482856"/>
          </a:xfrm>
          <a:prstGeom prst="line">
            <a:avLst/>
          </a:prstGeom>
          <a:noFill/>
          <a:ln w="1016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33CC"/>
              </a:solidFill>
            </a:endParaRPr>
          </a:p>
        </p:txBody>
      </p:sp>
      <p:sp>
        <p:nvSpPr>
          <p:cNvPr id="14" name="TextBox 1"/>
          <p:cNvSpPr txBox="1"/>
          <p:nvPr/>
        </p:nvSpPr>
        <p:spPr>
          <a:xfrm rot="21170451">
            <a:off x="7212128" y="2543393"/>
            <a:ext cx="2286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</a:rPr>
              <a:t>Plaque in the left </a:t>
            </a:r>
          </a:p>
          <a:p>
            <a:r>
              <a:rPr lang="en-US" sz="1500" dirty="0">
                <a:solidFill>
                  <a:schemeClr val="bg1"/>
                </a:solidFill>
              </a:rPr>
              <a:t>coronary artery</a:t>
            </a:r>
          </a:p>
        </p:txBody>
      </p:sp>
      <p:sp>
        <p:nvSpPr>
          <p:cNvPr id="15" name="Rechteck 14"/>
          <p:cNvSpPr/>
          <p:nvPr/>
        </p:nvSpPr>
        <p:spPr>
          <a:xfrm>
            <a:off x="1859923" y="786190"/>
            <a:ext cx="84845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600" dirty="0">
                <a:solidFill>
                  <a:schemeClr val="bg2"/>
                </a:solidFill>
                <a:ea typeface="ＭＳ Ｐゴシック" charset="0"/>
                <a:cs typeface="ＭＳ Ｐゴシック" charset="0"/>
              </a:rPr>
              <a:t>Atherosclerosis is the cause of the majority of Acute Myocardial Infarctions (heart attacks)</a:t>
            </a:r>
            <a:endParaRPr lang="de-DE" sz="1600" dirty="0">
              <a:solidFill>
                <a:schemeClr val="bg2"/>
              </a:solidFill>
            </a:endParaRPr>
          </a:p>
        </p:txBody>
      </p:sp>
      <p:sp>
        <p:nvSpPr>
          <p:cNvPr id="18" name="Rechteck 11"/>
          <p:cNvSpPr/>
          <p:nvPr/>
        </p:nvSpPr>
        <p:spPr>
          <a:xfrm>
            <a:off x="9720153" y="4080338"/>
            <a:ext cx="232723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DE" sz="12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[Kersting, </a:t>
            </a:r>
            <a:r>
              <a:rPr lang="de-DE" sz="12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Driessens</a:t>
            </a:r>
            <a:r>
              <a:rPr lang="de-DE" sz="12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ICML´08; Karwath, Kersting, Landwehr ICDM´08; </a:t>
            </a:r>
            <a:r>
              <a:rPr lang="fi-FI" sz="12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Natarajan, Joshi, Tadepelli, Kersting, Shavlik. IJCAI´11; Natarajan, Kersting, </a:t>
            </a:r>
            <a:r>
              <a:rPr lang="fi-FI" sz="12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Ip</a:t>
            </a:r>
            <a:r>
              <a:rPr lang="fi-FI" sz="12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</a:t>
            </a:r>
            <a:r>
              <a:rPr lang="fi-FI" sz="12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Jacobs</a:t>
            </a:r>
            <a:r>
              <a:rPr lang="fi-FI" sz="12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</a:t>
            </a:r>
            <a:r>
              <a:rPr lang="fi-FI" sz="12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Carr</a:t>
            </a:r>
            <a:r>
              <a:rPr lang="fi-FI" sz="12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IAAI `13; </a:t>
            </a:r>
            <a:r>
              <a:rPr lang="en-US" sz="12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Yang, Kersting, Terry, Carr, </a:t>
            </a:r>
            <a:r>
              <a:rPr lang="en-US" sz="12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Natarajan</a:t>
            </a:r>
            <a:r>
              <a:rPr lang="en-US" sz="12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    AIME ´15; </a:t>
            </a:r>
            <a:r>
              <a:rPr lang="nn-NO" sz="12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Khot</a:t>
            </a:r>
            <a:r>
              <a:rPr lang="nn-NO" sz="12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Natarajan, Kersting, </a:t>
            </a:r>
            <a:r>
              <a:rPr lang="nn-NO" sz="12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Shavlik</a:t>
            </a:r>
            <a:r>
              <a:rPr lang="nn-NO" sz="12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ICDM´13</a:t>
            </a:r>
            <a:r>
              <a:rPr lang="de-DE" sz="12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MLJ´12, MLJ´15]</a:t>
            </a:r>
          </a:p>
        </p:txBody>
      </p:sp>
      <p:graphicFrame>
        <p:nvGraphicFramePr>
          <p:cNvPr id="17" name="Table 3"/>
          <p:cNvGraphicFramePr>
            <a:graphicFrameLocks noGrp="1"/>
          </p:cNvGraphicFramePr>
          <p:nvPr/>
        </p:nvGraphicFramePr>
        <p:xfrm>
          <a:off x="802647" y="4771602"/>
          <a:ext cx="7086600" cy="103632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312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23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73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73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173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3880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Algorithm</a:t>
                      </a:r>
                      <a:r>
                        <a:rPr lang="en-US" sz="800" dirty="0"/>
                        <a:t> </a:t>
                      </a:r>
                    </a:p>
                    <a:p>
                      <a:pPr algn="ctr"/>
                      <a:r>
                        <a:rPr lang="en-US" sz="800" dirty="0"/>
                        <a:t>for Mining Markov Logic Networks</a:t>
                      </a:r>
                      <a:endParaRPr lang="en-US" sz="10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Likelihood</a:t>
                      </a:r>
                    </a:p>
                    <a:p>
                      <a:pPr algn="ctr"/>
                      <a:r>
                        <a:rPr lang="en-US" sz="900" dirty="0"/>
                        <a:t>The higher,</a:t>
                      </a:r>
                      <a:r>
                        <a:rPr lang="en-US" sz="900" baseline="0" dirty="0"/>
                        <a:t> the better</a:t>
                      </a:r>
                      <a:endParaRPr lang="en-US" sz="9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AUC-ROC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The higher,</a:t>
                      </a:r>
                      <a:r>
                        <a:rPr lang="en-US" sz="800" baseline="0" dirty="0"/>
                        <a:t> the better</a:t>
                      </a:r>
                      <a:endParaRPr lang="en-US" sz="12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AUC-PR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The higher,</a:t>
                      </a:r>
                      <a:r>
                        <a:rPr lang="en-US" sz="800" baseline="0" dirty="0"/>
                        <a:t> the better</a:t>
                      </a:r>
                      <a:endParaRPr lang="en-US" sz="12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Time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The lower,</a:t>
                      </a:r>
                      <a:r>
                        <a:rPr lang="en-US" sz="900" baseline="0" dirty="0"/>
                        <a:t> the better</a:t>
                      </a:r>
                      <a:endParaRPr lang="en-US" sz="9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880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Boosting</a:t>
                      </a:r>
                      <a:endParaRPr lang="en-US" sz="1200" b="1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0.81</a:t>
                      </a:r>
                      <a:endParaRPr lang="en-US" sz="1200" b="1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0.96</a:t>
                      </a:r>
                      <a:endParaRPr lang="en-US" sz="1200" b="1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0.93</a:t>
                      </a:r>
                      <a:endParaRPr lang="en-US" sz="1200" b="1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9s</a:t>
                      </a:r>
                      <a:endParaRPr lang="en-US" sz="1200" b="1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880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LSM</a:t>
                      </a:r>
                      <a:endParaRPr lang="en-US" sz="1200" b="1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0.73</a:t>
                      </a:r>
                      <a:endParaRPr lang="en-US" sz="12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0.54</a:t>
                      </a:r>
                      <a:endParaRPr lang="en-US" sz="12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0.62</a:t>
                      </a:r>
                      <a:endParaRPr lang="en-US" sz="12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93 hrs</a:t>
                      </a:r>
                      <a:endParaRPr lang="en-US" sz="1200" b="1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196034" y="3508479"/>
            <a:ext cx="1863527" cy="338554"/>
            <a:chOff x="270073" y="4705301"/>
            <a:chExt cx="1863527" cy="338554"/>
          </a:xfrm>
        </p:grpSpPr>
        <p:sp>
          <p:nvSpPr>
            <p:cNvPr id="20" name="TextBox 1"/>
            <p:cNvSpPr txBox="1"/>
            <p:nvPr/>
          </p:nvSpPr>
          <p:spPr>
            <a:xfrm>
              <a:off x="270073" y="4705301"/>
              <a:ext cx="127119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FFC000"/>
                  </a:solidFill>
                </a:rPr>
                <a:t>Probability</a:t>
              </a:r>
            </a:p>
          </p:txBody>
        </p:sp>
        <p:sp>
          <p:nvSpPr>
            <p:cNvPr id="21" name="Line 4"/>
            <p:cNvSpPr>
              <a:spLocks noChangeShapeType="1"/>
            </p:cNvSpPr>
            <p:nvPr/>
          </p:nvSpPr>
          <p:spPr bwMode="auto">
            <a:xfrm>
              <a:off x="1447800" y="4953000"/>
              <a:ext cx="685800" cy="76200"/>
            </a:xfrm>
            <a:prstGeom prst="line">
              <a:avLst/>
            </a:prstGeom>
            <a:noFill/>
            <a:ln w="101600">
              <a:solidFill>
                <a:srgbClr val="FFC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C000"/>
                </a:solidFill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071616" y="1051190"/>
            <a:ext cx="2286000" cy="723789"/>
            <a:chOff x="1069456" y="1867011"/>
            <a:chExt cx="2286000" cy="723789"/>
          </a:xfrm>
        </p:grpSpPr>
        <p:sp>
          <p:nvSpPr>
            <p:cNvPr id="22" name="TextBox 1"/>
            <p:cNvSpPr txBox="1"/>
            <p:nvPr/>
          </p:nvSpPr>
          <p:spPr>
            <a:xfrm>
              <a:off x="1069456" y="1867011"/>
              <a:ext cx="228600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FFC000"/>
                  </a:solidFill>
                </a:rPr>
                <a:t>Logical Variables (Abstraction)</a:t>
              </a:r>
            </a:p>
          </p:txBody>
        </p:sp>
        <p:sp>
          <p:nvSpPr>
            <p:cNvPr id="23" name="Line 4"/>
            <p:cNvSpPr>
              <a:spLocks noChangeShapeType="1"/>
            </p:cNvSpPr>
            <p:nvPr/>
          </p:nvSpPr>
          <p:spPr bwMode="auto">
            <a:xfrm>
              <a:off x="2559423" y="2133600"/>
              <a:ext cx="457200" cy="457200"/>
            </a:xfrm>
            <a:prstGeom prst="line">
              <a:avLst/>
            </a:prstGeom>
            <a:noFill/>
            <a:ln w="101600">
              <a:solidFill>
                <a:srgbClr val="FFC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764984" y="1387626"/>
            <a:ext cx="3645812" cy="1383665"/>
            <a:chOff x="2762824" y="2203447"/>
            <a:chExt cx="3645812" cy="1383665"/>
          </a:xfrm>
        </p:grpSpPr>
        <p:sp>
          <p:nvSpPr>
            <p:cNvPr id="6" name="Freeform 5"/>
            <p:cNvSpPr/>
            <p:nvPr/>
          </p:nvSpPr>
          <p:spPr>
            <a:xfrm>
              <a:off x="2762824" y="2940781"/>
              <a:ext cx="1099291" cy="646331"/>
            </a:xfrm>
            <a:custGeom>
              <a:avLst/>
              <a:gdLst>
                <a:gd name="connsiteX0" fmla="*/ 774451 w 1085601"/>
                <a:gd name="connsiteY0" fmla="*/ 0 h 2330823"/>
                <a:gd name="connsiteX1" fmla="*/ 684804 w 1085601"/>
                <a:gd name="connsiteY1" fmla="*/ 283882 h 2330823"/>
                <a:gd name="connsiteX2" fmla="*/ 729627 w 1085601"/>
                <a:gd name="connsiteY2" fmla="*/ 44823 h 2330823"/>
                <a:gd name="connsiteX3" fmla="*/ 535392 w 1085601"/>
                <a:gd name="connsiteY3" fmla="*/ 209176 h 2330823"/>
                <a:gd name="connsiteX4" fmla="*/ 849157 w 1085601"/>
                <a:gd name="connsiteY4" fmla="*/ 597647 h 2330823"/>
                <a:gd name="connsiteX5" fmla="*/ 550333 w 1085601"/>
                <a:gd name="connsiteY5" fmla="*/ 896470 h 2330823"/>
                <a:gd name="connsiteX6" fmla="*/ 1073274 w 1085601"/>
                <a:gd name="connsiteY6" fmla="*/ 986117 h 2330823"/>
                <a:gd name="connsiteX7" fmla="*/ 908921 w 1085601"/>
                <a:gd name="connsiteY7" fmla="*/ 1270000 h 2330823"/>
                <a:gd name="connsiteX8" fmla="*/ 774451 w 1085601"/>
                <a:gd name="connsiteY8" fmla="*/ 1329765 h 2330823"/>
                <a:gd name="connsiteX9" fmla="*/ 57274 w 1085601"/>
                <a:gd name="connsiteY9" fmla="*/ 1613647 h 2330823"/>
                <a:gd name="connsiteX10" fmla="*/ 72215 w 1085601"/>
                <a:gd name="connsiteY10" fmla="*/ 1867647 h 2330823"/>
                <a:gd name="connsiteX11" fmla="*/ 296333 w 1085601"/>
                <a:gd name="connsiteY11" fmla="*/ 2330823 h 2330823"/>
                <a:gd name="connsiteX0" fmla="*/ 774451 w 1085601"/>
                <a:gd name="connsiteY0" fmla="*/ 0 h 2330823"/>
                <a:gd name="connsiteX1" fmla="*/ 893981 w 1085601"/>
                <a:gd name="connsiteY1" fmla="*/ 283882 h 2330823"/>
                <a:gd name="connsiteX2" fmla="*/ 729627 w 1085601"/>
                <a:gd name="connsiteY2" fmla="*/ 44823 h 2330823"/>
                <a:gd name="connsiteX3" fmla="*/ 535392 w 1085601"/>
                <a:gd name="connsiteY3" fmla="*/ 209176 h 2330823"/>
                <a:gd name="connsiteX4" fmla="*/ 849157 w 1085601"/>
                <a:gd name="connsiteY4" fmla="*/ 597647 h 2330823"/>
                <a:gd name="connsiteX5" fmla="*/ 550333 w 1085601"/>
                <a:gd name="connsiteY5" fmla="*/ 896470 h 2330823"/>
                <a:gd name="connsiteX6" fmla="*/ 1073274 w 1085601"/>
                <a:gd name="connsiteY6" fmla="*/ 986117 h 2330823"/>
                <a:gd name="connsiteX7" fmla="*/ 908921 w 1085601"/>
                <a:gd name="connsiteY7" fmla="*/ 1270000 h 2330823"/>
                <a:gd name="connsiteX8" fmla="*/ 774451 w 1085601"/>
                <a:gd name="connsiteY8" fmla="*/ 1329765 h 2330823"/>
                <a:gd name="connsiteX9" fmla="*/ 57274 w 1085601"/>
                <a:gd name="connsiteY9" fmla="*/ 1613647 h 2330823"/>
                <a:gd name="connsiteX10" fmla="*/ 72215 w 1085601"/>
                <a:gd name="connsiteY10" fmla="*/ 1867647 h 2330823"/>
                <a:gd name="connsiteX11" fmla="*/ 296333 w 1085601"/>
                <a:gd name="connsiteY11" fmla="*/ 2330823 h 2330823"/>
                <a:gd name="connsiteX0" fmla="*/ 774451 w 1085601"/>
                <a:gd name="connsiteY0" fmla="*/ 0 h 2330823"/>
                <a:gd name="connsiteX1" fmla="*/ 729627 w 1085601"/>
                <a:gd name="connsiteY1" fmla="*/ 44823 h 2330823"/>
                <a:gd name="connsiteX2" fmla="*/ 535392 w 1085601"/>
                <a:gd name="connsiteY2" fmla="*/ 209176 h 2330823"/>
                <a:gd name="connsiteX3" fmla="*/ 849157 w 1085601"/>
                <a:gd name="connsiteY3" fmla="*/ 597647 h 2330823"/>
                <a:gd name="connsiteX4" fmla="*/ 550333 w 1085601"/>
                <a:gd name="connsiteY4" fmla="*/ 896470 h 2330823"/>
                <a:gd name="connsiteX5" fmla="*/ 1073274 w 1085601"/>
                <a:gd name="connsiteY5" fmla="*/ 986117 h 2330823"/>
                <a:gd name="connsiteX6" fmla="*/ 908921 w 1085601"/>
                <a:gd name="connsiteY6" fmla="*/ 1270000 h 2330823"/>
                <a:gd name="connsiteX7" fmla="*/ 774451 w 1085601"/>
                <a:gd name="connsiteY7" fmla="*/ 1329765 h 2330823"/>
                <a:gd name="connsiteX8" fmla="*/ 57274 w 1085601"/>
                <a:gd name="connsiteY8" fmla="*/ 1613647 h 2330823"/>
                <a:gd name="connsiteX9" fmla="*/ 72215 w 1085601"/>
                <a:gd name="connsiteY9" fmla="*/ 1867647 h 2330823"/>
                <a:gd name="connsiteX10" fmla="*/ 296333 w 1085601"/>
                <a:gd name="connsiteY10" fmla="*/ 2330823 h 2330823"/>
                <a:gd name="connsiteX0" fmla="*/ 774451 w 1085601"/>
                <a:gd name="connsiteY0" fmla="*/ 0 h 2330823"/>
                <a:gd name="connsiteX1" fmla="*/ 535392 w 1085601"/>
                <a:gd name="connsiteY1" fmla="*/ 209176 h 2330823"/>
                <a:gd name="connsiteX2" fmla="*/ 849157 w 1085601"/>
                <a:gd name="connsiteY2" fmla="*/ 597647 h 2330823"/>
                <a:gd name="connsiteX3" fmla="*/ 550333 w 1085601"/>
                <a:gd name="connsiteY3" fmla="*/ 896470 h 2330823"/>
                <a:gd name="connsiteX4" fmla="*/ 1073274 w 1085601"/>
                <a:gd name="connsiteY4" fmla="*/ 986117 h 2330823"/>
                <a:gd name="connsiteX5" fmla="*/ 908921 w 1085601"/>
                <a:gd name="connsiteY5" fmla="*/ 1270000 h 2330823"/>
                <a:gd name="connsiteX6" fmla="*/ 774451 w 1085601"/>
                <a:gd name="connsiteY6" fmla="*/ 1329765 h 2330823"/>
                <a:gd name="connsiteX7" fmla="*/ 57274 w 1085601"/>
                <a:gd name="connsiteY7" fmla="*/ 1613647 h 2330823"/>
                <a:gd name="connsiteX8" fmla="*/ 72215 w 1085601"/>
                <a:gd name="connsiteY8" fmla="*/ 1867647 h 2330823"/>
                <a:gd name="connsiteX9" fmla="*/ 296333 w 1085601"/>
                <a:gd name="connsiteY9" fmla="*/ 2330823 h 2330823"/>
                <a:gd name="connsiteX0" fmla="*/ 774451 w 1085601"/>
                <a:gd name="connsiteY0" fmla="*/ 0 h 2330823"/>
                <a:gd name="connsiteX1" fmla="*/ 535392 w 1085601"/>
                <a:gd name="connsiteY1" fmla="*/ 209176 h 2330823"/>
                <a:gd name="connsiteX2" fmla="*/ 908922 w 1085601"/>
                <a:gd name="connsiteY2" fmla="*/ 388470 h 2330823"/>
                <a:gd name="connsiteX3" fmla="*/ 550333 w 1085601"/>
                <a:gd name="connsiteY3" fmla="*/ 896470 h 2330823"/>
                <a:gd name="connsiteX4" fmla="*/ 1073274 w 1085601"/>
                <a:gd name="connsiteY4" fmla="*/ 986117 h 2330823"/>
                <a:gd name="connsiteX5" fmla="*/ 908921 w 1085601"/>
                <a:gd name="connsiteY5" fmla="*/ 1270000 h 2330823"/>
                <a:gd name="connsiteX6" fmla="*/ 774451 w 1085601"/>
                <a:gd name="connsiteY6" fmla="*/ 1329765 h 2330823"/>
                <a:gd name="connsiteX7" fmla="*/ 57274 w 1085601"/>
                <a:gd name="connsiteY7" fmla="*/ 1613647 h 2330823"/>
                <a:gd name="connsiteX8" fmla="*/ 72215 w 1085601"/>
                <a:gd name="connsiteY8" fmla="*/ 1867647 h 2330823"/>
                <a:gd name="connsiteX9" fmla="*/ 296333 w 1085601"/>
                <a:gd name="connsiteY9" fmla="*/ 2330823 h 2330823"/>
                <a:gd name="connsiteX0" fmla="*/ 774451 w 1091366"/>
                <a:gd name="connsiteY0" fmla="*/ 0 h 2330823"/>
                <a:gd name="connsiteX1" fmla="*/ 535392 w 1091366"/>
                <a:gd name="connsiteY1" fmla="*/ 209176 h 2330823"/>
                <a:gd name="connsiteX2" fmla="*/ 908922 w 1091366"/>
                <a:gd name="connsiteY2" fmla="*/ 388470 h 2330823"/>
                <a:gd name="connsiteX3" fmla="*/ 445744 w 1091366"/>
                <a:gd name="connsiteY3" fmla="*/ 747058 h 2330823"/>
                <a:gd name="connsiteX4" fmla="*/ 1073274 w 1091366"/>
                <a:gd name="connsiteY4" fmla="*/ 986117 h 2330823"/>
                <a:gd name="connsiteX5" fmla="*/ 908921 w 1091366"/>
                <a:gd name="connsiteY5" fmla="*/ 1270000 h 2330823"/>
                <a:gd name="connsiteX6" fmla="*/ 774451 w 1091366"/>
                <a:gd name="connsiteY6" fmla="*/ 1329765 h 2330823"/>
                <a:gd name="connsiteX7" fmla="*/ 57274 w 1091366"/>
                <a:gd name="connsiteY7" fmla="*/ 1613647 h 2330823"/>
                <a:gd name="connsiteX8" fmla="*/ 72215 w 1091366"/>
                <a:gd name="connsiteY8" fmla="*/ 1867647 h 2330823"/>
                <a:gd name="connsiteX9" fmla="*/ 296333 w 1091366"/>
                <a:gd name="connsiteY9" fmla="*/ 2330823 h 2330823"/>
                <a:gd name="connsiteX0" fmla="*/ 774451 w 1105443"/>
                <a:gd name="connsiteY0" fmla="*/ 0 h 2330823"/>
                <a:gd name="connsiteX1" fmla="*/ 535392 w 1105443"/>
                <a:gd name="connsiteY1" fmla="*/ 209176 h 2330823"/>
                <a:gd name="connsiteX2" fmla="*/ 908922 w 1105443"/>
                <a:gd name="connsiteY2" fmla="*/ 388470 h 2330823"/>
                <a:gd name="connsiteX3" fmla="*/ 445744 w 1105443"/>
                <a:gd name="connsiteY3" fmla="*/ 747058 h 2330823"/>
                <a:gd name="connsiteX4" fmla="*/ 1088215 w 1105443"/>
                <a:gd name="connsiteY4" fmla="*/ 1090705 h 2330823"/>
                <a:gd name="connsiteX5" fmla="*/ 908921 w 1105443"/>
                <a:gd name="connsiteY5" fmla="*/ 1270000 h 2330823"/>
                <a:gd name="connsiteX6" fmla="*/ 774451 w 1105443"/>
                <a:gd name="connsiteY6" fmla="*/ 1329765 h 2330823"/>
                <a:gd name="connsiteX7" fmla="*/ 57274 w 1105443"/>
                <a:gd name="connsiteY7" fmla="*/ 1613647 h 2330823"/>
                <a:gd name="connsiteX8" fmla="*/ 72215 w 1105443"/>
                <a:gd name="connsiteY8" fmla="*/ 1867647 h 2330823"/>
                <a:gd name="connsiteX9" fmla="*/ 296333 w 1105443"/>
                <a:gd name="connsiteY9" fmla="*/ 2330823 h 2330823"/>
                <a:gd name="connsiteX0" fmla="*/ 745991 w 1081987"/>
                <a:gd name="connsiteY0" fmla="*/ 0 h 2330823"/>
                <a:gd name="connsiteX1" fmla="*/ 506932 w 1081987"/>
                <a:gd name="connsiteY1" fmla="*/ 209176 h 2330823"/>
                <a:gd name="connsiteX2" fmla="*/ 880462 w 1081987"/>
                <a:gd name="connsiteY2" fmla="*/ 388470 h 2330823"/>
                <a:gd name="connsiteX3" fmla="*/ 417284 w 1081987"/>
                <a:gd name="connsiteY3" fmla="*/ 747058 h 2330823"/>
                <a:gd name="connsiteX4" fmla="*/ 1059755 w 1081987"/>
                <a:gd name="connsiteY4" fmla="*/ 1090705 h 2330823"/>
                <a:gd name="connsiteX5" fmla="*/ 880461 w 1081987"/>
                <a:gd name="connsiteY5" fmla="*/ 1270000 h 2330823"/>
                <a:gd name="connsiteX6" fmla="*/ 357521 w 1081987"/>
                <a:gd name="connsiteY6" fmla="*/ 1389529 h 2330823"/>
                <a:gd name="connsiteX7" fmla="*/ 28814 w 1081987"/>
                <a:gd name="connsiteY7" fmla="*/ 1613647 h 2330823"/>
                <a:gd name="connsiteX8" fmla="*/ 43755 w 1081987"/>
                <a:gd name="connsiteY8" fmla="*/ 1867647 h 2330823"/>
                <a:gd name="connsiteX9" fmla="*/ 267873 w 1081987"/>
                <a:gd name="connsiteY9" fmla="*/ 2330823 h 2330823"/>
                <a:gd name="connsiteX0" fmla="*/ 722404 w 1058400"/>
                <a:gd name="connsiteY0" fmla="*/ 0 h 2330823"/>
                <a:gd name="connsiteX1" fmla="*/ 483345 w 1058400"/>
                <a:gd name="connsiteY1" fmla="*/ 209176 h 2330823"/>
                <a:gd name="connsiteX2" fmla="*/ 856875 w 1058400"/>
                <a:gd name="connsiteY2" fmla="*/ 388470 h 2330823"/>
                <a:gd name="connsiteX3" fmla="*/ 393697 w 1058400"/>
                <a:gd name="connsiteY3" fmla="*/ 747058 h 2330823"/>
                <a:gd name="connsiteX4" fmla="*/ 1036168 w 1058400"/>
                <a:gd name="connsiteY4" fmla="*/ 1090705 h 2330823"/>
                <a:gd name="connsiteX5" fmla="*/ 856874 w 1058400"/>
                <a:gd name="connsiteY5" fmla="*/ 1270000 h 2330823"/>
                <a:gd name="connsiteX6" fmla="*/ 333934 w 1058400"/>
                <a:gd name="connsiteY6" fmla="*/ 1389529 h 2330823"/>
                <a:gd name="connsiteX7" fmla="*/ 5227 w 1058400"/>
                <a:gd name="connsiteY7" fmla="*/ 1613647 h 2330823"/>
                <a:gd name="connsiteX8" fmla="*/ 139697 w 1058400"/>
                <a:gd name="connsiteY8" fmla="*/ 1792941 h 2330823"/>
                <a:gd name="connsiteX9" fmla="*/ 244286 w 1058400"/>
                <a:gd name="connsiteY9" fmla="*/ 2330823 h 2330823"/>
                <a:gd name="connsiteX0" fmla="*/ 718836 w 1054832"/>
                <a:gd name="connsiteY0" fmla="*/ 0 h 2330823"/>
                <a:gd name="connsiteX1" fmla="*/ 479777 w 1054832"/>
                <a:gd name="connsiteY1" fmla="*/ 209176 h 2330823"/>
                <a:gd name="connsiteX2" fmla="*/ 853307 w 1054832"/>
                <a:gd name="connsiteY2" fmla="*/ 388470 h 2330823"/>
                <a:gd name="connsiteX3" fmla="*/ 390129 w 1054832"/>
                <a:gd name="connsiteY3" fmla="*/ 747058 h 2330823"/>
                <a:gd name="connsiteX4" fmla="*/ 1032600 w 1054832"/>
                <a:gd name="connsiteY4" fmla="*/ 1090705 h 2330823"/>
                <a:gd name="connsiteX5" fmla="*/ 853306 w 1054832"/>
                <a:gd name="connsiteY5" fmla="*/ 1270000 h 2330823"/>
                <a:gd name="connsiteX6" fmla="*/ 330366 w 1054832"/>
                <a:gd name="connsiteY6" fmla="*/ 1389529 h 2330823"/>
                <a:gd name="connsiteX7" fmla="*/ 1659 w 1054832"/>
                <a:gd name="connsiteY7" fmla="*/ 1613647 h 2330823"/>
                <a:gd name="connsiteX8" fmla="*/ 136129 w 1054832"/>
                <a:gd name="connsiteY8" fmla="*/ 1792941 h 2330823"/>
                <a:gd name="connsiteX9" fmla="*/ 240718 w 1054832"/>
                <a:gd name="connsiteY9" fmla="*/ 2330823 h 2330823"/>
                <a:gd name="connsiteX0" fmla="*/ 719494 w 1055490"/>
                <a:gd name="connsiteY0" fmla="*/ 0 h 2330823"/>
                <a:gd name="connsiteX1" fmla="*/ 480435 w 1055490"/>
                <a:gd name="connsiteY1" fmla="*/ 209176 h 2330823"/>
                <a:gd name="connsiteX2" fmla="*/ 853965 w 1055490"/>
                <a:gd name="connsiteY2" fmla="*/ 388470 h 2330823"/>
                <a:gd name="connsiteX3" fmla="*/ 390787 w 1055490"/>
                <a:gd name="connsiteY3" fmla="*/ 747058 h 2330823"/>
                <a:gd name="connsiteX4" fmla="*/ 1033258 w 1055490"/>
                <a:gd name="connsiteY4" fmla="*/ 1090705 h 2330823"/>
                <a:gd name="connsiteX5" fmla="*/ 853964 w 1055490"/>
                <a:gd name="connsiteY5" fmla="*/ 1270000 h 2330823"/>
                <a:gd name="connsiteX6" fmla="*/ 331024 w 1055490"/>
                <a:gd name="connsiteY6" fmla="*/ 1389529 h 2330823"/>
                <a:gd name="connsiteX7" fmla="*/ 2317 w 1055490"/>
                <a:gd name="connsiteY7" fmla="*/ 1613647 h 2330823"/>
                <a:gd name="connsiteX8" fmla="*/ 106905 w 1055490"/>
                <a:gd name="connsiteY8" fmla="*/ 1882588 h 2330823"/>
                <a:gd name="connsiteX9" fmla="*/ 241376 w 1055490"/>
                <a:gd name="connsiteY9" fmla="*/ 2330823 h 2330823"/>
                <a:gd name="connsiteX0" fmla="*/ 773789 w 1109785"/>
                <a:gd name="connsiteY0" fmla="*/ 0 h 2022827"/>
                <a:gd name="connsiteX1" fmla="*/ 534730 w 1109785"/>
                <a:gd name="connsiteY1" fmla="*/ 209176 h 2022827"/>
                <a:gd name="connsiteX2" fmla="*/ 908260 w 1109785"/>
                <a:gd name="connsiteY2" fmla="*/ 388470 h 2022827"/>
                <a:gd name="connsiteX3" fmla="*/ 445082 w 1109785"/>
                <a:gd name="connsiteY3" fmla="*/ 747058 h 2022827"/>
                <a:gd name="connsiteX4" fmla="*/ 1087553 w 1109785"/>
                <a:gd name="connsiteY4" fmla="*/ 1090705 h 2022827"/>
                <a:gd name="connsiteX5" fmla="*/ 908259 w 1109785"/>
                <a:gd name="connsiteY5" fmla="*/ 1270000 h 2022827"/>
                <a:gd name="connsiteX6" fmla="*/ 385319 w 1109785"/>
                <a:gd name="connsiteY6" fmla="*/ 1389529 h 2022827"/>
                <a:gd name="connsiteX7" fmla="*/ 56612 w 1109785"/>
                <a:gd name="connsiteY7" fmla="*/ 1613647 h 2022827"/>
                <a:gd name="connsiteX8" fmla="*/ 161200 w 1109785"/>
                <a:gd name="connsiteY8" fmla="*/ 1882588 h 2022827"/>
                <a:gd name="connsiteX9" fmla="*/ 59814 w 1109785"/>
                <a:gd name="connsiteY9" fmla="*/ 1967966 h 2022827"/>
                <a:gd name="connsiteX0" fmla="*/ 763295 w 1099291"/>
                <a:gd name="connsiteY0" fmla="*/ 0 h 1985776"/>
                <a:gd name="connsiteX1" fmla="*/ 524236 w 1099291"/>
                <a:gd name="connsiteY1" fmla="*/ 209176 h 1985776"/>
                <a:gd name="connsiteX2" fmla="*/ 897766 w 1099291"/>
                <a:gd name="connsiteY2" fmla="*/ 388470 h 1985776"/>
                <a:gd name="connsiteX3" fmla="*/ 434588 w 1099291"/>
                <a:gd name="connsiteY3" fmla="*/ 747058 h 1985776"/>
                <a:gd name="connsiteX4" fmla="*/ 1077059 w 1099291"/>
                <a:gd name="connsiteY4" fmla="*/ 1090705 h 1985776"/>
                <a:gd name="connsiteX5" fmla="*/ 897765 w 1099291"/>
                <a:gd name="connsiteY5" fmla="*/ 1270000 h 1985776"/>
                <a:gd name="connsiteX6" fmla="*/ 374825 w 1099291"/>
                <a:gd name="connsiteY6" fmla="*/ 1389529 h 1985776"/>
                <a:gd name="connsiteX7" fmla="*/ 46118 w 1099291"/>
                <a:gd name="connsiteY7" fmla="*/ 1613647 h 1985776"/>
                <a:gd name="connsiteX8" fmla="*/ 168849 w 1099291"/>
                <a:gd name="connsiteY8" fmla="*/ 1810016 h 1985776"/>
                <a:gd name="connsiteX9" fmla="*/ 49320 w 1099291"/>
                <a:gd name="connsiteY9" fmla="*/ 1967966 h 1985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99291" h="1985776">
                  <a:moveTo>
                    <a:pt x="763295" y="0"/>
                  </a:moveTo>
                  <a:cubicBezTo>
                    <a:pt x="713491" y="43578"/>
                    <a:pt x="501824" y="144431"/>
                    <a:pt x="524236" y="209176"/>
                  </a:cubicBezTo>
                  <a:cubicBezTo>
                    <a:pt x="546648" y="273921"/>
                    <a:pt x="912707" y="298823"/>
                    <a:pt x="897766" y="388470"/>
                  </a:cubicBezTo>
                  <a:cubicBezTo>
                    <a:pt x="882825" y="478117"/>
                    <a:pt x="404706" y="630019"/>
                    <a:pt x="434588" y="747058"/>
                  </a:cubicBezTo>
                  <a:cubicBezTo>
                    <a:pt x="464470" y="864097"/>
                    <a:pt x="999863" y="1003548"/>
                    <a:pt x="1077059" y="1090705"/>
                  </a:cubicBezTo>
                  <a:cubicBezTo>
                    <a:pt x="1154255" y="1177862"/>
                    <a:pt x="1014804" y="1220196"/>
                    <a:pt x="897765" y="1270000"/>
                  </a:cubicBezTo>
                  <a:cubicBezTo>
                    <a:pt x="780726" y="1319804"/>
                    <a:pt x="374825" y="1389529"/>
                    <a:pt x="374825" y="1389529"/>
                  </a:cubicBezTo>
                  <a:cubicBezTo>
                    <a:pt x="232884" y="1446803"/>
                    <a:pt x="80447" y="1543566"/>
                    <a:pt x="46118" y="1613647"/>
                  </a:cubicBezTo>
                  <a:cubicBezTo>
                    <a:pt x="11789" y="1683728"/>
                    <a:pt x="457711" y="1556016"/>
                    <a:pt x="168849" y="1810016"/>
                  </a:cubicBezTo>
                  <a:cubicBezTo>
                    <a:pt x="-120013" y="2064016"/>
                    <a:pt x="49320" y="1967966"/>
                    <a:pt x="49320" y="1967966"/>
                  </a:cubicBezTo>
                </a:path>
              </a:pathLst>
            </a:custGeom>
            <a:ln w="76200" cmpd="sng">
              <a:solidFill>
                <a:srgbClr val="FFC000"/>
              </a:solidFill>
            </a:ln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600" b="1">
                <a:solidFill>
                  <a:srgbClr val="FFC000"/>
                </a:solidFill>
                <a:latin typeface="Verdana" pitchFamily="34" charset="0"/>
              </a:endParaRPr>
            </a:p>
          </p:txBody>
        </p:sp>
        <p:sp>
          <p:nvSpPr>
            <p:cNvPr id="24" name="TextBox 1"/>
            <p:cNvSpPr txBox="1"/>
            <p:nvPr/>
          </p:nvSpPr>
          <p:spPr>
            <a:xfrm>
              <a:off x="3513036" y="2203447"/>
              <a:ext cx="2895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FFC000"/>
                  </a:solidFill>
                </a:rPr>
                <a:t>Rule/Database view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7533132" y="5216852"/>
            <a:ext cx="927229" cy="646331"/>
            <a:chOff x="7454771" y="5842620"/>
            <a:chExt cx="927229" cy="646331"/>
          </a:xfrm>
        </p:grpSpPr>
        <p:sp>
          <p:nvSpPr>
            <p:cNvPr id="26" name="Left Bracket 25"/>
            <p:cNvSpPr/>
            <p:nvPr/>
          </p:nvSpPr>
          <p:spPr bwMode="auto">
            <a:xfrm rot="10800000">
              <a:off x="7454771" y="5842620"/>
              <a:ext cx="76199" cy="646331"/>
            </a:xfrm>
            <a:prstGeom prst="leftBracket">
              <a:avLst/>
            </a:prstGeom>
            <a:noFill/>
            <a:ln w="571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600" b="1">
                <a:solidFill>
                  <a:srgbClr val="FFC000"/>
                </a:solidFill>
                <a:latin typeface="Verdana" pitchFamily="34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7533294" y="5930004"/>
              <a:ext cx="84870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US" sz="1200" dirty="0">
                  <a:solidFill>
                    <a:srgbClr val="FFC000"/>
                  </a:solidFill>
                </a:rPr>
                <a:t>37200x</a:t>
              </a:r>
            </a:p>
            <a:p>
              <a:pPr algn="l"/>
              <a:r>
                <a:rPr lang="en-US" sz="1200" dirty="0">
                  <a:solidFill>
                    <a:srgbClr val="FFC000"/>
                  </a:solidFill>
                </a:rPr>
                <a:t>faster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112756" y="5208767"/>
            <a:ext cx="672972" cy="646331"/>
            <a:chOff x="7416283" y="5839413"/>
            <a:chExt cx="672972" cy="646331"/>
          </a:xfrm>
        </p:grpSpPr>
        <p:sp>
          <p:nvSpPr>
            <p:cNvPr id="29" name="Left Bracket 28"/>
            <p:cNvSpPr/>
            <p:nvPr/>
          </p:nvSpPr>
          <p:spPr bwMode="auto">
            <a:xfrm rot="10800000">
              <a:off x="7416283" y="5839413"/>
              <a:ext cx="89803" cy="646331"/>
            </a:xfrm>
            <a:prstGeom prst="leftBracket">
              <a:avLst/>
            </a:prstGeom>
            <a:noFill/>
            <a:ln w="571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600" b="1">
                <a:solidFill>
                  <a:srgbClr val="FFC000"/>
                </a:solidFill>
                <a:latin typeface="Verdana" pitchFamily="34" charset="0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481978" y="5994144"/>
              <a:ext cx="607277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US" sz="1200" dirty="0">
                  <a:solidFill>
                    <a:srgbClr val="FFC000"/>
                  </a:solidFill>
                </a:rPr>
                <a:t>11%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561330" y="5189525"/>
            <a:ext cx="672972" cy="646331"/>
            <a:chOff x="7429112" y="5820171"/>
            <a:chExt cx="672972" cy="646331"/>
          </a:xfrm>
        </p:grpSpPr>
        <p:sp>
          <p:nvSpPr>
            <p:cNvPr id="32" name="Left Bracket 31"/>
            <p:cNvSpPr/>
            <p:nvPr/>
          </p:nvSpPr>
          <p:spPr bwMode="auto">
            <a:xfrm rot="10800000">
              <a:off x="7429112" y="5820171"/>
              <a:ext cx="76200" cy="646331"/>
            </a:xfrm>
            <a:prstGeom prst="leftBracket">
              <a:avLst/>
            </a:prstGeom>
            <a:noFill/>
            <a:ln w="571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600" b="1">
                <a:solidFill>
                  <a:srgbClr val="FFC000"/>
                </a:solidFill>
                <a:latin typeface="Verdana" pitchFamily="34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7494807" y="5994144"/>
              <a:ext cx="607277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US" sz="1200" dirty="0">
                  <a:solidFill>
                    <a:srgbClr val="FFC000"/>
                  </a:solidFill>
                </a:rPr>
                <a:t>78%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5984246" y="5208767"/>
            <a:ext cx="672972" cy="646331"/>
            <a:chOff x="7454770" y="5826585"/>
            <a:chExt cx="672972" cy="646331"/>
          </a:xfrm>
        </p:grpSpPr>
        <p:sp>
          <p:nvSpPr>
            <p:cNvPr id="35" name="Left Bracket 34"/>
            <p:cNvSpPr/>
            <p:nvPr/>
          </p:nvSpPr>
          <p:spPr bwMode="auto">
            <a:xfrm rot="10800000">
              <a:off x="7454770" y="5826585"/>
              <a:ext cx="76200" cy="646331"/>
            </a:xfrm>
            <a:prstGeom prst="leftBracket">
              <a:avLst/>
            </a:prstGeom>
            <a:noFill/>
            <a:ln w="571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600" b="1">
                <a:solidFill>
                  <a:srgbClr val="FFC000"/>
                </a:solidFill>
                <a:latin typeface="Verdana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7520465" y="5994144"/>
              <a:ext cx="607277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US" sz="1200" dirty="0">
                  <a:solidFill>
                    <a:srgbClr val="FFC000"/>
                  </a:solidFill>
                </a:rPr>
                <a:t>50%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8228901" y="4125163"/>
            <a:ext cx="901571" cy="646331"/>
            <a:chOff x="7454771" y="5842620"/>
            <a:chExt cx="901571" cy="646331"/>
          </a:xfrm>
        </p:grpSpPr>
        <p:sp>
          <p:nvSpPr>
            <p:cNvPr id="39" name="Left Bracket 38"/>
            <p:cNvSpPr/>
            <p:nvPr/>
          </p:nvSpPr>
          <p:spPr bwMode="auto">
            <a:xfrm rot="10800000">
              <a:off x="7454771" y="5842620"/>
              <a:ext cx="76199" cy="646331"/>
            </a:xfrm>
            <a:prstGeom prst="leftBracket">
              <a:avLst/>
            </a:prstGeom>
            <a:noFill/>
            <a:ln w="571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600" b="1">
                <a:solidFill>
                  <a:srgbClr val="FFC000"/>
                </a:solidFill>
                <a:latin typeface="Verdana" pitchFamily="34" charset="0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7507636" y="6034005"/>
              <a:ext cx="848706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US" sz="1200" dirty="0">
                  <a:solidFill>
                    <a:srgbClr val="FFC000"/>
                  </a:solidFill>
                </a:rPr>
                <a:t>25%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8224879" y="3400947"/>
            <a:ext cx="10044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2">
                    <a:lumMod val="10000"/>
                  </a:schemeClr>
                </a:solidFill>
              </a:rPr>
              <a:t>The higher, the better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57756" y="2033325"/>
            <a:ext cx="851262" cy="12908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9720153" y="3387880"/>
            <a:ext cx="23272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n-NO" sz="12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Natarajan</a:t>
            </a:r>
            <a:r>
              <a:rPr lang="nn-NO" sz="12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</a:t>
            </a:r>
            <a:r>
              <a:rPr lang="nn-NO" sz="12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Khot</a:t>
            </a:r>
            <a:r>
              <a:rPr lang="nn-NO" sz="12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Kersting, </a:t>
            </a:r>
            <a:r>
              <a:rPr lang="nn-NO" sz="12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Shavlik</a:t>
            </a:r>
            <a:r>
              <a:rPr lang="nn-NO" sz="12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. </a:t>
            </a:r>
            <a:r>
              <a:rPr lang="nn-NO" sz="12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Boosted</a:t>
            </a:r>
            <a:r>
              <a:rPr lang="nn-NO" sz="12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Statistical </a:t>
            </a:r>
            <a:r>
              <a:rPr lang="nn-NO" sz="12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Relational</a:t>
            </a:r>
            <a:r>
              <a:rPr lang="nn-NO" sz="12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nn-NO" sz="1200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Learners</a:t>
            </a:r>
            <a:r>
              <a:rPr lang="nn-NO" sz="12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. </a:t>
            </a:r>
            <a:r>
              <a:rPr lang="de-DE" sz="12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Springer Brief 2015 </a:t>
            </a:r>
            <a:endParaRPr lang="en-US" sz="12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This “Deep AI” Can Understand EHRs</a:t>
            </a:r>
            <a:endParaRPr lang="de-DE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957E7334-30BD-3596-BA57-64208CA5EE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5DAA86D-ACD2-3944-97E0-D0A8D9F0B56E}"/>
              </a:ext>
            </a:extLst>
          </p:cNvPr>
          <p:cNvSpPr txBox="1"/>
          <p:nvPr/>
        </p:nvSpPr>
        <p:spPr>
          <a:xfrm>
            <a:off x="3737637" y="6273464"/>
            <a:ext cx="48910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85000"/>
                  </a:schemeClr>
                </a:solidFill>
              </a:rPr>
              <a:t>Kristian </a:t>
            </a:r>
            <a:r>
              <a:rPr lang="en-GB" sz="1400" dirty="0" err="1">
                <a:solidFill>
                  <a:schemeClr val="bg1">
                    <a:lumMod val="85000"/>
                  </a:schemeClr>
                </a:solidFill>
              </a:rPr>
              <a:t>Kersting</a:t>
            </a:r>
            <a:r>
              <a:rPr lang="en-GB" sz="1400" dirty="0">
                <a:solidFill>
                  <a:schemeClr val="bg1">
                    <a:lumMod val="85000"/>
                  </a:schemeClr>
                </a:solidFill>
              </a:rPr>
              <a:t>. Statistical Relational AI. Tutorial at KI 2018.</a:t>
            </a:r>
            <a:endParaRPr lang="en-GB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3F2F8B3-C16C-4044-A8F4-CFC0FBBC7294}"/>
              </a:ext>
            </a:extLst>
          </p:cNvPr>
          <p:cNvSpPr txBox="1"/>
          <p:nvPr/>
        </p:nvSpPr>
        <p:spPr>
          <a:xfrm>
            <a:off x="9523739" y="1211305"/>
            <a:ext cx="2523653" cy="646331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We will come back to this later in the lecture.</a:t>
            </a:r>
          </a:p>
        </p:txBody>
      </p:sp>
      <p:sp>
        <p:nvSpPr>
          <p:cNvPr id="25" name="Date Placeholder 24">
            <a:extLst>
              <a:ext uri="{FF2B5EF4-FFF2-40B4-BE49-F238E27FC236}">
                <a16:creationId xmlns:a16="http://schemas.microsoft.com/office/drawing/2014/main" id="{E619D60C-B334-8CFE-B5BE-01C15214DF2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eaLnBrk="1" hangingPunct="1"/>
            <a:r>
              <a:rPr lang="de-DE"/>
              <a:t>Intro</a:t>
            </a:r>
            <a:endParaRPr lang="de-DE" dirty="0"/>
          </a:p>
        </p:txBody>
      </p:sp>
      <p:sp>
        <p:nvSpPr>
          <p:cNvPr id="37" name="Footer Placeholder 36">
            <a:extLst>
              <a:ext uri="{FF2B5EF4-FFF2-40B4-BE49-F238E27FC236}">
                <a16:creationId xmlns:a16="http://schemas.microsoft.com/office/drawing/2014/main" id="{C3007E78-E4F9-FB94-B293-91C0486333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42" name="Slide Number Placeholder 41">
            <a:extLst>
              <a:ext uri="{FF2B5EF4-FFF2-40B4-BE49-F238E27FC236}">
                <a16:creationId xmlns:a16="http://schemas.microsoft.com/office/drawing/2014/main" id="{5D96D70F-792E-C866-FEBF-DD7D96FE5E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27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04365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0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359623" y="1554990"/>
            <a:ext cx="95349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Heart diseases and strokes – cardiovascular disease – are expensive for the world</a:t>
            </a:r>
            <a:endParaRPr lang="de-DE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359623" y="2610114"/>
            <a:ext cx="919033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sz="1400" dirty="0"/>
              <a:t>According to the World Heart Federation, cardiovascular disease cost the European Union €169 billion in 2003 and the USA </a:t>
            </a:r>
            <a:r>
              <a:rPr lang="en-US" dirty="0"/>
              <a:t>about €310.23 billion </a:t>
            </a:r>
            <a:r>
              <a:rPr lang="en-US" sz="1400" dirty="0"/>
              <a:t>in direct and indirect annual costs. By comparison, the estimated cost of all </a:t>
            </a:r>
            <a:r>
              <a:rPr lang="en-US" dirty="0"/>
              <a:t>cancers is €146.19 billion </a:t>
            </a:r>
            <a:r>
              <a:rPr lang="en-US" sz="1400" dirty="0"/>
              <a:t>and</a:t>
            </a:r>
            <a:r>
              <a:rPr lang="en-US" dirty="0"/>
              <a:t> HIV infections, €22.24 billion</a:t>
            </a:r>
            <a:endParaRPr lang="de-DE" sz="2000" dirty="0">
              <a:latin typeface="Frutiger 55 Roman" pitchFamily="34" charset="0"/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359622" y="3582528"/>
            <a:ext cx="5867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err="1"/>
              <a:t>Nat</a:t>
            </a:r>
            <a:r>
              <a:rPr lang="de-DE" dirty="0"/>
              <a:t> </a:t>
            </a:r>
            <a:r>
              <a:rPr lang="de-DE" dirty="0" err="1"/>
              <a:t>Rev</a:t>
            </a:r>
            <a:r>
              <a:rPr lang="de-DE" dirty="0"/>
              <a:t> Genet. 2012 May 2;13(6):395-405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5B35F3-0A89-7243-A070-3150D073F324}"/>
              </a:ext>
            </a:extLst>
          </p:cNvPr>
          <p:cNvSpPr txBox="1"/>
          <p:nvPr/>
        </p:nvSpPr>
        <p:spPr>
          <a:xfrm>
            <a:off x="7450111" y="4378976"/>
            <a:ext cx="4381564" cy="1384995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en-GB" sz="2800" dirty="0">
                <a:solidFill>
                  <a:schemeClr val="bg1"/>
                </a:solidFill>
              </a:rPr>
              <a:t>Electronic Health Records</a:t>
            </a:r>
          </a:p>
          <a:p>
            <a:pPr algn="r"/>
            <a:r>
              <a:rPr lang="en-GB" sz="2800" dirty="0">
                <a:solidFill>
                  <a:schemeClr val="bg1"/>
                </a:solidFill>
              </a:rPr>
              <a:t>A New Opportunity for AI</a:t>
            </a:r>
            <a:br>
              <a:rPr lang="en-GB" sz="2800" dirty="0">
                <a:solidFill>
                  <a:schemeClr val="bg1"/>
                </a:solidFill>
              </a:rPr>
            </a:br>
            <a:r>
              <a:rPr lang="en-GB" sz="2800" dirty="0">
                <a:solidFill>
                  <a:schemeClr val="bg1"/>
                </a:solidFill>
              </a:rPr>
              <a:t>to Save Our Lives</a:t>
            </a:r>
            <a:endParaRPr lang="en-GB" sz="2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AB6664-DB86-9046-921B-C8E100F081B4}"/>
              </a:ext>
            </a:extLst>
          </p:cNvPr>
          <p:cNvSpPr txBox="1"/>
          <p:nvPr/>
        </p:nvSpPr>
        <p:spPr>
          <a:xfrm>
            <a:off x="3737637" y="6273464"/>
            <a:ext cx="48910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85000"/>
                  </a:schemeClr>
                </a:solidFill>
              </a:rPr>
              <a:t>Kristian </a:t>
            </a:r>
            <a:r>
              <a:rPr lang="en-GB" sz="1400" dirty="0" err="1">
                <a:solidFill>
                  <a:schemeClr val="bg1">
                    <a:lumMod val="85000"/>
                  </a:schemeClr>
                </a:solidFill>
              </a:rPr>
              <a:t>Kersting</a:t>
            </a:r>
            <a:r>
              <a:rPr lang="en-GB" sz="1400" dirty="0">
                <a:solidFill>
                  <a:schemeClr val="bg1">
                    <a:lumMod val="85000"/>
                  </a:schemeClr>
                </a:solidFill>
              </a:rPr>
              <a:t>. Statistical Relational AI. Tutorial at KI 2018.</a:t>
            </a:r>
            <a:endParaRPr lang="en-GB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4" name="Grafik 13" descr="natureGenetic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894591" y="1679508"/>
            <a:ext cx="1937084" cy="2514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8584837-E746-F24B-80D5-3176D549765C}"/>
              </a:ext>
            </a:extLst>
          </p:cNvPr>
          <p:cNvSpPr txBox="1"/>
          <p:nvPr/>
        </p:nvSpPr>
        <p:spPr>
          <a:xfrm>
            <a:off x="623392" y="4378976"/>
            <a:ext cx="6480720" cy="138499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2800" i="1" dirty="0"/>
              <a:t>Human-centred</a:t>
            </a:r>
            <a:r>
              <a:rPr lang="en-GB" sz="2800" dirty="0"/>
              <a:t> approaches needed to ensure </a:t>
            </a:r>
            <a:r>
              <a:rPr lang="en-GB" sz="28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ethical behaviour, transparent reasoning, explainable results, privacy, …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42C1C0-FF2A-C858-FD81-667A65F22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50D89-169B-5E63-89DD-489AB89F9CA5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eaLnBrk="1" hangingPunct="1"/>
            <a:r>
              <a:rPr lang="de-DE"/>
              <a:t>Intro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023A72-FA8F-9FE3-C076-7A0D2F66D3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E9E0D8-1B79-4413-276E-373EEF16B2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28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824022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8F415E1-66D3-3841-A38B-1756D063E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Interim Summary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C2BC04B-1EED-E949-BBFA-1A1B091FCB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Environment characterised by </a:t>
            </a:r>
          </a:p>
          <a:p>
            <a:pPr lvl="1"/>
            <a:r>
              <a:rPr lang="en-GB" dirty="0"/>
              <a:t>Objects and relations between them</a:t>
            </a:r>
          </a:p>
          <a:p>
            <a:pPr lvl="1"/>
            <a:r>
              <a:rPr lang="en-GB" dirty="0"/>
              <a:t>Uncertainty</a:t>
            </a:r>
          </a:p>
          <a:p>
            <a:r>
              <a:rPr lang="en-GB" dirty="0"/>
              <a:t>PRMs combine both logic and probability theory</a:t>
            </a:r>
          </a:p>
          <a:p>
            <a:pPr lvl="1"/>
            <a:r>
              <a:rPr lang="en-GB" dirty="0"/>
              <a:t>Models covered here can model the following environment properties</a:t>
            </a:r>
          </a:p>
          <a:p>
            <a:pPr lvl="2"/>
            <a:r>
              <a:rPr lang="en-GB" dirty="0"/>
              <a:t>Fully or partially observable</a:t>
            </a:r>
          </a:p>
          <a:p>
            <a:pPr lvl="2"/>
            <a:r>
              <a:rPr lang="en-GB" dirty="0"/>
              <a:t>Single agent</a:t>
            </a:r>
          </a:p>
          <a:p>
            <a:pPr lvl="2"/>
            <a:r>
              <a:rPr lang="en-GB" dirty="0"/>
              <a:t>Stochastic</a:t>
            </a:r>
          </a:p>
          <a:p>
            <a:pPr lvl="2"/>
            <a:r>
              <a:rPr lang="en-GB" dirty="0"/>
              <a:t>Episodic or sequential</a:t>
            </a:r>
          </a:p>
          <a:p>
            <a:pPr lvl="2"/>
            <a:r>
              <a:rPr lang="en-GB" dirty="0"/>
              <a:t>Static</a:t>
            </a:r>
          </a:p>
          <a:p>
            <a:pPr lvl="2"/>
            <a:r>
              <a:rPr lang="en-GB" dirty="0"/>
              <a:t>Discrete or continuous</a:t>
            </a:r>
          </a:p>
          <a:p>
            <a:pPr lvl="1"/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1AEF5A-24EA-2373-66BB-0FBAB1A009D7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eaLnBrk="1" hangingPunct="1"/>
            <a:r>
              <a:rPr lang="de-DE"/>
              <a:t>Intro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3D1273-CA42-1C33-BEBA-AEF0D8478E0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B442F7-9D7E-B7C0-591D-839FCCC74EB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29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0266315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B8E44-5306-794F-925E-7BFDAEF4D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Overview: 1. 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27F0AB-330F-1A44-AB84-DA85F211DE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457200" indent="-457200">
              <a:buFont typeface="+mj-lt"/>
              <a:buAutoNum type="alphaUcPeriod"/>
            </a:pPr>
            <a:r>
              <a:rPr lang="en-GB" b="1" i="1" dirty="0">
                <a:solidFill>
                  <a:schemeClr val="accent1"/>
                </a:solidFill>
              </a:rPr>
              <a:t>Framework: Agent Theory</a:t>
            </a:r>
          </a:p>
          <a:p>
            <a:pPr lvl="1"/>
            <a:r>
              <a:rPr lang="en-GB" dirty="0">
                <a:solidFill>
                  <a:schemeClr val="accent1"/>
                </a:solidFill>
              </a:rPr>
              <a:t>Agent</a:t>
            </a:r>
          </a:p>
          <a:p>
            <a:pPr marL="457200" indent="-457200">
              <a:buFont typeface="+mj-lt"/>
              <a:buAutoNum type="alphaUcPeriod"/>
            </a:pPr>
            <a:r>
              <a:rPr lang="en-GB" i="1" dirty="0"/>
              <a:t>Topic: StaRAI</a:t>
            </a:r>
          </a:p>
          <a:p>
            <a:pPr lvl="1"/>
            <a:r>
              <a:rPr lang="en-GB" dirty="0"/>
              <a:t>Motivation, context</a:t>
            </a:r>
          </a:p>
          <a:p>
            <a:pPr lvl="1"/>
            <a:r>
              <a:rPr lang="en-GB" dirty="0"/>
              <a:t>Relational examples, outlook on probabilistic relational models (PRMs)</a:t>
            </a:r>
          </a:p>
          <a:p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252A6C-65EE-36C7-6BE5-28C1FA8EBE8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eaLnBrk="1" hangingPunct="1"/>
            <a:r>
              <a:rPr lang="de-DE"/>
              <a:t>Intro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34534A-2652-BAB6-3AE7-D6C651A884D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DAD792-187E-A3F6-1402-729A6724A2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3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7295836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F5DD1-E576-A147-A98B-E4346EEB6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Contents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B662435-5C18-7546-8378-6068FFC70A3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numCol="2">
            <a:normAutofit fontScale="85000" lnSpcReduction="10000"/>
          </a:bodyPr>
          <a:lstStyle/>
          <a:p>
            <a:pPr marL="456743" indent="-456743">
              <a:buFont typeface="+mj-lt"/>
              <a:buAutoNum type="arabicPeriod"/>
            </a:pPr>
            <a:r>
              <a:rPr lang="en-GB" b="1" dirty="0"/>
              <a:t>Introduction</a:t>
            </a:r>
          </a:p>
          <a:p>
            <a:pPr lvl="1"/>
            <a:r>
              <a:rPr lang="en-GB" dirty="0" err="1"/>
              <a:t>StaRAI</a:t>
            </a:r>
            <a:r>
              <a:rPr lang="en-GB" dirty="0"/>
              <a:t>: Agent, context, motivation</a:t>
            </a:r>
          </a:p>
          <a:p>
            <a:pPr marL="456743" indent="-456743">
              <a:buFont typeface="+mj-lt"/>
              <a:buAutoNum type="arabicPeriod"/>
            </a:pPr>
            <a:r>
              <a:rPr lang="en-GB" b="1" dirty="0">
                <a:solidFill>
                  <a:schemeClr val="accent1"/>
                </a:solidFill>
              </a:rPr>
              <a:t>Foundations</a:t>
            </a:r>
            <a:endParaRPr lang="en-GB" dirty="0">
              <a:solidFill>
                <a:schemeClr val="accent1"/>
              </a:solidFill>
            </a:endParaRPr>
          </a:p>
          <a:p>
            <a:pPr lvl="1"/>
            <a:r>
              <a:rPr lang="en-GB" dirty="0">
                <a:solidFill>
                  <a:schemeClr val="accent1"/>
                </a:solidFill>
              </a:rPr>
              <a:t>Logic</a:t>
            </a:r>
          </a:p>
          <a:p>
            <a:pPr lvl="1"/>
            <a:r>
              <a:rPr lang="en-GB" dirty="0">
                <a:solidFill>
                  <a:schemeClr val="accent1"/>
                </a:solidFill>
              </a:rPr>
              <a:t>Probability theory</a:t>
            </a:r>
          </a:p>
          <a:p>
            <a:pPr lvl="1"/>
            <a:r>
              <a:rPr lang="en-GB" dirty="0">
                <a:solidFill>
                  <a:schemeClr val="accent1"/>
                </a:solidFill>
              </a:rPr>
              <a:t>Probabilistic graphical models (PGMs)</a:t>
            </a:r>
          </a:p>
          <a:p>
            <a:pPr marL="456743" indent="-456743">
              <a:buFont typeface="+mj-lt"/>
              <a:buAutoNum type="arabicPeriod"/>
            </a:pPr>
            <a:r>
              <a:rPr lang="en-GB" b="1" dirty="0"/>
              <a:t>Probabilistic Relational Models (PRMs)</a:t>
            </a:r>
          </a:p>
          <a:p>
            <a:pPr lvl="1"/>
            <a:r>
              <a:rPr lang="en-GB" dirty="0"/>
              <a:t>Parfactor models, Markov logic networks</a:t>
            </a:r>
          </a:p>
          <a:p>
            <a:pPr lvl="1"/>
            <a:r>
              <a:rPr lang="en-GB" dirty="0"/>
              <a:t>Semantics, inference tasks</a:t>
            </a:r>
          </a:p>
          <a:p>
            <a:pPr marL="456743" indent="-456743">
              <a:buFont typeface="+mj-lt"/>
              <a:buAutoNum type="arabicPeriod"/>
            </a:pPr>
            <a:r>
              <a:rPr lang="en-GB" b="1" dirty="0"/>
              <a:t>Exact Lifted Inference</a:t>
            </a:r>
          </a:p>
          <a:p>
            <a:pPr lvl="1"/>
            <a:r>
              <a:rPr lang="en-GB" dirty="0"/>
              <a:t>Lifted Variable Elimination</a:t>
            </a:r>
          </a:p>
          <a:p>
            <a:pPr lvl="1"/>
            <a:r>
              <a:rPr lang="en-GB" dirty="0"/>
              <a:t>Lifted Junction Tree Algorithm</a:t>
            </a:r>
          </a:p>
          <a:p>
            <a:pPr lvl="1"/>
            <a:r>
              <a:rPr lang="en-GB" dirty="0"/>
              <a:t>First-Order Knowledge Compilation</a:t>
            </a:r>
          </a:p>
          <a:p>
            <a:pPr marL="456743" indent="-456743">
              <a:buFont typeface="+mj-lt"/>
              <a:buAutoNum type="arabicPeriod"/>
            </a:pPr>
            <a:r>
              <a:rPr lang="en-GB" b="1" dirty="0"/>
              <a:t>Lifted Sequential Models and Inference</a:t>
            </a:r>
          </a:p>
          <a:p>
            <a:pPr lvl="1"/>
            <a:r>
              <a:rPr lang="en-GB" dirty="0"/>
              <a:t>Parameterised models</a:t>
            </a:r>
          </a:p>
          <a:p>
            <a:pPr lvl="1"/>
            <a:r>
              <a:rPr lang="en-GB" dirty="0"/>
              <a:t>Semantics, inference tasks, algorithm</a:t>
            </a:r>
          </a:p>
          <a:p>
            <a:pPr marL="456743" indent="-456743">
              <a:buFont typeface="+mj-lt"/>
              <a:buAutoNum type="arabicPeriod"/>
            </a:pPr>
            <a:r>
              <a:rPr lang="en-GB" b="1" dirty="0"/>
              <a:t>Lifted Decision Making</a:t>
            </a:r>
          </a:p>
          <a:p>
            <a:pPr lvl="1"/>
            <a:r>
              <a:rPr lang="en-GB" dirty="0"/>
              <a:t>Preferences, utility</a:t>
            </a:r>
          </a:p>
          <a:p>
            <a:pPr lvl="1"/>
            <a:r>
              <a:rPr lang="en-GB" dirty="0"/>
              <a:t>Decision-theoretic models, tasks, algorithm</a:t>
            </a:r>
          </a:p>
          <a:p>
            <a:pPr marL="456743" indent="-456743">
              <a:buFont typeface="+mj-lt"/>
              <a:buAutoNum type="arabicPeriod"/>
            </a:pPr>
            <a:r>
              <a:rPr lang="en-GB" b="1" dirty="0"/>
              <a:t>Approximate Lifted Inference</a:t>
            </a:r>
          </a:p>
          <a:p>
            <a:pPr marL="456743" indent="-456743">
              <a:buFont typeface="+mj-lt"/>
              <a:buAutoNum type="arabicPeriod"/>
            </a:pPr>
            <a:r>
              <a:rPr lang="en-GB" b="1" dirty="0"/>
              <a:t>Lifted Learning</a:t>
            </a:r>
          </a:p>
          <a:p>
            <a:pPr lvl="1"/>
            <a:r>
              <a:rPr lang="en-GB" dirty="0"/>
              <a:t>Parameter learning</a:t>
            </a:r>
          </a:p>
          <a:p>
            <a:pPr lvl="1"/>
            <a:r>
              <a:rPr lang="en-GB" dirty="0"/>
              <a:t>Relation learning</a:t>
            </a:r>
          </a:p>
          <a:p>
            <a:pPr lvl="1"/>
            <a:r>
              <a:rPr lang="en-GB" dirty="0"/>
              <a:t>Approximating symmetries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4E816A-E2EA-550E-2A7B-2408A9A0870C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eaLnBrk="1" hangingPunct="1"/>
            <a:r>
              <a:rPr lang="de-DE"/>
              <a:t>Intro</a:t>
            </a:r>
            <a:endParaRPr lang="de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690DAA-7D46-C283-AAA2-77562DC5755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E2C637-59B2-3D61-89ED-042C3BF183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30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848131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7A7C0-8798-2949-9921-F3FE54786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Contents in this Lecture Related to </a:t>
            </a:r>
            <a:r>
              <a:rPr lang="en-GB" i="1"/>
              <a:t>Utility-based Agents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EA4AEF-3BCC-C546-B3DC-56EE0FDA9A3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393" y="1332843"/>
            <a:ext cx="4832682" cy="4584266"/>
          </a:xfrm>
        </p:spPr>
        <p:txBody>
          <a:bodyPr/>
          <a:lstStyle/>
          <a:p>
            <a:r>
              <a:rPr lang="en-GB" dirty="0"/>
              <a:t>Further topics</a:t>
            </a:r>
          </a:p>
          <a:p>
            <a:pPr marL="722047" lvl="1" indent="-457200">
              <a:buFont typeface="+mj-lt"/>
              <a:buAutoNum type="arabicPeriod" startAt="3"/>
            </a:pPr>
            <a:r>
              <a:rPr lang="en-GB" dirty="0">
                <a:solidFill>
                  <a:schemeClr val="accent5"/>
                </a:solidFill>
              </a:rPr>
              <a:t>(Episodic) PRMs</a:t>
            </a:r>
          </a:p>
          <a:p>
            <a:pPr marL="721590" lvl="1" indent="-456743">
              <a:buFont typeface="+mj-lt"/>
              <a:buAutoNum type="arabicPeriod" startAt="3"/>
            </a:pPr>
            <a:r>
              <a:rPr lang="en-GB" dirty="0">
                <a:solidFill>
                  <a:schemeClr val="accent1"/>
                </a:solidFill>
              </a:rPr>
              <a:t>Lifted inference (in episodic PRMs)</a:t>
            </a:r>
          </a:p>
          <a:p>
            <a:pPr marL="721590" lvl="1" indent="-456743">
              <a:buFont typeface="+mj-lt"/>
              <a:buAutoNum type="arabicPeriod" startAt="3"/>
            </a:pPr>
            <a:r>
              <a:rPr lang="en-GB" dirty="0">
                <a:solidFill>
                  <a:srgbClr val="FFC000"/>
                </a:solidFill>
              </a:rPr>
              <a:t>Lifted sequential PRMs and inference</a:t>
            </a:r>
          </a:p>
          <a:p>
            <a:pPr marL="721590" lvl="1" indent="-456743">
              <a:buFont typeface="+mj-lt"/>
              <a:buAutoNum type="arabicPeriod" startAt="3"/>
            </a:pPr>
            <a:r>
              <a:rPr lang="en-GB" dirty="0">
                <a:solidFill>
                  <a:srgbClr val="7030A0"/>
                </a:solidFill>
              </a:rPr>
              <a:t>Lifted decision making</a:t>
            </a:r>
          </a:p>
          <a:p>
            <a:pPr marL="721590" lvl="1" indent="-456743">
              <a:buFont typeface="+mj-lt"/>
              <a:buAutoNum type="arabicPeriod" startAt="3"/>
            </a:pPr>
            <a:r>
              <a:rPr lang="en-GB" dirty="0">
                <a:solidFill>
                  <a:schemeClr val="accent5"/>
                </a:solidFill>
              </a:rPr>
              <a:t>Lifted learning (of episodic PRMs)</a:t>
            </a:r>
          </a:p>
          <a:p>
            <a:pPr marL="721590" lvl="1" indent="-456743">
              <a:buFont typeface="+mj-lt"/>
              <a:buAutoNum type="arabicPeriod" startAt="3"/>
            </a:pPr>
            <a:endParaRPr lang="en-GB" dirty="0">
              <a:solidFill>
                <a:srgbClr val="7030A0"/>
              </a:solidFill>
            </a:endParaRPr>
          </a:p>
          <a:p>
            <a:pPr marL="0" indent="0">
              <a:buNone/>
            </a:pPr>
            <a:endParaRPr lang="en-GB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3D485B8-801D-BC4E-8122-F0E8576D8A46}"/>
              </a:ext>
            </a:extLst>
          </p:cNvPr>
          <p:cNvGrpSpPr/>
          <p:nvPr/>
        </p:nvGrpSpPr>
        <p:grpSpPr>
          <a:xfrm>
            <a:off x="5325464" y="1679423"/>
            <a:ext cx="6506212" cy="4236436"/>
            <a:chOff x="2717975" y="1628799"/>
            <a:chExt cx="6512989" cy="4240849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8EA57D1-EE70-774C-8E1B-4E8486887C15}"/>
                </a:ext>
              </a:extLst>
            </p:cNvPr>
            <p:cNvSpPr txBox="1"/>
            <p:nvPr/>
          </p:nvSpPr>
          <p:spPr>
            <a:xfrm>
              <a:off x="8156576" y="1628799"/>
              <a:ext cx="1074388" cy="4240848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vert="wordArtVert" wrap="square" rtlCol="0" anchor="ctr">
              <a:noAutofit/>
            </a:bodyPr>
            <a:lstStyle/>
            <a:p>
              <a:pPr algn="ctr"/>
              <a:r>
                <a:rPr lang="en-GB" sz="2000" dirty="0"/>
                <a:t>Environment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9365AC3-8DFB-5E43-8848-53E8A1B4A201}"/>
                </a:ext>
              </a:extLst>
            </p:cNvPr>
            <p:cNvSpPr txBox="1"/>
            <p:nvPr/>
          </p:nvSpPr>
          <p:spPr>
            <a:xfrm>
              <a:off x="2717975" y="1628799"/>
              <a:ext cx="5112568" cy="4240849"/>
            </a:xfrm>
            <a:prstGeom prst="roundRect">
              <a:avLst>
                <a:gd name="adj" fmla="val 2833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 anchor="b">
              <a:noAutofit/>
            </a:bodyPr>
            <a:lstStyle/>
            <a:p>
              <a:r>
                <a:rPr lang="en-GB" sz="2398"/>
                <a:t>Agent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A70FC51-CB38-D642-A482-83D98E48A73C}"/>
                </a:ext>
              </a:extLst>
            </p:cNvPr>
            <p:cNvSpPr txBox="1"/>
            <p:nvPr/>
          </p:nvSpPr>
          <p:spPr>
            <a:xfrm>
              <a:off x="6460277" y="1727407"/>
              <a:ext cx="634468" cy="215539"/>
            </a:xfrm>
            <a:prstGeom prst="rect">
              <a:avLst/>
            </a:prstGeom>
            <a:noFill/>
          </p:spPr>
          <p:txBody>
            <a:bodyPr wrap="none" lIns="35963" tIns="0" rIns="35963" bIns="0" rtlCol="0">
              <a:spAutoFit/>
            </a:bodyPr>
            <a:lstStyle/>
            <a:p>
              <a:pPr algn="ctr"/>
              <a:r>
                <a:rPr lang="en-GB" sz="1399"/>
                <a:t>Sensors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7F2E7DA-C5A2-BC42-A923-B2F9B185DF16}"/>
                </a:ext>
              </a:extLst>
            </p:cNvPr>
            <p:cNvSpPr txBox="1"/>
            <p:nvPr/>
          </p:nvSpPr>
          <p:spPr>
            <a:xfrm>
              <a:off x="6390571" y="5518688"/>
              <a:ext cx="773882" cy="215539"/>
            </a:xfrm>
            <a:prstGeom prst="rect">
              <a:avLst/>
            </a:prstGeom>
            <a:noFill/>
          </p:spPr>
          <p:txBody>
            <a:bodyPr wrap="none" lIns="35963" tIns="0" rIns="35963" bIns="0" rtlCol="0">
              <a:spAutoFit/>
            </a:bodyPr>
            <a:lstStyle/>
            <a:p>
              <a:pPr algn="ctr"/>
              <a:r>
                <a:rPr lang="en-GB" sz="1399"/>
                <a:t>Actuators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CF6034A-F227-1F45-B416-202E59970B96}"/>
                </a:ext>
              </a:extLst>
            </p:cNvPr>
            <p:cNvSpPr txBox="1"/>
            <p:nvPr/>
          </p:nvSpPr>
          <p:spPr>
            <a:xfrm>
              <a:off x="6113083" y="2240746"/>
              <a:ext cx="1328862" cy="523509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399">
                  <a:solidFill>
                    <a:schemeClr val="bg1"/>
                  </a:solidFill>
                </a:rPr>
                <a:t>What the world</a:t>
              </a:r>
            </a:p>
            <a:p>
              <a:pPr algn="ctr"/>
              <a:r>
                <a:rPr lang="en-GB" sz="1399">
                  <a:solidFill>
                    <a:schemeClr val="bg1"/>
                  </a:solidFill>
                </a:rPr>
                <a:t>is like now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222F1300-7BD8-4843-BA71-55644028278B}"/>
                    </a:ext>
                  </a:extLst>
                </p:cNvPr>
                <p:cNvSpPr txBox="1"/>
                <p:nvPr/>
              </p:nvSpPr>
              <p:spPr>
                <a:xfrm>
                  <a:off x="6010831" y="3060231"/>
                  <a:ext cx="1533362" cy="523509"/>
                </a:xfrm>
                <a:prstGeom prst="rect">
                  <a:avLst/>
                </a:prstGeom>
                <a:solidFill>
                  <a:srgbClr val="7030A0"/>
                </a:solidFill>
                <a:ln w="19050"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GB" sz="1399">
                      <a:solidFill>
                        <a:schemeClr val="bg1"/>
                      </a:solidFill>
                    </a:rPr>
                    <a:t>What it will be like</a:t>
                  </a:r>
                  <a:br>
                    <a:rPr lang="en-GB" sz="1399">
                      <a:solidFill>
                        <a:schemeClr val="bg1"/>
                      </a:solidFill>
                    </a:rPr>
                  </a:br>
                  <a:r>
                    <a:rPr lang="en-GB" sz="1399">
                      <a:solidFill>
                        <a:schemeClr val="bg1"/>
                      </a:solidFill>
                    </a:rPr>
                    <a:t>if I do action </a:t>
                  </a:r>
                  <a14:m>
                    <m:oMath xmlns:m="http://schemas.openxmlformats.org/officeDocument/2006/math">
                      <m:r>
                        <a:rPr lang="en-GB" sz="1399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</m:oMath>
                  </a14:m>
                  <a:endParaRPr lang="en-GB" sz="1399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222F1300-7BD8-4843-BA71-55644028278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10831" y="3060231"/>
                  <a:ext cx="1533362" cy="523509"/>
                </a:xfrm>
                <a:prstGeom prst="rect">
                  <a:avLst/>
                </a:prstGeom>
                <a:blipFill>
                  <a:blip r:embed="rId2"/>
                  <a:stretch>
                    <a:fillRect b="-9091"/>
                  </a:stretch>
                </a:blipFill>
                <a:ln w="1905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8822747-350E-7945-99D3-5AA68BACF94E}"/>
                </a:ext>
              </a:extLst>
            </p:cNvPr>
            <p:cNvSpPr txBox="1"/>
            <p:nvPr/>
          </p:nvSpPr>
          <p:spPr>
            <a:xfrm>
              <a:off x="5970201" y="3879716"/>
              <a:ext cx="1614622" cy="523509"/>
            </a:xfrm>
            <a:prstGeom prst="rect">
              <a:avLst/>
            </a:prstGeom>
            <a:solidFill>
              <a:srgbClr val="7030A0"/>
            </a:solidFill>
            <a:ln w="190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399">
                  <a:solidFill>
                    <a:schemeClr val="bg1"/>
                  </a:solidFill>
                </a:rPr>
                <a:t>How happy I will be</a:t>
              </a:r>
              <a:br>
                <a:rPr lang="en-GB" sz="1399">
                  <a:solidFill>
                    <a:schemeClr val="bg1"/>
                  </a:solidFill>
                </a:rPr>
              </a:br>
              <a:r>
                <a:rPr lang="en-GB" sz="1399">
                  <a:solidFill>
                    <a:schemeClr val="bg1"/>
                  </a:solidFill>
                </a:rPr>
                <a:t>in such a state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B1A2F5E-EF66-3C40-AE76-C20626C1885B}"/>
                </a:ext>
              </a:extLst>
            </p:cNvPr>
            <p:cNvSpPr txBox="1"/>
            <p:nvPr/>
          </p:nvSpPr>
          <p:spPr>
            <a:xfrm>
              <a:off x="6146266" y="4699201"/>
              <a:ext cx="1262493" cy="523509"/>
            </a:xfrm>
            <a:prstGeom prst="rect">
              <a:avLst/>
            </a:prstGeom>
            <a:solidFill>
              <a:srgbClr val="7030A0"/>
            </a:solidFill>
            <a:ln w="190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399" dirty="0">
                  <a:solidFill>
                    <a:schemeClr val="bg1"/>
                  </a:solidFill>
                </a:rPr>
                <a:t>What action I</a:t>
              </a:r>
              <a:br>
                <a:rPr lang="en-GB" sz="1399" dirty="0">
                  <a:solidFill>
                    <a:schemeClr val="bg1"/>
                  </a:solidFill>
                </a:rPr>
              </a:br>
              <a:r>
                <a:rPr lang="en-GB" sz="1399" dirty="0">
                  <a:solidFill>
                    <a:schemeClr val="bg1"/>
                  </a:solidFill>
                </a:rPr>
                <a:t>should do now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12DBB14-7399-F64E-BCE4-1C3CF4411AC9}"/>
                </a:ext>
              </a:extLst>
            </p:cNvPr>
            <p:cNvSpPr txBox="1"/>
            <p:nvPr/>
          </p:nvSpPr>
          <p:spPr>
            <a:xfrm>
              <a:off x="3901751" y="2001756"/>
              <a:ext cx="642242" cy="303089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 w="19050">
              <a:solidFill>
                <a:schemeClr val="tx1"/>
              </a:solidFill>
            </a:ln>
          </p:spPr>
          <p:txBody>
            <a:bodyPr wrap="none" tIns="0" bIns="0" rtlCol="0" anchor="t">
              <a:spAutoFit/>
            </a:bodyPr>
            <a:lstStyle/>
            <a:p>
              <a:pPr algn="ctr"/>
              <a:r>
                <a:rPr lang="en-GB" sz="1399" dirty="0">
                  <a:solidFill>
                    <a:schemeClr val="bg1"/>
                  </a:solidFill>
                </a:rPr>
                <a:t>State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6917C85-FBC9-FD43-8206-7A66129CA627}"/>
                </a:ext>
              </a:extLst>
            </p:cNvPr>
            <p:cNvSpPr txBox="1"/>
            <p:nvPr/>
          </p:nvSpPr>
          <p:spPr>
            <a:xfrm>
              <a:off x="3261963" y="2456189"/>
              <a:ext cx="1921828" cy="303089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 w="19050">
              <a:solidFill>
                <a:schemeClr val="tx1"/>
              </a:solidFill>
            </a:ln>
          </p:spPr>
          <p:txBody>
            <a:bodyPr wrap="none" tIns="0" bIns="0" rtlCol="0" anchor="t">
              <a:spAutoFit/>
            </a:bodyPr>
            <a:lstStyle/>
            <a:p>
              <a:pPr algn="ctr"/>
              <a:r>
                <a:rPr lang="en-GB" sz="1399">
                  <a:solidFill>
                    <a:schemeClr val="bg1"/>
                  </a:solidFill>
                </a:rPr>
                <a:t>How the world evolves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FB3070D0-BAAB-1046-A507-9515F490E3A0}"/>
                </a:ext>
              </a:extLst>
            </p:cNvPr>
            <p:cNvSpPr txBox="1"/>
            <p:nvPr/>
          </p:nvSpPr>
          <p:spPr>
            <a:xfrm>
              <a:off x="3364011" y="3170803"/>
              <a:ext cx="1717730" cy="303089"/>
            </a:xfrm>
            <a:prstGeom prst="roundRect">
              <a:avLst>
                <a:gd name="adj" fmla="val 50000"/>
              </a:avLst>
            </a:prstGeom>
            <a:solidFill>
              <a:srgbClr val="7030A0"/>
            </a:solidFill>
            <a:ln w="19050">
              <a:solidFill>
                <a:schemeClr val="tx1"/>
              </a:solidFill>
            </a:ln>
          </p:spPr>
          <p:txBody>
            <a:bodyPr wrap="none" tIns="0" bIns="0" rtlCol="0" anchor="t">
              <a:spAutoFit/>
            </a:bodyPr>
            <a:lstStyle/>
            <a:p>
              <a:pPr algn="ctr"/>
              <a:r>
                <a:rPr lang="en-GB" sz="1399">
                  <a:solidFill>
                    <a:schemeClr val="bg1"/>
                  </a:solidFill>
                </a:rPr>
                <a:t>What my actions do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5D7D942F-4550-9244-8714-F486CA8605F2}"/>
                </a:ext>
              </a:extLst>
            </p:cNvPr>
            <p:cNvSpPr txBox="1"/>
            <p:nvPr/>
          </p:nvSpPr>
          <p:spPr>
            <a:xfrm>
              <a:off x="3867411" y="3990728"/>
              <a:ext cx="710922" cy="303089"/>
            </a:xfrm>
            <a:prstGeom prst="roundRect">
              <a:avLst>
                <a:gd name="adj" fmla="val 50000"/>
              </a:avLst>
            </a:prstGeom>
            <a:solidFill>
              <a:srgbClr val="7030A0"/>
            </a:solidFill>
            <a:ln w="19050">
              <a:solidFill>
                <a:schemeClr val="tx1"/>
              </a:solidFill>
            </a:ln>
          </p:spPr>
          <p:txBody>
            <a:bodyPr wrap="none" tIns="0" bIns="0" rtlCol="0" anchor="t">
              <a:spAutoFit/>
            </a:bodyPr>
            <a:lstStyle/>
            <a:p>
              <a:pPr algn="ctr"/>
              <a:r>
                <a:rPr lang="en-GB" sz="1399">
                  <a:solidFill>
                    <a:schemeClr val="bg1"/>
                  </a:solidFill>
                </a:rPr>
                <a:t>Utility</a:t>
              </a:r>
            </a:p>
          </p:txBody>
        </p: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260F42B9-862D-7E42-AC24-244D04EB39A1}"/>
                </a:ext>
              </a:extLst>
            </p:cNvPr>
            <p:cNvCxnSpPr>
              <a:cxnSpLocks/>
              <a:stCxn id="38" idx="2"/>
              <a:endCxn id="40" idx="0"/>
            </p:cNvCxnSpPr>
            <p:nvPr/>
          </p:nvCxnSpPr>
          <p:spPr>
            <a:xfrm>
              <a:off x="6777511" y="1942946"/>
              <a:ext cx="3" cy="2978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8E6BFF90-E8E5-834F-B767-31A0C09D9581}"/>
                </a:ext>
              </a:extLst>
            </p:cNvPr>
            <p:cNvCxnSpPr>
              <a:cxnSpLocks/>
              <a:stCxn id="40" idx="2"/>
              <a:endCxn id="41" idx="0"/>
            </p:cNvCxnSpPr>
            <p:nvPr/>
          </p:nvCxnSpPr>
          <p:spPr>
            <a:xfrm flipH="1">
              <a:off x="6777512" y="2764255"/>
              <a:ext cx="2" cy="29597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02D248E9-1E65-174A-99B1-0A02E29FAC93}"/>
                </a:ext>
              </a:extLst>
            </p:cNvPr>
            <p:cNvCxnSpPr>
              <a:cxnSpLocks/>
              <a:stCxn id="41" idx="2"/>
              <a:endCxn id="42" idx="0"/>
            </p:cNvCxnSpPr>
            <p:nvPr/>
          </p:nvCxnSpPr>
          <p:spPr>
            <a:xfrm>
              <a:off x="6777512" y="3583739"/>
              <a:ext cx="0" cy="29597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83EA7F2F-39F6-8D49-BD16-2DB40ECD2853}"/>
                </a:ext>
              </a:extLst>
            </p:cNvPr>
            <p:cNvCxnSpPr>
              <a:cxnSpLocks/>
              <a:stCxn id="42" idx="2"/>
              <a:endCxn id="43" idx="0"/>
            </p:cNvCxnSpPr>
            <p:nvPr/>
          </p:nvCxnSpPr>
          <p:spPr>
            <a:xfrm>
              <a:off x="6777512" y="4403225"/>
              <a:ext cx="1" cy="29597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8B89EECE-8D60-714C-86E7-ED017C62F274}"/>
                </a:ext>
              </a:extLst>
            </p:cNvPr>
            <p:cNvCxnSpPr>
              <a:cxnSpLocks/>
              <a:stCxn id="43" idx="2"/>
              <a:endCxn id="39" idx="0"/>
            </p:cNvCxnSpPr>
            <p:nvPr/>
          </p:nvCxnSpPr>
          <p:spPr>
            <a:xfrm>
              <a:off x="6777513" y="5222710"/>
              <a:ext cx="0" cy="29597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146D8FD0-1BDE-B444-9826-E66EFFDD645D}"/>
                </a:ext>
              </a:extLst>
            </p:cNvPr>
            <p:cNvCxnSpPr>
              <a:cxnSpLocks/>
              <a:stCxn id="44" idx="3"/>
              <a:endCxn id="40" idx="1"/>
            </p:cNvCxnSpPr>
            <p:nvPr/>
          </p:nvCxnSpPr>
          <p:spPr>
            <a:xfrm>
              <a:off x="4543993" y="2153301"/>
              <a:ext cx="1569090" cy="34919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5ACC0317-F272-A64F-8B0E-34CCA2BCF7B9}"/>
                </a:ext>
              </a:extLst>
            </p:cNvPr>
            <p:cNvCxnSpPr>
              <a:cxnSpLocks/>
              <a:stCxn id="45" idx="3"/>
              <a:endCxn id="40" idx="1"/>
            </p:cNvCxnSpPr>
            <p:nvPr/>
          </p:nvCxnSpPr>
          <p:spPr>
            <a:xfrm flipV="1">
              <a:off x="5183791" y="2502500"/>
              <a:ext cx="929292" cy="10523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3A9A6E42-8A05-554C-9786-21CCC5617CD6}"/>
                </a:ext>
              </a:extLst>
            </p:cNvPr>
            <p:cNvCxnSpPr>
              <a:cxnSpLocks/>
              <a:stCxn id="45" idx="3"/>
              <a:endCxn id="41" idx="1"/>
            </p:cNvCxnSpPr>
            <p:nvPr/>
          </p:nvCxnSpPr>
          <p:spPr>
            <a:xfrm>
              <a:off x="5183791" y="2607734"/>
              <a:ext cx="827041" cy="71425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4DC7D761-A635-3F49-83A1-390EECC8F218}"/>
                </a:ext>
              </a:extLst>
            </p:cNvPr>
            <p:cNvCxnSpPr>
              <a:cxnSpLocks/>
              <a:stCxn id="46" idx="3"/>
              <a:endCxn id="40" idx="1"/>
            </p:cNvCxnSpPr>
            <p:nvPr/>
          </p:nvCxnSpPr>
          <p:spPr>
            <a:xfrm flipV="1">
              <a:off x="5081742" y="2502500"/>
              <a:ext cx="1031341" cy="81984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C451385F-849F-2C42-A550-BDC49EF521CF}"/>
                </a:ext>
              </a:extLst>
            </p:cNvPr>
            <p:cNvCxnSpPr>
              <a:cxnSpLocks/>
              <a:stCxn id="46" idx="3"/>
              <a:endCxn id="41" idx="1"/>
            </p:cNvCxnSpPr>
            <p:nvPr/>
          </p:nvCxnSpPr>
          <p:spPr>
            <a:xfrm flipV="1">
              <a:off x="5081742" y="3321985"/>
              <a:ext cx="929090" cy="36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46EB6A25-5022-3B4A-99FA-A5D09E923CFE}"/>
                </a:ext>
              </a:extLst>
            </p:cNvPr>
            <p:cNvCxnSpPr>
              <a:cxnSpLocks/>
              <a:stCxn id="38" idx="3"/>
            </p:cNvCxnSpPr>
            <p:nvPr/>
          </p:nvCxnSpPr>
          <p:spPr>
            <a:xfrm flipV="1">
              <a:off x="7094745" y="1835129"/>
              <a:ext cx="1599025" cy="48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EB8D09E4-6812-0B45-9440-3C92C593CFEF}"/>
                </a:ext>
              </a:extLst>
            </p:cNvPr>
            <p:cNvCxnSpPr>
              <a:cxnSpLocks/>
              <a:stCxn id="47" idx="3"/>
            </p:cNvCxnSpPr>
            <p:nvPr/>
          </p:nvCxnSpPr>
          <p:spPr>
            <a:xfrm flipV="1">
              <a:off x="4578333" y="4142206"/>
              <a:ext cx="1343342" cy="6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7663E3C5-4643-E241-AC18-C2F81607A845}"/>
                </a:ext>
              </a:extLst>
            </p:cNvPr>
            <p:cNvCxnSpPr>
              <a:cxnSpLocks/>
              <a:endCxn id="39" idx="3"/>
            </p:cNvCxnSpPr>
            <p:nvPr/>
          </p:nvCxnSpPr>
          <p:spPr>
            <a:xfrm flipH="1">
              <a:off x="7164454" y="5626410"/>
              <a:ext cx="1529317" cy="48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urved Connector 60">
              <a:extLst>
                <a:ext uri="{FF2B5EF4-FFF2-40B4-BE49-F238E27FC236}">
                  <a16:creationId xmlns:a16="http://schemas.microsoft.com/office/drawing/2014/main" id="{611DCF39-F552-7F42-988D-102A62955987}"/>
                </a:ext>
              </a:extLst>
            </p:cNvPr>
            <p:cNvCxnSpPr>
              <a:cxnSpLocks/>
              <a:stCxn id="40" idx="0"/>
              <a:endCxn id="44" idx="0"/>
            </p:cNvCxnSpPr>
            <p:nvPr/>
          </p:nvCxnSpPr>
          <p:spPr>
            <a:xfrm rot="16200000" flipV="1">
              <a:off x="5380699" y="843930"/>
              <a:ext cx="238990" cy="2554642"/>
            </a:xfrm>
            <a:prstGeom prst="curvedConnector3">
              <a:avLst>
                <a:gd name="adj1" fmla="val 195752"/>
              </a:avLst>
            </a:prstGeom>
            <a:ln w="28575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58DE9E-58E0-7191-DE8F-4F2A0BB57D46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eaLnBrk="1" hangingPunct="1"/>
            <a:r>
              <a:rPr lang="de-DE"/>
              <a:t>Intro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35C4DA-4172-D816-25EE-942FF39EEC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168D94-E224-99B0-73D7-AE3587B524D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31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41282737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B8E44-5306-794F-925E-7BFDAEF4D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Overview: 1. 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27F0AB-330F-1A44-AB84-DA85F211DE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lphaUcPeriod"/>
            </a:pPr>
            <a:r>
              <a:rPr lang="en-GB" i="1" dirty="0"/>
              <a:t>Artificial Intelligence</a:t>
            </a:r>
          </a:p>
          <a:p>
            <a:pPr lvl="1"/>
            <a:r>
              <a:rPr lang="en-GB" dirty="0"/>
              <a:t>Approaches: thinking / acting humanly / rationally</a:t>
            </a:r>
          </a:p>
          <a:p>
            <a:pPr marL="457200" indent="-457200">
              <a:buFont typeface="+mj-lt"/>
              <a:buAutoNum type="alphaUcPeriod"/>
            </a:pPr>
            <a:r>
              <a:rPr lang="en-GB" i="1" dirty="0"/>
              <a:t>Framework: Agent Theory</a:t>
            </a:r>
          </a:p>
          <a:p>
            <a:pPr lvl="1"/>
            <a:r>
              <a:rPr lang="en-GB" dirty="0"/>
              <a:t>Agent</a:t>
            </a:r>
          </a:p>
          <a:p>
            <a:pPr lvl="1"/>
            <a:r>
              <a:rPr lang="en-GB" dirty="0"/>
              <a:t>Task environment</a:t>
            </a:r>
          </a:p>
          <a:p>
            <a:pPr lvl="1"/>
            <a:r>
              <a:rPr lang="en-GB" dirty="0"/>
              <a:t>Agent structure</a:t>
            </a:r>
          </a:p>
          <a:p>
            <a:pPr marL="457200" indent="-457200">
              <a:buFont typeface="+mj-lt"/>
              <a:buAutoNum type="alphaUcPeriod"/>
            </a:pPr>
            <a:r>
              <a:rPr lang="en-GB" i="1" dirty="0"/>
              <a:t>Topic: StaRAI</a:t>
            </a:r>
          </a:p>
          <a:p>
            <a:pPr lvl="1"/>
            <a:r>
              <a:rPr lang="en-GB" dirty="0"/>
              <a:t>Motivation, context</a:t>
            </a:r>
          </a:p>
          <a:p>
            <a:pPr lvl="1"/>
            <a:r>
              <a:rPr lang="en-GB" dirty="0"/>
              <a:t>Relational examples, outlook on probabilistic relational models (PRMs)</a:t>
            </a:r>
          </a:p>
          <a:p>
            <a:endParaRPr lang="en-GB" dirty="0">
              <a:solidFill>
                <a:schemeClr val="accent1"/>
              </a:solidFill>
            </a:endParaRPr>
          </a:p>
          <a:p>
            <a:pPr marL="0" indent="0" algn="ctr">
              <a:buNone/>
            </a:pPr>
            <a:r>
              <a:rPr lang="en-GB" dirty="0">
                <a:solidFill>
                  <a:schemeClr val="accent1"/>
                </a:solidFill>
              </a:rPr>
              <a:t>➝ Foundations: Logic, Probability Theory, </a:t>
            </a:r>
            <a:r>
              <a:rPr lang="en-GB">
                <a:solidFill>
                  <a:schemeClr val="accent1"/>
                </a:solidFill>
              </a:rPr>
              <a:t>&amp; PGMs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3C45FF-AA8B-9D13-017D-430643AA0A8B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eaLnBrk="1" hangingPunct="1"/>
            <a:r>
              <a:rPr lang="de-DE"/>
              <a:t>Intro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A44BF2-F31B-428E-E991-B1E39A6DBAE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9F6FA4-66ED-67F5-C129-C1CA781E8E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32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219452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CA98D-091A-EF4A-A728-21A01BBEC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Agent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24DFC4-E2C6-C048-B4BA-9B169B5C56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393" y="1332843"/>
            <a:ext cx="6269834" cy="4584266"/>
          </a:xfrm>
        </p:spPr>
        <p:txBody>
          <a:bodyPr>
            <a:normAutofit fontScale="85000" lnSpcReduction="10000"/>
          </a:bodyPr>
          <a:lstStyle/>
          <a:p>
            <a:r>
              <a:rPr lang="en-GB" dirty="0"/>
              <a:t>Something that </a:t>
            </a:r>
            <a:r>
              <a:rPr lang="en-GB" dirty="0">
                <a:solidFill>
                  <a:schemeClr val="accent1"/>
                </a:solidFill>
              </a:rPr>
              <a:t>perceives</a:t>
            </a:r>
            <a:r>
              <a:rPr lang="en-GB" dirty="0"/>
              <a:t> its </a:t>
            </a:r>
            <a:r>
              <a:rPr lang="en-GB" dirty="0">
                <a:solidFill>
                  <a:schemeClr val="accent6"/>
                </a:solidFill>
              </a:rPr>
              <a:t>environment</a:t>
            </a:r>
            <a:r>
              <a:rPr lang="en-GB" dirty="0"/>
              <a:t> through </a:t>
            </a:r>
            <a:r>
              <a:rPr lang="en-GB" dirty="0">
                <a:solidFill>
                  <a:schemeClr val="accent1"/>
                </a:solidFill>
              </a:rPr>
              <a:t>sensors</a:t>
            </a:r>
            <a:r>
              <a:rPr lang="en-GB" dirty="0"/>
              <a:t> and </a:t>
            </a:r>
            <a:r>
              <a:rPr lang="en-GB" dirty="0">
                <a:solidFill>
                  <a:schemeClr val="accent1"/>
                </a:solidFill>
              </a:rPr>
              <a:t>acts</a:t>
            </a:r>
            <a:r>
              <a:rPr lang="en-GB" dirty="0"/>
              <a:t> through </a:t>
            </a:r>
            <a:r>
              <a:rPr lang="en-GB" dirty="0">
                <a:solidFill>
                  <a:schemeClr val="accent1"/>
                </a:solidFill>
              </a:rPr>
              <a:t>actuators</a:t>
            </a:r>
          </a:p>
          <a:p>
            <a:pPr lvl="1"/>
            <a:r>
              <a:rPr lang="en-GB" dirty="0"/>
              <a:t>Human agent</a:t>
            </a:r>
          </a:p>
          <a:p>
            <a:pPr lvl="2"/>
            <a:r>
              <a:rPr lang="en-GB" dirty="0"/>
              <a:t>Sensors: eyes, ears, further organs</a:t>
            </a:r>
          </a:p>
          <a:p>
            <a:pPr lvl="2"/>
            <a:r>
              <a:rPr lang="en-GB" dirty="0"/>
              <a:t>Actuators: hands, legs, mouth, other body parts</a:t>
            </a:r>
          </a:p>
          <a:p>
            <a:pPr lvl="1"/>
            <a:r>
              <a:rPr lang="en-GB" dirty="0"/>
              <a:t>Robot agent</a:t>
            </a:r>
          </a:p>
          <a:p>
            <a:pPr lvl="2"/>
            <a:r>
              <a:rPr lang="en-GB" dirty="0"/>
              <a:t>Sensors: cameras, infra-red sensors, etc.</a:t>
            </a:r>
          </a:p>
          <a:p>
            <a:pPr lvl="2"/>
            <a:r>
              <a:rPr lang="en-GB" dirty="0"/>
              <a:t>Actuators: motors</a:t>
            </a:r>
          </a:p>
          <a:p>
            <a:pPr lvl="1"/>
            <a:r>
              <a:rPr lang="en-GB" dirty="0"/>
              <a:t>Software agent</a:t>
            </a:r>
          </a:p>
          <a:p>
            <a:pPr lvl="2"/>
            <a:r>
              <a:rPr lang="en-GB" dirty="0"/>
              <a:t>Goal: </a:t>
            </a:r>
            <a:r>
              <a:rPr lang="en-GB" i="1" dirty="0"/>
              <a:t>document retrieval, DR</a:t>
            </a:r>
            <a:endParaRPr lang="en-GB" dirty="0"/>
          </a:p>
          <a:p>
            <a:pPr lvl="2"/>
            <a:r>
              <a:rPr lang="en-GB" dirty="0"/>
              <a:t>Sensors: input interface for textual queries</a:t>
            </a:r>
          </a:p>
          <a:p>
            <a:pPr lvl="2"/>
            <a:r>
              <a:rPr lang="en-GB" dirty="0"/>
              <a:t>Actuators: output interface for documents</a:t>
            </a: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4967AE1B-DFCA-A74F-968F-B2BB6D488726}"/>
              </a:ext>
            </a:extLst>
          </p:cNvPr>
          <p:cNvGrpSpPr/>
          <p:nvPr/>
        </p:nvGrpSpPr>
        <p:grpSpPr>
          <a:xfrm>
            <a:off x="6893229" y="1666899"/>
            <a:ext cx="4938446" cy="4236436"/>
            <a:chOff x="6900410" y="1665063"/>
            <a:chExt cx="4943590" cy="4240849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E4FCC778-011D-7C4C-8CB8-127B42FFE0A4}"/>
                </a:ext>
              </a:extLst>
            </p:cNvPr>
            <p:cNvSpPr txBox="1"/>
            <p:nvPr/>
          </p:nvSpPr>
          <p:spPr>
            <a:xfrm>
              <a:off x="10769612" y="1665063"/>
              <a:ext cx="1074388" cy="4240848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vert="wordArtVert" wrap="square" rtlCol="0" anchor="ctr">
              <a:noAutofit/>
            </a:bodyPr>
            <a:lstStyle/>
            <a:p>
              <a:pPr algn="ctr"/>
              <a:r>
                <a:rPr lang="en-GB" dirty="0"/>
                <a:t>Environment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C1EE7F7B-E2C0-8A47-8892-553908F9B37C}"/>
                </a:ext>
              </a:extLst>
            </p:cNvPr>
            <p:cNvSpPr txBox="1"/>
            <p:nvPr/>
          </p:nvSpPr>
          <p:spPr>
            <a:xfrm>
              <a:off x="6900410" y="1665063"/>
              <a:ext cx="2501053" cy="4240849"/>
            </a:xfrm>
            <a:prstGeom prst="roundRect">
              <a:avLst>
                <a:gd name="adj" fmla="val 2833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 anchor="b">
              <a:noAutofit/>
            </a:bodyPr>
            <a:lstStyle/>
            <a:p>
              <a:r>
                <a:rPr lang="en-GB" sz="2398"/>
                <a:t>Agent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E5427074-BFBA-074C-9173-921E10A134CC}"/>
                </a:ext>
              </a:extLst>
            </p:cNvPr>
            <p:cNvSpPr txBox="1"/>
            <p:nvPr/>
          </p:nvSpPr>
          <p:spPr>
            <a:xfrm>
              <a:off x="8031203" y="1779899"/>
              <a:ext cx="634468" cy="215539"/>
            </a:xfrm>
            <a:prstGeom prst="rect">
              <a:avLst/>
            </a:prstGeom>
            <a:noFill/>
          </p:spPr>
          <p:txBody>
            <a:bodyPr wrap="none" lIns="35963" tIns="0" rIns="35963" bIns="0" rtlCol="0">
              <a:spAutoFit/>
            </a:bodyPr>
            <a:lstStyle/>
            <a:p>
              <a:r>
                <a:rPr lang="en-GB" sz="1399" dirty="0"/>
                <a:t>Sensors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3E018CDD-BC9C-8944-84C1-C158881D19A7}"/>
                </a:ext>
              </a:extLst>
            </p:cNvPr>
            <p:cNvSpPr txBox="1"/>
            <p:nvPr/>
          </p:nvSpPr>
          <p:spPr>
            <a:xfrm>
              <a:off x="7961492" y="5554952"/>
              <a:ext cx="773882" cy="215539"/>
            </a:xfrm>
            <a:prstGeom prst="rect">
              <a:avLst/>
            </a:prstGeom>
            <a:noFill/>
          </p:spPr>
          <p:txBody>
            <a:bodyPr wrap="none" lIns="35963" tIns="0" rIns="35963" bIns="0" rtlCol="0">
              <a:spAutoFit/>
            </a:bodyPr>
            <a:lstStyle/>
            <a:p>
              <a:pPr algn="ctr"/>
              <a:r>
                <a:rPr lang="en-GB" sz="1399" dirty="0"/>
                <a:t>Actuators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A818CEC5-0CFB-8047-9EEF-63A6C2D2E845}"/>
                </a:ext>
              </a:extLst>
            </p:cNvPr>
            <p:cNvSpPr txBox="1"/>
            <p:nvPr/>
          </p:nvSpPr>
          <p:spPr>
            <a:xfrm>
              <a:off x="7806987" y="3123611"/>
              <a:ext cx="1082898" cy="128684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none" lIns="359625" tIns="179813" rIns="359625" bIns="179813" rtlCol="0">
              <a:spAutoFit/>
            </a:bodyPr>
            <a:lstStyle/>
            <a:p>
              <a:pPr algn="ctr"/>
              <a:r>
                <a:rPr lang="en-GB" sz="5994"/>
                <a:t>?</a:t>
              </a:r>
            </a:p>
          </p:txBody>
        </p: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9946A06C-3FA1-C843-9381-785E1D1A22F6}"/>
                </a:ext>
              </a:extLst>
            </p:cNvPr>
            <p:cNvCxnSpPr>
              <a:cxnSpLocks/>
              <a:stCxn id="62" idx="2"/>
              <a:endCxn id="65" idx="0"/>
            </p:cNvCxnSpPr>
            <p:nvPr/>
          </p:nvCxnSpPr>
          <p:spPr>
            <a:xfrm>
              <a:off x="8348437" y="1995439"/>
              <a:ext cx="0" cy="112817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ABC44E72-C18C-5F46-A37D-19BEE5CDC54D}"/>
                </a:ext>
              </a:extLst>
            </p:cNvPr>
            <p:cNvCxnSpPr>
              <a:cxnSpLocks/>
              <a:stCxn id="65" idx="2"/>
              <a:endCxn id="63" idx="0"/>
            </p:cNvCxnSpPr>
            <p:nvPr/>
          </p:nvCxnSpPr>
          <p:spPr>
            <a:xfrm flipH="1">
              <a:off x="8348434" y="4410456"/>
              <a:ext cx="3" cy="114449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9EDE8E5C-1F86-7A48-AC41-8DCCA4135C61}"/>
                </a:ext>
              </a:extLst>
            </p:cNvPr>
            <p:cNvCxnSpPr>
              <a:cxnSpLocks/>
              <a:stCxn id="62" idx="3"/>
            </p:cNvCxnSpPr>
            <p:nvPr/>
          </p:nvCxnSpPr>
          <p:spPr>
            <a:xfrm flipV="1">
              <a:off x="8665671" y="1887622"/>
              <a:ext cx="2678226" cy="48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BC5F44CD-2F7A-7B48-8B42-954A20AEFB72}"/>
                </a:ext>
              </a:extLst>
            </p:cNvPr>
            <p:cNvCxnSpPr>
              <a:cxnSpLocks/>
              <a:endCxn id="63" idx="3"/>
            </p:cNvCxnSpPr>
            <p:nvPr/>
          </p:nvCxnSpPr>
          <p:spPr>
            <a:xfrm flipH="1">
              <a:off x="8735374" y="5662674"/>
              <a:ext cx="2551553" cy="48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ACFEAF06-2029-C745-8474-D6967C301575}"/>
                </a:ext>
              </a:extLst>
            </p:cNvPr>
            <p:cNvSpPr txBox="1"/>
            <p:nvPr/>
          </p:nvSpPr>
          <p:spPr>
            <a:xfrm>
              <a:off x="9757783" y="1930714"/>
              <a:ext cx="701159" cy="215539"/>
            </a:xfrm>
            <a:prstGeom prst="rect">
              <a:avLst/>
            </a:prstGeom>
            <a:noFill/>
          </p:spPr>
          <p:txBody>
            <a:bodyPr wrap="none" lIns="35963" tIns="0" rIns="35963" bIns="0" rtlCol="0">
              <a:spAutoFit/>
            </a:bodyPr>
            <a:lstStyle/>
            <a:p>
              <a:pPr algn="ctr"/>
              <a:r>
                <a:rPr lang="en-GB" sz="1399" dirty="0"/>
                <a:t>Percepts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FAAD74B1-B571-1746-B375-E38FF90B288B}"/>
                </a:ext>
              </a:extLst>
            </p:cNvPr>
            <p:cNvSpPr txBox="1"/>
            <p:nvPr/>
          </p:nvSpPr>
          <p:spPr>
            <a:xfrm>
              <a:off x="9801622" y="5393369"/>
              <a:ext cx="613479" cy="215539"/>
            </a:xfrm>
            <a:prstGeom prst="rect">
              <a:avLst/>
            </a:prstGeom>
            <a:noFill/>
          </p:spPr>
          <p:txBody>
            <a:bodyPr wrap="none" lIns="35963" tIns="0" rIns="35963" bIns="0" rtlCol="0">
              <a:spAutoFit/>
            </a:bodyPr>
            <a:lstStyle/>
            <a:p>
              <a:pPr algn="ctr"/>
              <a:r>
                <a:rPr lang="en-GB" sz="1399" dirty="0"/>
                <a:t>Actions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91EBB18A-0405-E848-8DDE-BA54E8F4D47C}"/>
              </a:ext>
            </a:extLst>
          </p:cNvPr>
          <p:cNvSpPr txBox="1"/>
          <p:nvPr/>
        </p:nvSpPr>
        <p:spPr>
          <a:xfrm>
            <a:off x="3519474" y="6252507"/>
            <a:ext cx="5152373" cy="2768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199" dirty="0">
                <a:solidFill>
                  <a:schemeClr val="bg1">
                    <a:lumMod val="85000"/>
                  </a:schemeClr>
                </a:solidFill>
              </a:rPr>
              <a:t>S. Russel and P. Norvig: Artificial Intelligence – A Modern Approach, 2020.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CF159A-9719-E8F7-62E2-6483DC944BB1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eaLnBrk="1" hangingPunct="1"/>
            <a:r>
              <a:rPr lang="de-DE"/>
              <a:t>Intro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68298B-1A3C-5BD4-10C1-3E4290CB7A9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B1E0B9-929F-3D09-F0EE-FD6DD73B440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4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786070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DBA8B-6C62-BE40-9C74-FF24ED239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Performance Measure: Good Behaviour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BCE3AC5-25C9-7B47-B92A-ADE3F6134F2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393" y="1332843"/>
            <a:ext cx="6123540" cy="4584266"/>
          </a:xfrm>
        </p:spPr>
        <p:txBody>
          <a:bodyPr/>
          <a:lstStyle/>
          <a:p>
            <a:r>
              <a:rPr lang="en-GB" dirty="0"/>
              <a:t>What is the right thing to do?</a:t>
            </a:r>
          </a:p>
          <a:p>
            <a:pPr lvl="1"/>
            <a:r>
              <a:rPr lang="en-GB" dirty="0"/>
              <a:t>Agent generates sequence of actions given </a:t>
            </a:r>
            <a:r>
              <a:rPr lang="en-GB" dirty="0" err="1"/>
              <a:t>percepts</a:t>
            </a:r>
            <a:endParaRPr lang="en-GB" dirty="0"/>
          </a:p>
          <a:p>
            <a:pPr lvl="1"/>
            <a:r>
              <a:rPr lang="en-GB" dirty="0"/>
              <a:t>Causes environment to go through sequence of states</a:t>
            </a:r>
          </a:p>
          <a:p>
            <a:pPr lvl="1"/>
            <a:r>
              <a:rPr lang="en-GB" dirty="0"/>
              <a:t>If sequence desirable / conforms to our expectations, then agent performed well</a:t>
            </a:r>
          </a:p>
          <a:p>
            <a:r>
              <a:rPr lang="en-GB" dirty="0">
                <a:solidFill>
                  <a:schemeClr val="accent1"/>
                </a:solidFill>
              </a:rPr>
              <a:t>Performance measure </a:t>
            </a:r>
            <a:r>
              <a:rPr lang="en-GB" dirty="0"/>
              <a:t>that evaluates any given sequence of </a:t>
            </a:r>
            <a:r>
              <a:rPr lang="en-GB" dirty="0">
                <a:solidFill>
                  <a:schemeClr val="accent1"/>
                </a:solidFill>
              </a:rPr>
              <a:t>environment states</a:t>
            </a:r>
            <a:endParaRPr lang="en-GB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0E7F321-5E24-9D42-A0C6-971504FA525A}"/>
              </a:ext>
            </a:extLst>
          </p:cNvPr>
          <p:cNvGrpSpPr/>
          <p:nvPr/>
        </p:nvGrpSpPr>
        <p:grpSpPr>
          <a:xfrm>
            <a:off x="6893229" y="1666899"/>
            <a:ext cx="4938446" cy="4236436"/>
            <a:chOff x="6900410" y="1665063"/>
            <a:chExt cx="4943590" cy="4240849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3C30819-94A1-6B4C-BB81-FCF4F6DF9E61}"/>
                </a:ext>
              </a:extLst>
            </p:cNvPr>
            <p:cNvSpPr txBox="1"/>
            <p:nvPr/>
          </p:nvSpPr>
          <p:spPr>
            <a:xfrm>
              <a:off x="10769612" y="1665063"/>
              <a:ext cx="1074388" cy="4240848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vert="wordArtVert" wrap="square" rtlCol="0" anchor="ctr">
              <a:noAutofit/>
            </a:bodyPr>
            <a:lstStyle/>
            <a:p>
              <a:pPr algn="ctr"/>
              <a:r>
                <a:rPr lang="en-GB" dirty="0"/>
                <a:t>Environment</a:t>
              </a:r>
              <a:endParaRPr lang="en-GB" sz="2000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3BD08EE-26A7-8C41-A695-D74268C6840B}"/>
                </a:ext>
              </a:extLst>
            </p:cNvPr>
            <p:cNvSpPr txBox="1"/>
            <p:nvPr/>
          </p:nvSpPr>
          <p:spPr>
            <a:xfrm>
              <a:off x="6900410" y="1665063"/>
              <a:ext cx="2501053" cy="4240849"/>
            </a:xfrm>
            <a:prstGeom prst="roundRect">
              <a:avLst>
                <a:gd name="adj" fmla="val 2833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 anchor="b">
              <a:noAutofit/>
            </a:bodyPr>
            <a:lstStyle/>
            <a:p>
              <a:r>
                <a:rPr lang="en-GB" sz="2398"/>
                <a:t>Agent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89DE165-DE94-FE48-8157-04899E387E07}"/>
                </a:ext>
              </a:extLst>
            </p:cNvPr>
            <p:cNvSpPr txBox="1"/>
            <p:nvPr/>
          </p:nvSpPr>
          <p:spPr>
            <a:xfrm>
              <a:off x="8031203" y="1779899"/>
              <a:ext cx="634468" cy="215539"/>
            </a:xfrm>
            <a:prstGeom prst="rect">
              <a:avLst/>
            </a:prstGeom>
            <a:noFill/>
          </p:spPr>
          <p:txBody>
            <a:bodyPr wrap="none" lIns="35963" tIns="0" rIns="35963" bIns="0" rtlCol="0">
              <a:spAutoFit/>
            </a:bodyPr>
            <a:lstStyle/>
            <a:p>
              <a:r>
                <a:rPr lang="en-GB" sz="1399"/>
                <a:t>Sensors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69FB2BD-B75F-EE4C-B4FC-854780014541}"/>
                </a:ext>
              </a:extLst>
            </p:cNvPr>
            <p:cNvSpPr txBox="1"/>
            <p:nvPr/>
          </p:nvSpPr>
          <p:spPr>
            <a:xfrm>
              <a:off x="7961492" y="5554952"/>
              <a:ext cx="773882" cy="215539"/>
            </a:xfrm>
            <a:prstGeom prst="rect">
              <a:avLst/>
            </a:prstGeom>
            <a:noFill/>
          </p:spPr>
          <p:txBody>
            <a:bodyPr wrap="none" lIns="35963" tIns="0" rIns="35963" bIns="0" rtlCol="0">
              <a:spAutoFit/>
            </a:bodyPr>
            <a:lstStyle/>
            <a:p>
              <a:pPr algn="ctr"/>
              <a:r>
                <a:rPr lang="en-GB" sz="1399"/>
                <a:t>Actuators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FE1BA3F-E73A-1B4C-A27F-E921C88074D3}"/>
                </a:ext>
              </a:extLst>
            </p:cNvPr>
            <p:cNvSpPr txBox="1"/>
            <p:nvPr/>
          </p:nvSpPr>
          <p:spPr>
            <a:xfrm>
              <a:off x="7806987" y="3123611"/>
              <a:ext cx="1082898" cy="128684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none" lIns="359625" tIns="179813" rIns="359625" bIns="179813" rtlCol="0">
              <a:spAutoFit/>
            </a:bodyPr>
            <a:lstStyle/>
            <a:p>
              <a:pPr algn="ctr"/>
              <a:r>
                <a:rPr lang="en-GB" sz="5994"/>
                <a:t>?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9C9B1F41-A572-DB49-9964-ADCB1A3021EF}"/>
                </a:ext>
              </a:extLst>
            </p:cNvPr>
            <p:cNvCxnSpPr>
              <a:cxnSpLocks/>
              <a:stCxn id="22" idx="2"/>
              <a:endCxn id="24" idx="0"/>
            </p:cNvCxnSpPr>
            <p:nvPr/>
          </p:nvCxnSpPr>
          <p:spPr>
            <a:xfrm>
              <a:off x="8348437" y="1995439"/>
              <a:ext cx="0" cy="112817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1995464A-0435-5746-895F-21C3FCBE9BB5}"/>
                </a:ext>
              </a:extLst>
            </p:cNvPr>
            <p:cNvCxnSpPr>
              <a:cxnSpLocks/>
              <a:stCxn id="24" idx="2"/>
              <a:endCxn id="23" idx="0"/>
            </p:cNvCxnSpPr>
            <p:nvPr/>
          </p:nvCxnSpPr>
          <p:spPr>
            <a:xfrm flipH="1">
              <a:off x="8348434" y="4410456"/>
              <a:ext cx="3" cy="114449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C25C8440-6ED4-8C47-AB34-3962BD6AA092}"/>
                </a:ext>
              </a:extLst>
            </p:cNvPr>
            <p:cNvCxnSpPr>
              <a:cxnSpLocks/>
              <a:stCxn id="22" idx="3"/>
            </p:cNvCxnSpPr>
            <p:nvPr/>
          </p:nvCxnSpPr>
          <p:spPr>
            <a:xfrm flipV="1">
              <a:off x="8665671" y="1887622"/>
              <a:ext cx="2678226" cy="48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6226CE8C-51C5-434D-BBE9-56A6EC77837C}"/>
                </a:ext>
              </a:extLst>
            </p:cNvPr>
            <p:cNvCxnSpPr>
              <a:cxnSpLocks/>
              <a:endCxn id="23" idx="3"/>
            </p:cNvCxnSpPr>
            <p:nvPr/>
          </p:nvCxnSpPr>
          <p:spPr>
            <a:xfrm flipH="1">
              <a:off x="8735374" y="5662674"/>
              <a:ext cx="2551553" cy="48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E8EA042-6625-A844-8587-EACBC92BE62B}"/>
                </a:ext>
              </a:extLst>
            </p:cNvPr>
            <p:cNvSpPr txBox="1"/>
            <p:nvPr/>
          </p:nvSpPr>
          <p:spPr>
            <a:xfrm>
              <a:off x="9757783" y="1930714"/>
              <a:ext cx="701159" cy="215539"/>
            </a:xfrm>
            <a:prstGeom prst="rect">
              <a:avLst/>
            </a:prstGeom>
            <a:noFill/>
          </p:spPr>
          <p:txBody>
            <a:bodyPr wrap="none" lIns="35963" tIns="0" rIns="35963" bIns="0" rtlCol="0">
              <a:spAutoFit/>
            </a:bodyPr>
            <a:lstStyle/>
            <a:p>
              <a:pPr algn="ctr"/>
              <a:r>
                <a:rPr lang="en-GB" sz="1399"/>
                <a:t>Percepts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AF78497-D74E-B94E-AB6D-021A29649BC0}"/>
                </a:ext>
              </a:extLst>
            </p:cNvPr>
            <p:cNvSpPr txBox="1"/>
            <p:nvPr/>
          </p:nvSpPr>
          <p:spPr>
            <a:xfrm>
              <a:off x="9801622" y="5393369"/>
              <a:ext cx="613479" cy="215539"/>
            </a:xfrm>
            <a:prstGeom prst="rect">
              <a:avLst/>
            </a:prstGeom>
            <a:noFill/>
          </p:spPr>
          <p:txBody>
            <a:bodyPr wrap="none" lIns="35963" tIns="0" rIns="35963" bIns="0" rtlCol="0">
              <a:spAutoFit/>
            </a:bodyPr>
            <a:lstStyle/>
            <a:p>
              <a:pPr algn="ctr"/>
              <a:r>
                <a:rPr lang="en-GB" sz="1399" dirty="0"/>
                <a:t>Actions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80E0F809-A914-7641-8C36-BD3C4EA11283}"/>
              </a:ext>
            </a:extLst>
          </p:cNvPr>
          <p:cNvSpPr txBox="1"/>
          <p:nvPr/>
        </p:nvSpPr>
        <p:spPr>
          <a:xfrm>
            <a:off x="3519474" y="6252507"/>
            <a:ext cx="5152373" cy="2768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199" dirty="0">
                <a:solidFill>
                  <a:schemeClr val="bg1">
                    <a:lumMod val="85000"/>
                  </a:schemeClr>
                </a:solidFill>
              </a:rPr>
              <a:t>S. Russel and P. Norvig: Artificial Intelligence – A Modern Approach, 2020.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FD834B-FC92-A107-7B99-B5DD3EF810C3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eaLnBrk="1" hangingPunct="1"/>
            <a:r>
              <a:rPr lang="de-DE"/>
              <a:t>Intro</a:t>
            </a:r>
            <a:endParaRPr lang="de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E5710E-2420-9D87-A1B0-13A6E64F432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9CBA11-0980-25C4-EAED-6716A4DB822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5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6725946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CA98D-091A-EF4A-A728-21A01BBEC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Agent Structure: Utility-based Agent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AA16274-8A2B-4343-AFC2-AFE9024DC2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393" y="1332843"/>
            <a:ext cx="4653596" cy="4584266"/>
          </a:xfrm>
        </p:spPr>
        <p:txBody>
          <a:bodyPr>
            <a:normAutofit lnSpcReduction="10000"/>
          </a:bodyPr>
          <a:lstStyle/>
          <a:p>
            <a:r>
              <a:rPr lang="en-GB" dirty="0"/>
              <a:t>Utility as a distribution over possible states</a:t>
            </a:r>
          </a:p>
          <a:p>
            <a:pPr lvl="1"/>
            <a:r>
              <a:rPr lang="en-GB" dirty="0"/>
              <a:t>What we look at later in the lecture</a:t>
            </a:r>
          </a:p>
          <a:p>
            <a:pPr lvl="1"/>
            <a:r>
              <a:rPr lang="en-GB" dirty="0"/>
              <a:t>Essentially an internalisation of the performance measure</a:t>
            </a:r>
          </a:p>
          <a:p>
            <a:pPr lvl="2">
              <a:tabLst>
                <a:tab pos="1284589" algn="l"/>
              </a:tabLst>
            </a:pPr>
            <a:r>
              <a:rPr lang="en-GB" dirty="0"/>
              <a:t>If internal utility function </a:t>
            </a:r>
            <a:r>
              <a:rPr lang="en-GB" i="1" dirty="0"/>
              <a:t>agrees with</a:t>
            </a:r>
            <a:r>
              <a:rPr lang="en-GB" dirty="0"/>
              <a:t> external performance measure:</a:t>
            </a:r>
          </a:p>
          <a:p>
            <a:pPr lvl="2"/>
            <a:r>
              <a:rPr lang="en-GB" sz="2000" dirty="0"/>
              <a:t>Agent that chooses actions to maximize its utility will be </a:t>
            </a:r>
            <a:r>
              <a:rPr lang="en-GB" sz="2000" i="1" dirty="0">
                <a:solidFill>
                  <a:schemeClr val="accent1"/>
                </a:solidFill>
              </a:rPr>
              <a:t>rational</a:t>
            </a:r>
            <a:r>
              <a:rPr lang="en-GB" sz="2000" dirty="0"/>
              <a:t> according to the external performance measure </a:t>
            </a:r>
            <a:endParaRPr lang="en-GB" dirty="0"/>
          </a:p>
          <a:p>
            <a:endParaRPr lang="en-GB" dirty="0"/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F2A7AB63-EA2E-0A44-B09B-43F711F2313D}"/>
              </a:ext>
            </a:extLst>
          </p:cNvPr>
          <p:cNvGrpSpPr/>
          <p:nvPr/>
        </p:nvGrpSpPr>
        <p:grpSpPr>
          <a:xfrm>
            <a:off x="5325464" y="1679423"/>
            <a:ext cx="6506212" cy="4236436"/>
            <a:chOff x="2717975" y="1628799"/>
            <a:chExt cx="6512989" cy="4240849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011FCE9-70B1-7944-9393-F95E1BC9B36B}"/>
                </a:ext>
              </a:extLst>
            </p:cNvPr>
            <p:cNvSpPr txBox="1"/>
            <p:nvPr/>
          </p:nvSpPr>
          <p:spPr>
            <a:xfrm>
              <a:off x="8156576" y="1628799"/>
              <a:ext cx="1074388" cy="4240848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vert="wordArtVert" wrap="square" rtlCol="0" anchor="ctr">
              <a:noAutofit/>
            </a:bodyPr>
            <a:lstStyle/>
            <a:p>
              <a:pPr algn="ctr"/>
              <a:r>
                <a:rPr lang="en-GB" dirty="0"/>
                <a:t>Environment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057D280-F041-544B-92BC-7F0C611BBC3C}"/>
                </a:ext>
              </a:extLst>
            </p:cNvPr>
            <p:cNvSpPr txBox="1"/>
            <p:nvPr/>
          </p:nvSpPr>
          <p:spPr>
            <a:xfrm>
              <a:off x="2717975" y="1628799"/>
              <a:ext cx="5112568" cy="4240849"/>
            </a:xfrm>
            <a:prstGeom prst="roundRect">
              <a:avLst>
                <a:gd name="adj" fmla="val 2833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 anchor="b">
              <a:noAutofit/>
            </a:bodyPr>
            <a:lstStyle/>
            <a:p>
              <a:r>
                <a:rPr lang="en-GB" sz="2398"/>
                <a:t>Agent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62BDA68-365C-C34D-9F80-97F18ECCFA80}"/>
                </a:ext>
              </a:extLst>
            </p:cNvPr>
            <p:cNvSpPr txBox="1"/>
            <p:nvPr/>
          </p:nvSpPr>
          <p:spPr>
            <a:xfrm>
              <a:off x="6460277" y="1727407"/>
              <a:ext cx="634468" cy="215539"/>
            </a:xfrm>
            <a:prstGeom prst="rect">
              <a:avLst/>
            </a:prstGeom>
            <a:noFill/>
          </p:spPr>
          <p:txBody>
            <a:bodyPr wrap="none" lIns="35963" tIns="0" rIns="35963" bIns="0" rtlCol="0">
              <a:spAutoFit/>
            </a:bodyPr>
            <a:lstStyle/>
            <a:p>
              <a:pPr algn="ctr"/>
              <a:r>
                <a:rPr lang="en-GB" sz="1399"/>
                <a:t>Sensors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A3A7A4B-FE1F-8746-91A8-0D2E441C86D2}"/>
                </a:ext>
              </a:extLst>
            </p:cNvPr>
            <p:cNvSpPr txBox="1"/>
            <p:nvPr/>
          </p:nvSpPr>
          <p:spPr>
            <a:xfrm>
              <a:off x="6390571" y="5518688"/>
              <a:ext cx="773882" cy="215539"/>
            </a:xfrm>
            <a:prstGeom prst="rect">
              <a:avLst/>
            </a:prstGeom>
            <a:noFill/>
          </p:spPr>
          <p:txBody>
            <a:bodyPr wrap="none" lIns="35963" tIns="0" rIns="35963" bIns="0" rtlCol="0">
              <a:spAutoFit/>
            </a:bodyPr>
            <a:lstStyle/>
            <a:p>
              <a:pPr algn="ctr"/>
              <a:r>
                <a:rPr lang="en-GB" sz="1399"/>
                <a:t>Actuators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734DC34-8F1C-1542-9529-CB714864C66D}"/>
                </a:ext>
              </a:extLst>
            </p:cNvPr>
            <p:cNvSpPr txBox="1"/>
            <p:nvPr/>
          </p:nvSpPr>
          <p:spPr>
            <a:xfrm>
              <a:off x="6113083" y="2240746"/>
              <a:ext cx="1328862" cy="52350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399"/>
                <a:t>What the world</a:t>
              </a:r>
            </a:p>
            <a:p>
              <a:pPr algn="ctr"/>
              <a:r>
                <a:rPr lang="en-GB" sz="1399"/>
                <a:t>is like now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1ECD3D6B-12E1-A241-ACDC-C393ECC7D82C}"/>
                    </a:ext>
                  </a:extLst>
                </p:cNvPr>
                <p:cNvSpPr txBox="1"/>
                <p:nvPr/>
              </p:nvSpPr>
              <p:spPr>
                <a:xfrm>
                  <a:off x="6010831" y="3060231"/>
                  <a:ext cx="1533362" cy="523509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GB" sz="1399"/>
                    <a:t>What it will be like</a:t>
                  </a:r>
                  <a:br>
                    <a:rPr lang="en-GB" sz="1399"/>
                  </a:br>
                  <a:r>
                    <a:rPr lang="en-GB" sz="1399"/>
                    <a:t>if I do action </a:t>
                  </a:r>
                  <a14:m>
                    <m:oMath xmlns:m="http://schemas.openxmlformats.org/officeDocument/2006/math">
                      <m:r>
                        <a:rPr lang="en-GB" sz="1399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a14:m>
                  <a:endParaRPr lang="en-GB" sz="1399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1ECD3D6B-12E1-A241-ACDC-C393ECC7D82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10831" y="3060231"/>
                  <a:ext cx="1533362" cy="523509"/>
                </a:xfrm>
                <a:prstGeom prst="rect">
                  <a:avLst/>
                </a:prstGeom>
                <a:blipFill>
                  <a:blip r:embed="rId3"/>
                  <a:stretch>
                    <a:fillRect b="-9091"/>
                  </a:stretch>
                </a:blipFill>
                <a:ln w="1905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2C1B14A-4A5C-A543-8F45-7FFABB056413}"/>
                </a:ext>
              </a:extLst>
            </p:cNvPr>
            <p:cNvSpPr txBox="1"/>
            <p:nvPr/>
          </p:nvSpPr>
          <p:spPr>
            <a:xfrm>
              <a:off x="5970201" y="3879716"/>
              <a:ext cx="1614622" cy="52350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399"/>
                <a:t>How happy I will be</a:t>
              </a:r>
              <a:br>
                <a:rPr lang="en-GB" sz="1399"/>
              </a:br>
              <a:r>
                <a:rPr lang="en-GB" sz="1399"/>
                <a:t>in such a state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12CA37A-2903-994A-B342-B84EF3768447}"/>
                </a:ext>
              </a:extLst>
            </p:cNvPr>
            <p:cNvSpPr txBox="1"/>
            <p:nvPr/>
          </p:nvSpPr>
          <p:spPr>
            <a:xfrm>
              <a:off x="6146266" y="4699201"/>
              <a:ext cx="1262493" cy="52350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399" dirty="0"/>
                <a:t>What action I</a:t>
              </a:r>
              <a:br>
                <a:rPr lang="en-GB" sz="1399" dirty="0"/>
              </a:br>
              <a:r>
                <a:rPr lang="en-GB" sz="1399" dirty="0"/>
                <a:t>should do now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E7660AC-D9A1-2240-965F-74C929763100}"/>
                </a:ext>
              </a:extLst>
            </p:cNvPr>
            <p:cNvSpPr txBox="1"/>
            <p:nvPr/>
          </p:nvSpPr>
          <p:spPr>
            <a:xfrm>
              <a:off x="3901751" y="2001756"/>
              <a:ext cx="642242" cy="30308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none" tIns="0" bIns="0" rtlCol="0" anchor="t">
              <a:spAutoFit/>
            </a:bodyPr>
            <a:lstStyle/>
            <a:p>
              <a:pPr algn="ctr"/>
              <a:r>
                <a:rPr lang="en-GB" sz="1399"/>
                <a:t>State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2CD455B-F074-D443-9AFE-2255E45A76A9}"/>
                </a:ext>
              </a:extLst>
            </p:cNvPr>
            <p:cNvSpPr txBox="1"/>
            <p:nvPr/>
          </p:nvSpPr>
          <p:spPr>
            <a:xfrm>
              <a:off x="3261963" y="2456189"/>
              <a:ext cx="1921828" cy="30308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none" tIns="0" bIns="0" rtlCol="0" anchor="t">
              <a:spAutoFit/>
            </a:bodyPr>
            <a:lstStyle/>
            <a:p>
              <a:pPr algn="ctr"/>
              <a:r>
                <a:rPr lang="en-GB" sz="1399"/>
                <a:t>How the world evolves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1863745-A252-8745-9A16-CD9D64D6519C}"/>
                </a:ext>
              </a:extLst>
            </p:cNvPr>
            <p:cNvSpPr txBox="1"/>
            <p:nvPr/>
          </p:nvSpPr>
          <p:spPr>
            <a:xfrm>
              <a:off x="3364011" y="3170803"/>
              <a:ext cx="1717730" cy="30308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none" tIns="0" bIns="0" rtlCol="0" anchor="t">
              <a:spAutoFit/>
            </a:bodyPr>
            <a:lstStyle/>
            <a:p>
              <a:pPr algn="ctr"/>
              <a:r>
                <a:rPr lang="en-GB" sz="1399"/>
                <a:t>What my actions do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4D98089-514C-7A45-A5EF-8304771E145F}"/>
                </a:ext>
              </a:extLst>
            </p:cNvPr>
            <p:cNvSpPr txBox="1"/>
            <p:nvPr/>
          </p:nvSpPr>
          <p:spPr>
            <a:xfrm>
              <a:off x="3867411" y="3990728"/>
              <a:ext cx="710922" cy="30308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none" tIns="0" bIns="0" rtlCol="0" anchor="t">
              <a:spAutoFit/>
            </a:bodyPr>
            <a:lstStyle/>
            <a:p>
              <a:pPr algn="ctr"/>
              <a:r>
                <a:rPr lang="en-GB" sz="1399"/>
                <a:t>Utility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E004D718-C364-0D48-B0C9-09698E6B2B0B}"/>
                </a:ext>
              </a:extLst>
            </p:cNvPr>
            <p:cNvCxnSpPr>
              <a:cxnSpLocks/>
              <a:stCxn id="11" idx="2"/>
              <a:endCxn id="13" idx="0"/>
            </p:cNvCxnSpPr>
            <p:nvPr/>
          </p:nvCxnSpPr>
          <p:spPr>
            <a:xfrm>
              <a:off x="6777511" y="1942946"/>
              <a:ext cx="3" cy="2978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29699AD0-345C-8941-AF9A-48F52D5ADDE9}"/>
                </a:ext>
              </a:extLst>
            </p:cNvPr>
            <p:cNvCxnSpPr>
              <a:cxnSpLocks/>
              <a:stCxn id="13" idx="2"/>
              <a:endCxn id="14" idx="0"/>
            </p:cNvCxnSpPr>
            <p:nvPr/>
          </p:nvCxnSpPr>
          <p:spPr>
            <a:xfrm flipH="1">
              <a:off x="6777512" y="2764255"/>
              <a:ext cx="2" cy="29597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93C66EA8-0468-4640-ABCB-92A9E1A7E324}"/>
                </a:ext>
              </a:extLst>
            </p:cNvPr>
            <p:cNvCxnSpPr>
              <a:cxnSpLocks/>
              <a:stCxn id="14" idx="2"/>
              <a:endCxn id="15" idx="0"/>
            </p:cNvCxnSpPr>
            <p:nvPr/>
          </p:nvCxnSpPr>
          <p:spPr>
            <a:xfrm>
              <a:off x="6777512" y="3583739"/>
              <a:ext cx="0" cy="29597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750CBC20-0E79-FA47-9F37-29366A9494A3}"/>
                </a:ext>
              </a:extLst>
            </p:cNvPr>
            <p:cNvCxnSpPr>
              <a:cxnSpLocks/>
              <a:stCxn id="15" idx="2"/>
              <a:endCxn id="16" idx="0"/>
            </p:cNvCxnSpPr>
            <p:nvPr/>
          </p:nvCxnSpPr>
          <p:spPr>
            <a:xfrm>
              <a:off x="6777512" y="4403225"/>
              <a:ext cx="1" cy="29597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29BD3569-6C01-8842-9EE5-B91827839D96}"/>
                </a:ext>
              </a:extLst>
            </p:cNvPr>
            <p:cNvCxnSpPr>
              <a:cxnSpLocks/>
              <a:stCxn id="16" idx="2"/>
              <a:endCxn id="12" idx="0"/>
            </p:cNvCxnSpPr>
            <p:nvPr/>
          </p:nvCxnSpPr>
          <p:spPr>
            <a:xfrm>
              <a:off x="6777513" y="5222710"/>
              <a:ext cx="0" cy="29597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61689396-08A1-2640-8A15-9058BEA86ED2}"/>
                </a:ext>
              </a:extLst>
            </p:cNvPr>
            <p:cNvCxnSpPr>
              <a:cxnSpLocks/>
              <a:stCxn id="17" idx="3"/>
              <a:endCxn id="13" idx="1"/>
            </p:cNvCxnSpPr>
            <p:nvPr/>
          </p:nvCxnSpPr>
          <p:spPr>
            <a:xfrm>
              <a:off x="4543993" y="2153301"/>
              <a:ext cx="1569090" cy="34919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2838BC4E-C3B0-5F4C-9EEA-CEBC152F03C6}"/>
                </a:ext>
              </a:extLst>
            </p:cNvPr>
            <p:cNvCxnSpPr>
              <a:cxnSpLocks/>
              <a:stCxn id="18" idx="3"/>
              <a:endCxn id="13" idx="1"/>
            </p:cNvCxnSpPr>
            <p:nvPr/>
          </p:nvCxnSpPr>
          <p:spPr>
            <a:xfrm flipV="1">
              <a:off x="5183791" y="2502500"/>
              <a:ext cx="929292" cy="10523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B81696DB-2993-1543-8F32-C3CB56F8830C}"/>
                </a:ext>
              </a:extLst>
            </p:cNvPr>
            <p:cNvCxnSpPr>
              <a:cxnSpLocks/>
              <a:stCxn id="18" idx="3"/>
              <a:endCxn id="14" idx="1"/>
            </p:cNvCxnSpPr>
            <p:nvPr/>
          </p:nvCxnSpPr>
          <p:spPr>
            <a:xfrm>
              <a:off x="5183791" y="2607734"/>
              <a:ext cx="827041" cy="71425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EA7923A5-9398-8142-BDC2-974D49654E4E}"/>
                </a:ext>
              </a:extLst>
            </p:cNvPr>
            <p:cNvCxnSpPr>
              <a:cxnSpLocks/>
              <a:stCxn id="19" idx="3"/>
              <a:endCxn id="13" idx="1"/>
            </p:cNvCxnSpPr>
            <p:nvPr/>
          </p:nvCxnSpPr>
          <p:spPr>
            <a:xfrm flipV="1">
              <a:off x="5081742" y="2502500"/>
              <a:ext cx="1031341" cy="81984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76A00115-B090-894F-BEFB-A85E6F323083}"/>
                </a:ext>
              </a:extLst>
            </p:cNvPr>
            <p:cNvCxnSpPr>
              <a:cxnSpLocks/>
              <a:stCxn id="19" idx="3"/>
              <a:endCxn id="14" idx="1"/>
            </p:cNvCxnSpPr>
            <p:nvPr/>
          </p:nvCxnSpPr>
          <p:spPr>
            <a:xfrm flipV="1">
              <a:off x="5081742" y="3321985"/>
              <a:ext cx="929090" cy="36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08A98D90-A450-ED4D-88D9-D4B92A6F1B43}"/>
                </a:ext>
              </a:extLst>
            </p:cNvPr>
            <p:cNvCxnSpPr>
              <a:cxnSpLocks/>
              <a:stCxn id="11" idx="3"/>
            </p:cNvCxnSpPr>
            <p:nvPr/>
          </p:nvCxnSpPr>
          <p:spPr>
            <a:xfrm flipV="1">
              <a:off x="7094745" y="1835129"/>
              <a:ext cx="1599025" cy="48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DA99071B-2EA8-CC4C-B54F-E66F46761AEE}"/>
                </a:ext>
              </a:extLst>
            </p:cNvPr>
            <p:cNvCxnSpPr>
              <a:cxnSpLocks/>
              <a:stCxn id="20" idx="3"/>
            </p:cNvCxnSpPr>
            <p:nvPr/>
          </p:nvCxnSpPr>
          <p:spPr>
            <a:xfrm flipV="1">
              <a:off x="4578333" y="4142206"/>
              <a:ext cx="1343342" cy="6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5DDB547D-AE54-D448-BD68-C03655CFEEA8}"/>
                </a:ext>
              </a:extLst>
            </p:cNvPr>
            <p:cNvCxnSpPr>
              <a:cxnSpLocks/>
              <a:endCxn id="12" idx="3"/>
            </p:cNvCxnSpPr>
            <p:nvPr/>
          </p:nvCxnSpPr>
          <p:spPr>
            <a:xfrm flipH="1">
              <a:off x="7164454" y="5626410"/>
              <a:ext cx="1529317" cy="48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urved Connector 74">
              <a:extLst>
                <a:ext uri="{FF2B5EF4-FFF2-40B4-BE49-F238E27FC236}">
                  <a16:creationId xmlns:a16="http://schemas.microsoft.com/office/drawing/2014/main" id="{1C1C3193-2373-1E49-81BA-D244774E80ED}"/>
                </a:ext>
              </a:extLst>
            </p:cNvPr>
            <p:cNvCxnSpPr>
              <a:cxnSpLocks/>
              <a:stCxn id="13" idx="0"/>
              <a:endCxn id="17" idx="0"/>
            </p:cNvCxnSpPr>
            <p:nvPr/>
          </p:nvCxnSpPr>
          <p:spPr>
            <a:xfrm rot="16200000" flipV="1">
              <a:off x="5380699" y="843930"/>
              <a:ext cx="238990" cy="2554642"/>
            </a:xfrm>
            <a:prstGeom prst="curvedConnector3">
              <a:avLst>
                <a:gd name="adj1" fmla="val 195752"/>
              </a:avLst>
            </a:prstGeom>
            <a:ln w="28575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2289D532-5326-8749-AC00-6AA76154584D}"/>
              </a:ext>
            </a:extLst>
          </p:cNvPr>
          <p:cNvSpPr txBox="1"/>
          <p:nvPr/>
        </p:nvSpPr>
        <p:spPr>
          <a:xfrm>
            <a:off x="3519474" y="6252507"/>
            <a:ext cx="5152373" cy="2768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199" dirty="0">
                <a:solidFill>
                  <a:schemeClr val="bg1">
                    <a:lumMod val="85000"/>
                  </a:schemeClr>
                </a:solidFill>
              </a:rPr>
              <a:t>S. Russel and P. Norvig: Artificial Intelligence – A Modern Approach, 2020.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1F847B-A83C-3163-E230-2B17750C092E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eaLnBrk="1" hangingPunct="1"/>
            <a:r>
              <a:rPr lang="de-DE"/>
              <a:t>Intro</a:t>
            </a:r>
            <a:endParaRPr lang="de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980673-A102-DB26-1902-5A9A74BFC44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346B26-25C4-9C0A-3EBF-A2A02388BEB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6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5620421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DBA8B-6C62-BE40-9C74-FF24ED239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Side Note: Current Research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BCE3AC5-25C9-7B47-B92A-ADE3F6134F2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392" y="1332843"/>
            <a:ext cx="11305256" cy="4584266"/>
          </a:xfrm>
        </p:spPr>
        <p:txBody>
          <a:bodyPr>
            <a:normAutofit/>
          </a:bodyPr>
          <a:lstStyle/>
          <a:p>
            <a:r>
              <a:rPr lang="en-GB" sz="2000" dirty="0"/>
              <a:t>Idea:</a:t>
            </a:r>
          </a:p>
          <a:p>
            <a:pPr lvl="2"/>
            <a:r>
              <a:rPr lang="en-GB" sz="2000" dirty="0">
                <a:solidFill>
                  <a:schemeClr val="accent1"/>
                </a:solidFill>
              </a:rPr>
              <a:t>Humans</a:t>
            </a:r>
            <a:r>
              <a:rPr lang="en-GB" sz="2000" dirty="0"/>
              <a:t>: intelligent to the extent that </a:t>
            </a:r>
            <a:r>
              <a:rPr lang="en-GB" sz="2000" dirty="0">
                <a:solidFill>
                  <a:schemeClr val="accent1"/>
                </a:solidFill>
              </a:rPr>
              <a:t>our</a:t>
            </a:r>
            <a:r>
              <a:rPr lang="en-GB" sz="2000" dirty="0"/>
              <a:t> actions can be expected to achieve </a:t>
            </a:r>
            <a:r>
              <a:rPr lang="en-GB" sz="2000" dirty="0">
                <a:solidFill>
                  <a:schemeClr val="accent1"/>
                </a:solidFill>
              </a:rPr>
              <a:t>our</a:t>
            </a:r>
            <a:r>
              <a:rPr lang="en-GB" sz="2000" dirty="0"/>
              <a:t> goals</a:t>
            </a:r>
          </a:p>
          <a:p>
            <a:pPr lvl="2"/>
            <a:r>
              <a:rPr lang="en-GB" sz="2000" dirty="0">
                <a:solidFill>
                  <a:srgbClr val="FFC000"/>
                </a:solidFill>
              </a:rPr>
              <a:t>Machines</a:t>
            </a:r>
            <a:r>
              <a:rPr lang="en-GB" sz="2000" dirty="0"/>
              <a:t>: intelligent to the extent that </a:t>
            </a:r>
            <a:r>
              <a:rPr lang="en-GB" sz="2000" dirty="0">
                <a:solidFill>
                  <a:srgbClr val="FFC000"/>
                </a:solidFill>
              </a:rPr>
              <a:t>their</a:t>
            </a:r>
            <a:r>
              <a:rPr lang="en-GB" sz="2000" dirty="0"/>
              <a:t> actions can be expected to achieve </a:t>
            </a:r>
            <a:r>
              <a:rPr lang="en-GB" sz="2000" dirty="0">
                <a:solidFill>
                  <a:srgbClr val="FFC000"/>
                </a:solidFill>
              </a:rPr>
              <a:t>their</a:t>
            </a:r>
            <a:r>
              <a:rPr lang="en-GB" sz="2000" dirty="0"/>
              <a:t> goals</a:t>
            </a:r>
          </a:p>
          <a:p>
            <a:pPr lvl="2"/>
            <a:r>
              <a:rPr lang="en-GB" sz="2000" dirty="0">
                <a:solidFill>
                  <a:srgbClr val="FFC000"/>
                </a:solidFill>
              </a:rPr>
              <a:t>Machines</a:t>
            </a:r>
            <a:r>
              <a:rPr lang="en-GB" sz="2000" dirty="0"/>
              <a:t> are </a:t>
            </a:r>
            <a:r>
              <a:rPr lang="en-GB" sz="2000" i="1" dirty="0">
                <a:solidFill>
                  <a:schemeClr val="accent2"/>
                </a:solidFill>
              </a:rPr>
              <a:t>beneficial</a:t>
            </a:r>
            <a:r>
              <a:rPr lang="en-GB" sz="2000" dirty="0"/>
              <a:t> to the extent that </a:t>
            </a:r>
            <a:r>
              <a:rPr lang="en-GB" sz="2000" dirty="0">
                <a:solidFill>
                  <a:srgbClr val="FFC000"/>
                </a:solidFill>
              </a:rPr>
              <a:t>their</a:t>
            </a:r>
            <a:r>
              <a:rPr lang="en-GB" sz="2000" dirty="0"/>
              <a:t> actions can be expected to achieve </a:t>
            </a:r>
            <a:r>
              <a:rPr lang="en-GB" sz="2000" dirty="0">
                <a:solidFill>
                  <a:schemeClr val="accent1"/>
                </a:solidFill>
              </a:rPr>
              <a:t>our</a:t>
            </a:r>
            <a:r>
              <a:rPr lang="en-GB" sz="2000" dirty="0"/>
              <a:t> goals n</a:t>
            </a:r>
          </a:p>
          <a:p>
            <a:pPr lvl="1"/>
            <a:r>
              <a:rPr lang="en-GB" sz="2000" dirty="0"/>
              <a:t>Approach: Performance measure unknown, human as assistant</a:t>
            </a:r>
          </a:p>
          <a:p>
            <a:r>
              <a:rPr lang="en-GB" sz="2000" dirty="0"/>
              <a:t>Goal: </a:t>
            </a:r>
            <a:r>
              <a:rPr lang="en-GB" sz="2000" i="1" dirty="0">
                <a:solidFill>
                  <a:schemeClr val="accent2"/>
                </a:solidFill>
              </a:rPr>
              <a:t>Provably beneficial AI</a:t>
            </a:r>
            <a:endParaRPr lang="en-GB" sz="2000" dirty="0">
              <a:solidFill>
                <a:schemeClr val="accent2"/>
              </a:solidFill>
            </a:endParaRPr>
          </a:p>
          <a:p>
            <a:pPr lvl="1"/>
            <a:r>
              <a:rPr lang="en-GB" sz="2000" dirty="0"/>
              <a:t>See for example Stuart Russell</a:t>
            </a:r>
            <a:endParaRPr lang="en-GB" sz="2000" i="1" dirty="0"/>
          </a:p>
          <a:p>
            <a:endParaRPr lang="en-GB" sz="20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2E6A063-77CB-5F48-BD3F-05BB2A0BAB66}"/>
              </a:ext>
            </a:extLst>
          </p:cNvPr>
          <p:cNvGrpSpPr/>
          <p:nvPr/>
        </p:nvGrpSpPr>
        <p:grpSpPr>
          <a:xfrm>
            <a:off x="6095650" y="3531985"/>
            <a:ext cx="5560507" cy="2173480"/>
            <a:chOff x="1835606" y="2640297"/>
            <a:chExt cx="7890322" cy="308415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111733B-9A5E-2A48-8D29-8E936A8F6116}"/>
                </a:ext>
              </a:extLst>
            </p:cNvPr>
            <p:cNvGrpSpPr/>
            <p:nvPr/>
          </p:nvGrpSpPr>
          <p:grpSpPr>
            <a:xfrm>
              <a:off x="3480314" y="3197527"/>
              <a:ext cx="4792713" cy="2003511"/>
              <a:chOff x="1966395" y="1951218"/>
              <a:chExt cx="4792713" cy="2563968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05DE3BCC-D561-ED4F-92C5-D9F3C0B3FFC5}"/>
                  </a:ext>
                </a:extLst>
              </p:cNvPr>
              <p:cNvSpPr/>
              <p:nvPr/>
            </p:nvSpPr>
            <p:spPr>
              <a:xfrm rot="900000">
                <a:off x="1966395" y="3523060"/>
                <a:ext cx="744091" cy="992126"/>
              </a:xfrm>
              <a:prstGeom prst="ellipse">
                <a:avLst/>
              </a:prstGeom>
              <a:noFill/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798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F05DFC7C-9C9D-1849-8EE3-9F6E93633B6C}"/>
                  </a:ext>
                </a:extLst>
              </p:cNvPr>
              <p:cNvSpPr/>
              <p:nvPr/>
            </p:nvSpPr>
            <p:spPr>
              <a:xfrm rot="20700000">
                <a:off x="6015015" y="3523061"/>
                <a:ext cx="744093" cy="992124"/>
              </a:xfrm>
              <a:prstGeom prst="ellipse">
                <a:avLst/>
              </a:prstGeom>
              <a:noFill/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798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76A80FF1-E617-6641-A6A2-367D53820162}"/>
                  </a:ext>
                </a:extLst>
              </p:cNvPr>
              <p:cNvSpPr/>
              <p:nvPr/>
            </p:nvSpPr>
            <p:spPr>
              <a:xfrm>
                <a:off x="4019528" y="1951218"/>
                <a:ext cx="744093" cy="992124"/>
              </a:xfrm>
              <a:prstGeom prst="ellipse">
                <a:avLst/>
              </a:prstGeom>
              <a:noFill/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798"/>
              </a:p>
            </p:txBody>
          </p: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08B6B444-F105-D748-90EC-B5297C018141}"/>
                  </a:ext>
                </a:extLst>
              </p:cNvPr>
              <p:cNvCxnSpPr>
                <a:cxnSpLocks/>
                <a:stCxn id="17" idx="7"/>
                <a:endCxn id="19" idx="3"/>
              </p:cNvCxnSpPr>
              <p:nvPr/>
            </p:nvCxnSpPr>
            <p:spPr>
              <a:xfrm flipV="1">
                <a:off x="2663493" y="2798049"/>
                <a:ext cx="1465005" cy="969393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  <a:head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66E65BA2-04C8-2E42-9CF2-33016064DD78}"/>
                  </a:ext>
                </a:extLst>
              </p:cNvPr>
              <p:cNvCxnSpPr>
                <a:cxnSpLocks/>
                <a:stCxn id="19" idx="5"/>
                <a:endCxn id="18" idx="1"/>
              </p:cNvCxnSpPr>
              <p:nvPr/>
            </p:nvCxnSpPr>
            <p:spPr>
              <a:xfrm>
                <a:off x="4654650" y="2798049"/>
                <a:ext cx="1407359" cy="969393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40BBF09-14D8-754B-A066-2F2E4C6A0817}"/>
                </a:ext>
              </a:extLst>
            </p:cNvPr>
            <p:cNvSpPr txBox="1"/>
            <p:nvPr/>
          </p:nvSpPr>
          <p:spPr>
            <a:xfrm>
              <a:off x="1835606" y="5150158"/>
              <a:ext cx="4045050" cy="56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998"/>
                <a:t>Human behaviour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3F0D9AD-CAC9-6B45-9F4B-17B034D7A97B}"/>
                </a:ext>
              </a:extLst>
            </p:cNvPr>
            <p:cNvSpPr txBox="1"/>
            <p:nvPr/>
          </p:nvSpPr>
          <p:spPr>
            <a:xfrm>
              <a:off x="6076035" y="5157288"/>
              <a:ext cx="3649893" cy="56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998"/>
                <a:t>Agent behaviour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BFD9D30-C63A-C041-A040-7C9D324B2FAD}"/>
                </a:ext>
              </a:extLst>
            </p:cNvPr>
            <p:cNvSpPr txBox="1"/>
            <p:nvPr/>
          </p:nvSpPr>
          <p:spPr>
            <a:xfrm>
              <a:off x="4414395" y="2640297"/>
              <a:ext cx="2982193" cy="56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998"/>
                <a:t>Human goal</a:t>
              </a:r>
            </a:p>
          </p:txBody>
        </p: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357C7C4A-7423-7648-8E55-6E89C6BC05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839" y="4391011"/>
            <a:ext cx="1798127" cy="1340844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6FED018-D003-A44C-B58F-5CD9CEFC8B48}"/>
              </a:ext>
            </a:extLst>
          </p:cNvPr>
          <p:cNvCxnSpPr>
            <a:cxnSpLocks/>
          </p:cNvCxnSpPr>
          <p:nvPr/>
        </p:nvCxnSpPr>
        <p:spPr>
          <a:xfrm>
            <a:off x="1448013" y="2276872"/>
            <a:ext cx="10565258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A1E3E195-F1EC-A34A-B8F5-163E28172788}"/>
              </a:ext>
            </a:extLst>
          </p:cNvPr>
          <p:cNvSpPr/>
          <p:nvPr/>
        </p:nvSpPr>
        <p:spPr>
          <a:xfrm>
            <a:off x="3122374" y="6244034"/>
            <a:ext cx="6222834" cy="6459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199" dirty="0">
                <a:solidFill>
                  <a:schemeClr val="bg1">
                    <a:lumMod val="85000"/>
                  </a:schemeClr>
                </a:solidFill>
              </a:rPr>
              <a:t>Presentation: </a:t>
            </a:r>
            <a:r>
              <a:rPr lang="en-GB" sz="1199" dirty="0">
                <a:solidFill>
                  <a:schemeClr val="bg1">
                    <a:lumMod val="8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https://www.youtube.com/watch?v=QPSgM13hTK8</a:t>
            </a:r>
            <a:r>
              <a:rPr lang="en-GB" sz="1199" dirty="0">
                <a:solidFill>
                  <a:schemeClr val="bg1">
                    <a:lumMod val="85000"/>
                  </a:schemeClr>
                </a:solidFill>
              </a:rPr>
              <a:t> </a:t>
            </a:r>
          </a:p>
          <a:p>
            <a:pPr algn="ctr"/>
            <a:r>
              <a:rPr lang="en-GB" sz="1199" dirty="0">
                <a:solidFill>
                  <a:schemeClr val="bg1">
                    <a:lumMod val="85000"/>
                  </a:schemeClr>
                </a:solidFill>
              </a:rPr>
              <a:t>Slides: </a:t>
            </a:r>
            <a:r>
              <a:rPr lang="en-GB" sz="1199" dirty="0">
                <a:solidFill>
                  <a:schemeClr val="bg1">
                    <a:lumMod val="8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https://people.eecs.berkeley.edu/~russell/talks/2020/russell-aaai20-hntdtwwai-4x3.pptx</a:t>
            </a:r>
            <a:r>
              <a:rPr lang="en-GB" sz="1199" dirty="0">
                <a:solidFill>
                  <a:schemeClr val="bg1">
                    <a:lumMod val="85000"/>
                  </a:schemeClr>
                </a:solidFill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A094A9-E64D-3C4D-9899-C298101338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0290" y="3931855"/>
            <a:ext cx="1168593" cy="18000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D3F54B-7326-96E1-A619-ADC9B5625A35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eaLnBrk="1" hangingPunct="1"/>
            <a:r>
              <a:rPr lang="de-DE"/>
              <a:t>Intro</a:t>
            </a:r>
            <a:endParaRPr lang="de-D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74F1DA-1395-D2AE-6EFC-66B860AD30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511F41-6801-4005-46C8-80184D9DFB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7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024824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B8E44-5306-794F-925E-7BFDAEF4D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Overview: 1. 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27F0AB-330F-1A44-AB84-DA85F211DE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457200" indent="-457200">
              <a:buFont typeface="+mj-lt"/>
              <a:buAutoNum type="alphaUcPeriod"/>
            </a:pPr>
            <a:r>
              <a:rPr lang="en-GB" i="1" dirty="0"/>
              <a:t>Framework: Agent Theory</a:t>
            </a:r>
          </a:p>
          <a:p>
            <a:pPr lvl="1"/>
            <a:r>
              <a:rPr lang="en-GB" dirty="0"/>
              <a:t>Agent</a:t>
            </a:r>
          </a:p>
          <a:p>
            <a:pPr marL="457200" indent="-457200">
              <a:buFont typeface="+mj-lt"/>
              <a:buAutoNum type="alphaUcPeriod"/>
            </a:pPr>
            <a:r>
              <a:rPr lang="en-GB" b="1" i="1" dirty="0">
                <a:solidFill>
                  <a:schemeClr val="accent1"/>
                </a:solidFill>
              </a:rPr>
              <a:t>Topic: StaRAI</a:t>
            </a:r>
          </a:p>
          <a:p>
            <a:pPr lvl="1"/>
            <a:r>
              <a:rPr lang="en-GB" dirty="0">
                <a:solidFill>
                  <a:schemeClr val="accent1"/>
                </a:solidFill>
              </a:rPr>
              <a:t>Motivation, context</a:t>
            </a:r>
          </a:p>
          <a:p>
            <a:pPr lvl="1"/>
            <a:r>
              <a:rPr lang="en-GB" dirty="0">
                <a:solidFill>
                  <a:schemeClr val="accent1"/>
                </a:solidFill>
              </a:rPr>
              <a:t>Relational examples, outlook on probabilistic relational models (PRMs)</a:t>
            </a:r>
          </a:p>
          <a:p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CC2938-8BBA-1DDB-C434-45648B0BA707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eaLnBrk="1" hangingPunct="1"/>
            <a:r>
              <a:rPr lang="de-DE"/>
              <a:t>Intro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6FED46-86F7-81A7-2762-350D9AC81D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18000B-7C84-2AB4-01D1-B407F6DD36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8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9497508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Take Your Spreadsheet …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D803717-8F8B-9DAB-E19A-D728116EAF6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DE"/>
          </a:p>
        </p:txBody>
      </p:sp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4834356" y="2608451"/>
          <a:ext cx="2480845" cy="30453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61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61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61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961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9616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07557"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7557"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7557"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7557"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 marL="36000" marR="36000" marT="36000" marB="3600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7557"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7557"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/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4986756" y="1998852"/>
            <a:ext cx="16201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</a:rPr>
              <a:t>Features</a:t>
            </a:r>
          </a:p>
        </p:txBody>
      </p:sp>
      <p:sp>
        <p:nvSpPr>
          <p:cNvPr id="18" name="TextBox 17"/>
          <p:cNvSpPr txBox="1"/>
          <p:nvPr/>
        </p:nvSpPr>
        <p:spPr>
          <a:xfrm rot="16200000">
            <a:off x="3794028" y="3738332"/>
            <a:ext cx="14462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</a:rPr>
              <a:t>Objects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F9DBAA-A37A-7E4C-9117-92C6BAE146F3}"/>
              </a:ext>
            </a:extLst>
          </p:cNvPr>
          <p:cNvSpPr txBox="1"/>
          <p:nvPr/>
        </p:nvSpPr>
        <p:spPr>
          <a:xfrm>
            <a:off x="3737637" y="6273464"/>
            <a:ext cx="48910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85000"/>
                  </a:schemeClr>
                </a:solidFill>
              </a:rPr>
              <a:t>Kristian </a:t>
            </a:r>
            <a:r>
              <a:rPr lang="en-GB" sz="1400" dirty="0" err="1">
                <a:solidFill>
                  <a:schemeClr val="bg1">
                    <a:lumMod val="85000"/>
                  </a:schemeClr>
                </a:solidFill>
              </a:rPr>
              <a:t>Kersting</a:t>
            </a:r>
            <a:r>
              <a:rPr lang="en-GB" sz="1400" dirty="0">
                <a:solidFill>
                  <a:schemeClr val="bg1">
                    <a:lumMod val="85000"/>
                  </a:schemeClr>
                </a:solidFill>
              </a:rPr>
              <a:t>. Statistical Relational AI. Tutorial at KI 2018.</a:t>
            </a:r>
            <a:endParaRPr lang="en-GB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4653BC-2408-D7C6-5E0C-8D1C76399738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eaLnBrk="1" hangingPunct="1"/>
            <a:r>
              <a:rPr lang="de-DE"/>
              <a:t>Intro</a:t>
            </a:r>
            <a:endParaRPr lang="de-D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2728BB-A372-C585-F9B8-47603D274E3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A60B27-B481-54A2-120B-84ADCF5799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9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256826285"/>
      </p:ext>
    </p:extLst>
  </p:cSld>
  <p:clrMapOvr>
    <a:masterClrMapping/>
  </p:clrMapOvr>
</p:sld>
</file>

<file path=ppt/theme/theme1.xml><?xml version="1.0" encoding="utf-8"?>
<a:theme xmlns:a="http://schemas.openxmlformats.org/drawingml/2006/main" name="Standarddesign">
  <a:themeElements>
    <a:clrScheme name="custom">
      <a:dk1>
        <a:srgbClr val="000000"/>
      </a:dk1>
      <a:lt1>
        <a:srgbClr val="FFFFFF"/>
      </a:lt1>
      <a:dk2>
        <a:srgbClr val="1F497D"/>
      </a:dk2>
      <a:lt2>
        <a:srgbClr val="003849"/>
      </a:lt2>
      <a:accent1>
        <a:srgbClr val="009DD1"/>
      </a:accent1>
      <a:accent2>
        <a:srgbClr val="67C5E3"/>
      </a:accent2>
      <a:accent3>
        <a:srgbClr val="00BE96"/>
      </a:accent3>
      <a:accent4>
        <a:srgbClr val="65BBBD"/>
      </a:accent4>
      <a:accent5>
        <a:srgbClr val="00568A"/>
      </a:accent5>
      <a:accent6>
        <a:srgbClr val="679AD9"/>
      </a:accent6>
      <a:hlink>
        <a:srgbClr val="BCBCBD"/>
      </a:hlink>
      <a:folHlink>
        <a:srgbClr val="800080"/>
      </a:folHlink>
    </a:clrScheme>
    <a:fontScheme name="Standarddesign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Standarddesign">
  <a:themeElements>
    <a:clrScheme name="custom">
      <a:dk1>
        <a:srgbClr val="000000"/>
      </a:dk1>
      <a:lt1>
        <a:srgbClr val="FFFFFF"/>
      </a:lt1>
      <a:dk2>
        <a:srgbClr val="1F497D"/>
      </a:dk2>
      <a:lt2>
        <a:srgbClr val="003849"/>
      </a:lt2>
      <a:accent1>
        <a:srgbClr val="009DD1"/>
      </a:accent1>
      <a:accent2>
        <a:srgbClr val="67C5E3"/>
      </a:accent2>
      <a:accent3>
        <a:srgbClr val="00BE96"/>
      </a:accent3>
      <a:accent4>
        <a:srgbClr val="65BBBD"/>
      </a:accent4>
      <a:accent5>
        <a:srgbClr val="00568A"/>
      </a:accent5>
      <a:accent6>
        <a:srgbClr val="679AD9"/>
      </a:accent6>
      <a:hlink>
        <a:srgbClr val="BCBCBD"/>
      </a:hlink>
      <a:folHlink>
        <a:srgbClr val="800080"/>
      </a:folHlink>
    </a:clrScheme>
    <a:fontScheme name="2_Standarddesign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2618</TotalTime>
  <Words>2797</Words>
  <Application>Microsoft Macintosh PowerPoint</Application>
  <PresentationFormat>Widescreen</PresentationFormat>
  <Paragraphs>571</Paragraphs>
  <Slides>32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Arial</vt:lpstr>
      <vt:lpstr>Calibri</vt:lpstr>
      <vt:lpstr>Cambria Math</vt:lpstr>
      <vt:lpstr>CMU Bright SemiBold</vt:lpstr>
      <vt:lpstr>Frutiger 55 Roman</vt:lpstr>
      <vt:lpstr>Myriad Pro</vt:lpstr>
      <vt:lpstr>Verdana</vt:lpstr>
      <vt:lpstr>Standarddesign</vt:lpstr>
      <vt:lpstr>3_Standarddesign</vt:lpstr>
      <vt:lpstr>Dynamic Probabilistic Relational Models</vt:lpstr>
      <vt:lpstr>Contents</vt:lpstr>
      <vt:lpstr>Overview: 1. Introduction</vt:lpstr>
      <vt:lpstr>Agent</vt:lpstr>
      <vt:lpstr>Performance Measure: Good Behaviour</vt:lpstr>
      <vt:lpstr>Agent Structure: Utility-based Agent</vt:lpstr>
      <vt:lpstr>Side Note: Current Research</vt:lpstr>
      <vt:lpstr>Overview: 1. Introduction</vt:lpstr>
      <vt:lpstr>Take Your Spreadsheet …</vt:lpstr>
      <vt:lpstr>… and Apply Some AI/Machine Learning Methods</vt:lpstr>
      <vt:lpstr>Learning and Mining with Graphs</vt:lpstr>
      <vt:lpstr>Complex data networks!</vt:lpstr>
      <vt:lpstr>PowerPoint Presentation</vt:lpstr>
      <vt:lpstr>Connection to AI, Agents, and Environments</vt:lpstr>
      <vt:lpstr>Connection to AI, Agents, and Environments</vt:lpstr>
      <vt:lpstr>Example: Bayes’ Rule</vt:lpstr>
      <vt:lpstr>Example: Predicting Grades</vt:lpstr>
      <vt:lpstr>Example: Predicting Grades</vt:lpstr>
      <vt:lpstr>Example: Predicting Grades</vt:lpstr>
      <vt:lpstr>Example: Predicting Grades</vt:lpstr>
      <vt:lpstr>Connection to AI, Agents, and Environments</vt:lpstr>
      <vt:lpstr>From Logics to Probabilistic Relational Models</vt:lpstr>
      <vt:lpstr>Connection to AI, Agents, and Environments</vt:lpstr>
      <vt:lpstr>Probabilistic Relational Models (PRMs)</vt:lpstr>
      <vt:lpstr>PRMs for Modelling the Environment in this Lecture</vt:lpstr>
      <vt:lpstr>The Larger Scope: Statistical Relational Learning &amp; StaRAI</vt:lpstr>
      <vt:lpstr>This “Deep AI” Can Understand EHRs</vt:lpstr>
      <vt:lpstr>PowerPoint Presentation</vt:lpstr>
      <vt:lpstr>Interim Summary</vt:lpstr>
      <vt:lpstr>Contents</vt:lpstr>
      <vt:lpstr>Contents in this Lecture Related to Utility-based Agents</vt:lpstr>
      <vt:lpstr>Overview: 1. Introduction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Universität zu Lübeck</dc:title>
  <dc:creator>Uli</dc:creator>
  <cp:lastModifiedBy>Marcel Gehrke</cp:lastModifiedBy>
  <cp:revision>96</cp:revision>
  <dcterms:created xsi:type="dcterms:W3CDTF">2010-04-27T12:26:40Z</dcterms:created>
  <dcterms:modified xsi:type="dcterms:W3CDTF">2023-04-14T11:06:44Z</dcterms:modified>
</cp:coreProperties>
</file>