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7" r:id="rId2"/>
  </p:sldMasterIdLst>
  <p:notesMasterIdLst>
    <p:notesMasterId r:id="rId40"/>
  </p:notesMasterIdLst>
  <p:sldIdLst>
    <p:sldId id="1317" r:id="rId3"/>
    <p:sldId id="1294" r:id="rId4"/>
    <p:sldId id="1278" r:id="rId5"/>
    <p:sldId id="1295" r:id="rId6"/>
    <p:sldId id="1281" r:id="rId7"/>
    <p:sldId id="1300" r:id="rId8"/>
    <p:sldId id="1301" r:id="rId9"/>
    <p:sldId id="1297" r:id="rId10"/>
    <p:sldId id="1302" r:id="rId11"/>
    <p:sldId id="1303" r:id="rId12"/>
    <p:sldId id="1299" r:id="rId13"/>
    <p:sldId id="1304" r:id="rId14"/>
    <p:sldId id="1284" r:id="rId15"/>
    <p:sldId id="1306" r:id="rId16"/>
    <p:sldId id="1305" r:id="rId17"/>
    <p:sldId id="1307" r:id="rId18"/>
    <p:sldId id="1285" r:id="rId19"/>
    <p:sldId id="1308" r:id="rId20"/>
    <p:sldId id="1309" r:id="rId21"/>
    <p:sldId id="1310" r:id="rId22"/>
    <p:sldId id="1279" r:id="rId23"/>
    <p:sldId id="1280" r:id="rId24"/>
    <p:sldId id="1282" r:id="rId25"/>
    <p:sldId id="1267" r:id="rId26"/>
    <p:sldId id="1311" r:id="rId27"/>
    <p:sldId id="1268" r:id="rId28"/>
    <p:sldId id="1269" r:id="rId29"/>
    <p:sldId id="1312" r:id="rId30"/>
    <p:sldId id="1270" r:id="rId31"/>
    <p:sldId id="1318" r:id="rId32"/>
    <p:sldId id="1313" r:id="rId33"/>
    <p:sldId id="1315" r:id="rId34"/>
    <p:sldId id="1277" r:id="rId35"/>
    <p:sldId id="1316" r:id="rId36"/>
    <p:sldId id="1319" r:id="rId37"/>
    <p:sldId id="1314" r:id="rId38"/>
    <p:sldId id="1283" r:id="rId39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4125">
          <p15:clr>
            <a:srgbClr val="A4A3A4"/>
          </p15:clr>
        </p15:guide>
        <p15:guide id="5" pos="3840">
          <p15:clr>
            <a:srgbClr val="A4A3A4"/>
          </p15:clr>
        </p15:guide>
        <p15:guide id="6" pos="91">
          <p15:clr>
            <a:srgbClr val="A4A3A4"/>
          </p15:clr>
        </p15:guide>
        <p15:guide id="7" pos="7600">
          <p15:clr>
            <a:srgbClr val="A4A3A4"/>
          </p15:clr>
        </p15:guide>
        <p15:guide id="8" pos="393">
          <p15:clr>
            <a:srgbClr val="A4A3A4"/>
          </p15:clr>
        </p15:guide>
        <p15:guide id="9" pos="7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9"/>
    <a:srgbClr val="BC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4" autoAdjust="0"/>
    <p:restoredTop sz="96190" autoAdjust="0"/>
  </p:normalViewPr>
  <p:slideViewPr>
    <p:cSldViewPr>
      <p:cViewPr varScale="1">
        <p:scale>
          <a:sx n="119" d="100"/>
          <a:sy n="119" d="100"/>
        </p:scale>
        <p:origin x="728" y="272"/>
      </p:cViewPr>
      <p:guideLst>
        <p:guide orient="horz" pos="2160"/>
        <p:guide orient="horz" pos="572"/>
        <p:guide orient="horz" pos="4247"/>
        <p:guide orient="horz" pos="4125"/>
        <p:guide pos="3840"/>
        <p:guide pos="91"/>
        <p:guide pos="7600"/>
        <p:guide pos="393"/>
        <p:guide pos="7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1427F5B-BDD9-40F4-B7D0-B08D3FDA2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63E4263-94E1-4D4D-9E7C-8D06454B21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1F43AB6-52C2-C776-224C-E661552E2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1822054B-1735-4153-A310-9E537C5CF4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4C3494C4-CCAD-479E-8D8D-F857F33D7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F1FEF8A7-EFEC-4499-B029-DF39B82BE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209D7F4-7232-0A4B-9ECD-211BED8CA6B6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19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8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7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93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2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2B406-432E-9776-0BCC-A3FC243D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2749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24936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2474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6FD393-749F-CB20-DFAE-AE4C1B885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Logics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B4B142-CF9A-18A8-C62D-0C244DC41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514B0B-83D5-2387-0F3A-26A2170C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3D1D-DD84-4B4A-9CE0-A7926FBB05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731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1486892"/>
            <a:ext cx="5441951" cy="4462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1486892"/>
            <a:ext cx="5441949" cy="4462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84082-EDBE-BB77-3382-F42E21BDD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Logics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79E2A-CFC4-EDEE-201B-473CE7710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229DF8-A0C0-40FE-2F5F-7FB1FDEF6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E222-6F86-BD49-9814-DB2FFE58B7C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473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563766-472E-1D19-189F-61D68A52D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Logics</a:t>
            </a:r>
            <a:endParaRPr 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3E4BA2-892D-7606-7870-3D51664D6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DA18773-DA26-0DA5-B393-9C585065A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F4492-6024-C045-87CB-BD2613364E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05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2A037-0E48-86DC-7558-82FD8ED52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Logics</a:t>
            </a:r>
            <a:endParaRPr lang="de-DE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F3DF89-1139-E426-FE45-113805E19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B7E253-A105-56FF-7550-A8B383DE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5145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7860E7E-6026-12FE-1725-8DBB998BB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2DD6A-2CA7-DBF7-56E9-F622869DF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Logics</a:t>
            </a:r>
            <a:endParaRPr 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1AE56D1-A5F7-A1C5-ADC4-F8B8122FA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5B48EA-881D-CA6C-6B09-0186312B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461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6DCE1C-4DFB-8170-996E-58AC73276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D6BBBA-141B-0C1B-979B-9785816B0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Logics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F6F018-882F-C635-4BC2-9FFC3C9D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857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C4983-3E1A-6E96-284E-75DB135C1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F7D2F3-98F1-E133-9DAA-95248D6C8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Logics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92F52-14C0-2EBB-9A5D-05666F60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741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Logics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034219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Logics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978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Logics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6896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14FF3D-6843-1838-3419-AE6694AE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155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Logics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Marcel Gehrke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3A054-81FB-2BD3-B4D3-BBBCA5DC5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7826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2854330"/>
            <a:ext cx="5441951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2854330"/>
            <a:ext cx="5441949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621B6-27FD-439B-6B76-BF5A865E5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9034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4852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Logics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633327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72758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82852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64E6A0-87DB-298F-8ACC-9CA812C41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92544" y="6544518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alt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021022-1907-6B2F-D618-3B3E14E17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4CCA7C-1A5A-C8B3-704D-8A9FEB92F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AAD8F-87AA-5842-B8CB-939F8CE3010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593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17745-B2BF-6560-46C3-661B172D92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8440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AD036-FF24-F732-2C36-9B4D1655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298F4C-9EDF-2CBA-C887-CFA64C4F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2544" y="6544220"/>
            <a:ext cx="2844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Logics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46F0BF-75C9-61C0-FA4E-C954496B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1DCFD-F06B-934D-3EB3-0637646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97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7">
            <a:extLst>
              <a:ext uri="{FF2B5EF4-FFF2-40B4-BE49-F238E27FC236}">
                <a16:creationId xmlns:a16="http://schemas.microsoft.com/office/drawing/2014/main" id="{9B9C0753-60E2-9AF0-15A2-BB53BB8F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57338"/>
            <a:ext cx="11087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Rectangle 58">
            <a:extLst>
              <a:ext uri="{FF2B5EF4-FFF2-40B4-BE49-F238E27FC236}">
                <a16:creationId xmlns:a16="http://schemas.microsoft.com/office/drawing/2014/main" id="{FA3B3582-6972-7A0B-285F-2894D35D1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54325"/>
            <a:ext cx="11087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92794-580B-22F8-5546-C6D10531F9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3888" y="142875"/>
            <a:ext cx="3674859" cy="1260476"/>
            <a:chOff x="623888" y="142875"/>
            <a:chExt cx="1786520" cy="612776"/>
          </a:xfrm>
        </p:grpSpPr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E75AB532-A7B9-FFDD-DF8E-80AABAEA8F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3263" y="204788"/>
              <a:ext cx="381000" cy="479425"/>
            </a:xfrm>
            <a:custGeom>
              <a:avLst/>
              <a:gdLst>
                <a:gd name="T0" fmla="*/ 0 w 3371"/>
                <a:gd name="T1" fmla="*/ 0 h 4236"/>
                <a:gd name="T2" fmla="*/ 0 w 3371"/>
                <a:gd name="T3" fmla="*/ 0 h 4236"/>
                <a:gd name="T4" fmla="*/ 0 w 3371"/>
                <a:gd name="T5" fmla="*/ 0 h 4236"/>
                <a:gd name="T6" fmla="*/ 0 w 3371"/>
                <a:gd name="T7" fmla="*/ 0 h 4236"/>
                <a:gd name="T8" fmla="*/ 0 w 3371"/>
                <a:gd name="T9" fmla="*/ 0 h 4236"/>
                <a:gd name="T10" fmla="*/ 0 w 3371"/>
                <a:gd name="T11" fmla="*/ 0 h 4236"/>
                <a:gd name="T12" fmla="*/ 0 w 3371"/>
                <a:gd name="T13" fmla="*/ 0 h 4236"/>
                <a:gd name="T14" fmla="*/ 0 w 3371"/>
                <a:gd name="T15" fmla="*/ 0 h 4236"/>
                <a:gd name="T16" fmla="*/ 0 w 3371"/>
                <a:gd name="T17" fmla="*/ 0 h 4236"/>
                <a:gd name="T18" fmla="*/ 0 w 3371"/>
                <a:gd name="T19" fmla="*/ 0 h 4236"/>
                <a:gd name="T20" fmla="*/ 0 w 3371"/>
                <a:gd name="T21" fmla="*/ 0 h 4236"/>
                <a:gd name="T22" fmla="*/ 0 w 3371"/>
                <a:gd name="T23" fmla="*/ 0 h 4236"/>
                <a:gd name="T24" fmla="*/ 0 w 3371"/>
                <a:gd name="T25" fmla="*/ 0 h 4236"/>
                <a:gd name="T26" fmla="*/ 0 w 3371"/>
                <a:gd name="T27" fmla="*/ 0 h 4236"/>
                <a:gd name="T28" fmla="*/ 0 w 3371"/>
                <a:gd name="T29" fmla="*/ 0 h 4236"/>
                <a:gd name="T30" fmla="*/ 0 w 3371"/>
                <a:gd name="T31" fmla="*/ 0 h 4236"/>
                <a:gd name="T32" fmla="*/ 0 w 3371"/>
                <a:gd name="T33" fmla="*/ 0 h 4236"/>
                <a:gd name="T34" fmla="*/ 0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0 h 4236"/>
                <a:gd name="T44" fmla="*/ 0 w 3371"/>
                <a:gd name="T45" fmla="*/ 0 h 4236"/>
                <a:gd name="T46" fmla="*/ 0 w 3371"/>
                <a:gd name="T47" fmla="*/ 0 h 4236"/>
                <a:gd name="T48" fmla="*/ 0 w 3371"/>
                <a:gd name="T49" fmla="*/ 0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0 h 4236"/>
                <a:gd name="T56" fmla="*/ 0 w 3371"/>
                <a:gd name="T57" fmla="*/ 0 h 4236"/>
                <a:gd name="T58" fmla="*/ 0 w 3371"/>
                <a:gd name="T59" fmla="*/ 0 h 4236"/>
                <a:gd name="T60" fmla="*/ 0 w 3371"/>
                <a:gd name="T61" fmla="*/ 0 h 4236"/>
                <a:gd name="T62" fmla="*/ 0 w 3371"/>
                <a:gd name="T63" fmla="*/ 0 h 4236"/>
                <a:gd name="T64" fmla="*/ 0 w 3371"/>
                <a:gd name="T65" fmla="*/ 0 h 4236"/>
                <a:gd name="T66" fmla="*/ 0 w 3371"/>
                <a:gd name="T67" fmla="*/ 0 h 4236"/>
                <a:gd name="T68" fmla="*/ 0 w 3371"/>
                <a:gd name="T69" fmla="*/ 0 h 4236"/>
                <a:gd name="T70" fmla="*/ 0 w 3371"/>
                <a:gd name="T71" fmla="*/ 0 h 4236"/>
                <a:gd name="T72" fmla="*/ 0 w 3371"/>
                <a:gd name="T73" fmla="*/ 0 h 4236"/>
                <a:gd name="T74" fmla="*/ 0 w 3371"/>
                <a:gd name="T75" fmla="*/ 0 h 4236"/>
                <a:gd name="T76" fmla="*/ 0 w 3371"/>
                <a:gd name="T77" fmla="*/ 0 h 4236"/>
                <a:gd name="T78" fmla="*/ 0 w 3371"/>
                <a:gd name="T79" fmla="*/ 0 h 4236"/>
                <a:gd name="T80" fmla="*/ 0 w 3371"/>
                <a:gd name="T81" fmla="*/ 0 h 4236"/>
                <a:gd name="T82" fmla="*/ 0 w 3371"/>
                <a:gd name="T83" fmla="*/ 0 h 4236"/>
                <a:gd name="T84" fmla="*/ 0 w 3371"/>
                <a:gd name="T85" fmla="*/ 0 h 4236"/>
                <a:gd name="T86" fmla="*/ 0 w 3371"/>
                <a:gd name="T87" fmla="*/ 0 h 4236"/>
                <a:gd name="T88" fmla="*/ 0 w 3371"/>
                <a:gd name="T89" fmla="*/ 0 h 4236"/>
                <a:gd name="T90" fmla="*/ 0 w 3371"/>
                <a:gd name="T91" fmla="*/ 0 h 4236"/>
                <a:gd name="T92" fmla="*/ 0 w 3371"/>
                <a:gd name="T93" fmla="*/ 0 h 4236"/>
                <a:gd name="T94" fmla="*/ 0 w 3371"/>
                <a:gd name="T95" fmla="*/ 0 h 4236"/>
                <a:gd name="T96" fmla="*/ 0 w 3371"/>
                <a:gd name="T97" fmla="*/ 0 h 4236"/>
                <a:gd name="T98" fmla="*/ 0 w 3371"/>
                <a:gd name="T99" fmla="*/ 0 h 4236"/>
                <a:gd name="T100" fmla="*/ 0 w 3371"/>
                <a:gd name="T101" fmla="*/ 0 h 4236"/>
                <a:gd name="T102" fmla="*/ 0 w 3371"/>
                <a:gd name="T103" fmla="*/ 0 h 4236"/>
                <a:gd name="T104" fmla="*/ 0 w 3371"/>
                <a:gd name="T105" fmla="*/ 0 h 4236"/>
                <a:gd name="T106" fmla="*/ 0 w 3371"/>
                <a:gd name="T107" fmla="*/ 0 h 4236"/>
                <a:gd name="T108" fmla="*/ 0 w 3371"/>
                <a:gd name="T109" fmla="*/ 0 h 4236"/>
                <a:gd name="T110" fmla="*/ 0 w 3371"/>
                <a:gd name="T111" fmla="*/ 0 h 4236"/>
                <a:gd name="T112" fmla="*/ 0 w 3371"/>
                <a:gd name="T113" fmla="*/ 0 h 4236"/>
                <a:gd name="T114" fmla="*/ 0 w 3371"/>
                <a:gd name="T115" fmla="*/ 0 h 4236"/>
                <a:gd name="T116" fmla="*/ 0 w 3371"/>
                <a:gd name="T117" fmla="*/ 0 h 4236"/>
                <a:gd name="T118" fmla="*/ 0 w 3371"/>
                <a:gd name="T119" fmla="*/ 0 h 4236"/>
                <a:gd name="T120" fmla="*/ 0 w 3371"/>
                <a:gd name="T121" fmla="*/ 0 h 4236"/>
                <a:gd name="T122" fmla="*/ 0 w 3371"/>
                <a:gd name="T123" fmla="*/ 0 h 4236"/>
                <a:gd name="T124" fmla="*/ 0 w 3371"/>
                <a:gd name="T125" fmla="*/ 0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6FA64304-FB80-7560-7D48-69B6880A6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6288" y="703263"/>
              <a:ext cx="33338" cy="38100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887A4D77-B95B-DF73-7EDE-D85C63344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13" y="684213"/>
              <a:ext cx="36513" cy="42863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6D167F19-5BA2-9954-83EF-951C5635B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563" y="654050"/>
              <a:ext cx="44450" cy="42863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3D31FAAC-E808-7B72-A86C-CA2D4855A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576" y="620713"/>
              <a:ext cx="42863" cy="3651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72666379-3099-5F78-D392-2A5D0C002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13" y="579438"/>
              <a:ext cx="42863" cy="41275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0DC7F457-A386-0616-5C9C-ECAD21A26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413" y="534988"/>
              <a:ext cx="41275" cy="3651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20F3345B-551A-AA64-9815-372C801ED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76" y="484188"/>
              <a:ext cx="39688" cy="39688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9FFA5B1D-D29A-BE76-ABEA-1CC5D45CB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888" y="411163"/>
              <a:ext cx="38100" cy="53975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3">
              <a:extLst>
                <a:ext uri="{FF2B5EF4-FFF2-40B4-BE49-F238E27FC236}">
                  <a16:creationId xmlns:a16="http://schemas.microsoft.com/office/drawing/2014/main" id="{26B73FDD-7528-013A-676D-8D1BFEA12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176" y="377825"/>
              <a:ext cx="11113" cy="9525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4">
              <a:extLst>
                <a:ext uri="{FF2B5EF4-FFF2-40B4-BE49-F238E27FC236}">
                  <a16:creationId xmlns:a16="http://schemas.microsoft.com/office/drawing/2014/main" id="{939700AE-BADB-68E8-11EB-5F9B3796A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6" y="312738"/>
              <a:ext cx="42863" cy="41275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5">
              <a:extLst>
                <a:ext uri="{FF2B5EF4-FFF2-40B4-BE49-F238E27FC236}">
                  <a16:creationId xmlns:a16="http://schemas.microsoft.com/office/drawing/2014/main" id="{B979386D-8475-F4B6-F81C-5346B885D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876" y="249238"/>
              <a:ext cx="50800" cy="53975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6">
              <a:extLst>
                <a:ext uri="{FF2B5EF4-FFF2-40B4-BE49-F238E27FC236}">
                  <a16:creationId xmlns:a16="http://schemas.microsoft.com/office/drawing/2014/main" id="{AAAF95AA-FEF9-E252-7C29-18D94B45E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211138"/>
              <a:ext cx="41275" cy="39688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7">
              <a:extLst>
                <a:ext uri="{FF2B5EF4-FFF2-40B4-BE49-F238E27FC236}">
                  <a16:creationId xmlns:a16="http://schemas.microsoft.com/office/drawing/2014/main" id="{7AC1DC0C-BDFD-4CDA-4888-D1189C75E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3" y="169863"/>
              <a:ext cx="39688" cy="44450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8">
              <a:extLst>
                <a:ext uri="{FF2B5EF4-FFF2-40B4-BE49-F238E27FC236}">
                  <a16:creationId xmlns:a16="http://schemas.microsoft.com/office/drawing/2014/main" id="{09E4E3D8-9F5F-6DA4-910E-4B3540B46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638" y="150813"/>
              <a:ext cx="38100" cy="44450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9">
              <a:extLst>
                <a:ext uri="{FF2B5EF4-FFF2-40B4-BE49-F238E27FC236}">
                  <a16:creationId xmlns:a16="http://schemas.microsoft.com/office/drawing/2014/main" id="{2583ACFF-A6BE-E60F-56DF-6EBF5C588B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788" y="144463"/>
              <a:ext cx="38100" cy="39688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0">
              <a:extLst>
                <a:ext uri="{FF2B5EF4-FFF2-40B4-BE49-F238E27FC236}">
                  <a16:creationId xmlns:a16="http://schemas.microsoft.com/office/drawing/2014/main" id="{4C111805-05C6-41AC-2702-22D38F8C2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113" y="142875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1">
              <a:extLst>
                <a:ext uri="{FF2B5EF4-FFF2-40B4-BE49-F238E27FC236}">
                  <a16:creationId xmlns:a16="http://schemas.microsoft.com/office/drawing/2014/main" id="{1F422EEF-818D-BFE8-933F-089A50EFD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151" y="147638"/>
              <a:ext cx="26988" cy="39688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C48CEA65-2C3B-DE4C-A465-E886C7DC6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2188" y="157163"/>
              <a:ext cx="39688" cy="46038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6BC2FA21-21A2-13DE-BB1F-C39F3476FD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0288" y="192088"/>
              <a:ext cx="42863" cy="44450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6B1A47C4-AFEA-D996-49E0-D4E8A9856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6" y="225425"/>
              <a:ext cx="46038" cy="44450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3379F1F4-2E4B-DC3C-5329-27AEFB417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138" y="279400"/>
              <a:ext cx="42863" cy="33338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15053FE9-386D-10AF-0F04-71601C5E4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26" y="325438"/>
              <a:ext cx="41275" cy="3175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F90E255D-76FA-8771-5978-D9BBA7FB1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377825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DFB0421F-6762-A44E-325F-034A96B91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07988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9">
              <a:extLst>
                <a:ext uri="{FF2B5EF4-FFF2-40B4-BE49-F238E27FC236}">
                  <a16:creationId xmlns:a16="http://schemas.microsoft.com/office/drawing/2014/main" id="{0E5D29AD-7B46-67D4-B46F-B56A0D1C6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57200"/>
              <a:ext cx="39688" cy="39688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40">
              <a:extLst>
                <a:ext uri="{FF2B5EF4-FFF2-40B4-BE49-F238E27FC236}">
                  <a16:creationId xmlns:a16="http://schemas.microsoft.com/office/drawing/2014/main" id="{8800AAD3-7327-57B0-DC1F-B464A192AE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0776" y="514350"/>
              <a:ext cx="39688" cy="39688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41">
              <a:extLst>
                <a:ext uri="{FF2B5EF4-FFF2-40B4-BE49-F238E27FC236}">
                  <a16:creationId xmlns:a16="http://schemas.microsoft.com/office/drawing/2014/main" id="{F4AECF90-8995-539A-30C7-7F8AA523F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901" y="568325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42">
              <a:extLst>
                <a:ext uri="{FF2B5EF4-FFF2-40B4-BE49-F238E27FC236}">
                  <a16:creationId xmlns:a16="http://schemas.microsoft.com/office/drawing/2014/main" id="{8EF71435-E0B7-69E3-8F3C-1A39155EC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6" y="617538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43">
              <a:extLst>
                <a:ext uri="{FF2B5EF4-FFF2-40B4-BE49-F238E27FC236}">
                  <a16:creationId xmlns:a16="http://schemas.microsoft.com/office/drawing/2014/main" id="{5DBDB0D1-C1D7-ED53-03F9-1CF9BFFA2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7751" y="654050"/>
              <a:ext cx="47625" cy="46038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44">
              <a:extLst>
                <a:ext uri="{FF2B5EF4-FFF2-40B4-BE49-F238E27FC236}">
                  <a16:creationId xmlns:a16="http://schemas.microsoft.com/office/drawing/2014/main" id="{667DCC99-0674-54D9-A2D5-7898EBE2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684213"/>
              <a:ext cx="50800" cy="52388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45">
              <a:extLst>
                <a:ext uri="{FF2B5EF4-FFF2-40B4-BE49-F238E27FC236}">
                  <a16:creationId xmlns:a16="http://schemas.microsoft.com/office/drawing/2014/main" id="{794E9140-E2D6-6AFE-C20B-CD8DE9B1B5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088" y="708025"/>
              <a:ext cx="31750" cy="41275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6">
              <a:extLst>
                <a:ext uri="{FF2B5EF4-FFF2-40B4-BE49-F238E27FC236}">
                  <a16:creationId xmlns:a16="http://schemas.microsoft.com/office/drawing/2014/main" id="{8659FC67-DC6F-36E0-B316-71291C1D7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988" y="715963"/>
              <a:ext cx="22225" cy="38100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7">
              <a:extLst>
                <a:ext uri="{FF2B5EF4-FFF2-40B4-BE49-F238E27FC236}">
                  <a16:creationId xmlns:a16="http://schemas.microsoft.com/office/drawing/2014/main" id="{3F8983FE-8D4D-354C-0CBC-14DBDF9B1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363" y="715963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8">
              <a:extLst>
                <a:ext uri="{FF2B5EF4-FFF2-40B4-BE49-F238E27FC236}">
                  <a16:creationId xmlns:a16="http://schemas.microsoft.com/office/drawing/2014/main" id="{7A20EA4C-3D85-C7F2-D664-7677B61B3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1" y="730250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C9860D0-F411-34A4-9299-274538FC1A56}"/>
                </a:ext>
              </a:extLst>
            </p:cNvPr>
            <p:cNvSpPr txBox="1"/>
            <p:nvPr userDrawn="1"/>
          </p:nvSpPr>
          <p:spPr>
            <a:xfrm>
              <a:off x="1175345" y="317292"/>
              <a:ext cx="1235063" cy="22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C74D3F-0989-CD1E-4B9E-0C1891E65B46}"/>
              </a:ext>
            </a:extLst>
          </p:cNvPr>
          <p:cNvSpPr txBox="1"/>
          <p:nvPr userDrawn="1"/>
        </p:nvSpPr>
        <p:spPr>
          <a:xfrm>
            <a:off x="10144372" y="6360725"/>
            <a:ext cx="171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solidFill>
                  <a:srgbClr val="003949"/>
                </a:solidFill>
              </a:rPr>
              <a:t>IM FOCUS DAS LEBEN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F795D-08F8-BA9C-774B-2468CF619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Marcel Gehrke</a:t>
            </a:r>
            <a:endParaRPr lang="en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3" r:id="rId5"/>
    <p:sldLayoutId id="2147483714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94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94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94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94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94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5">
            <a:extLst>
              <a:ext uri="{FF2B5EF4-FFF2-40B4-BE49-F238E27FC236}">
                <a16:creationId xmlns:a16="http://schemas.microsoft.com/office/drawing/2014/main" id="{60416FDB-1085-4406-985D-DA68EDE4245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6093296"/>
            <a:ext cx="12192000" cy="764704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B547895-5BD2-5E4F-4459-1F61525F4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21914"/>
            <a:ext cx="11087100" cy="6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FAF66C0-B328-DCA8-11A2-DBF55DDCD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1363"/>
            <a:ext cx="11087100" cy="45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9EA694A0-41DA-4564-B23A-F966AB87CE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89136" y="6511323"/>
            <a:ext cx="3860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00" b="1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97BAA880-AAE2-45E6-8C74-A8D4133C5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3148" y="654422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aseline="0">
                <a:solidFill>
                  <a:schemeClr val="bg1"/>
                </a:solidFill>
              </a:defRPr>
            </a:lvl1pPr>
          </a:lstStyle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AE9D33-5A6B-DC7C-396E-4C1002671367}"/>
              </a:ext>
            </a:extLst>
          </p:cNvPr>
          <p:cNvGrpSpPr/>
          <p:nvPr userDrawn="1"/>
        </p:nvGrpSpPr>
        <p:grpSpPr>
          <a:xfrm>
            <a:off x="149027" y="6165304"/>
            <a:ext cx="2424357" cy="612776"/>
            <a:chOff x="149027" y="6165304"/>
            <a:chExt cx="2424357" cy="61277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25B5705-8D64-5485-783B-CCE6DBB8CB51}"/>
                </a:ext>
              </a:extLst>
            </p:cNvPr>
            <p:cNvSpPr txBox="1"/>
            <p:nvPr userDrawn="1"/>
          </p:nvSpPr>
          <p:spPr>
            <a:xfrm>
              <a:off x="746602" y="6237312"/>
              <a:ext cx="1826782" cy="34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0A29D9F-3FB1-FD9C-8B4A-AD05285EE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402" y="6227217"/>
              <a:ext cx="381000" cy="479425"/>
            </a:xfrm>
            <a:custGeom>
              <a:avLst/>
              <a:gdLst>
                <a:gd name="T0" fmla="*/ 8 w 3371"/>
                <a:gd name="T1" fmla="*/ 21 h 4236"/>
                <a:gd name="T2" fmla="*/ 14 w 3371"/>
                <a:gd name="T3" fmla="*/ 20 h 4236"/>
                <a:gd name="T4" fmla="*/ 4 w 3371"/>
                <a:gd name="T5" fmla="*/ 19 h 4236"/>
                <a:gd name="T6" fmla="*/ 11 w 3371"/>
                <a:gd name="T7" fmla="*/ 19 h 4236"/>
                <a:gd name="T8" fmla="*/ 14 w 3371"/>
                <a:gd name="T9" fmla="*/ 18 h 4236"/>
                <a:gd name="T10" fmla="*/ 3 w 3371"/>
                <a:gd name="T11" fmla="*/ 14 h 4236"/>
                <a:gd name="T12" fmla="*/ 8 w 3371"/>
                <a:gd name="T13" fmla="*/ 16 h 4236"/>
                <a:gd name="T14" fmla="*/ 14 w 3371"/>
                <a:gd name="T15" fmla="*/ 15 h 4236"/>
                <a:gd name="T16" fmla="*/ 5 w 3371"/>
                <a:gd name="T17" fmla="*/ 13 h 4236"/>
                <a:gd name="T18" fmla="*/ 7 w 3371"/>
                <a:gd name="T19" fmla="*/ 1 h 4236"/>
                <a:gd name="T20" fmla="*/ 13 w 3371"/>
                <a:gd name="T21" fmla="*/ 10 h 4236"/>
                <a:gd name="T22" fmla="*/ 15 w 3371"/>
                <a:gd name="T23" fmla="*/ 12 h 4236"/>
                <a:gd name="T24" fmla="*/ 16 w 3371"/>
                <a:gd name="T25" fmla="*/ 10 h 4236"/>
                <a:gd name="T26" fmla="*/ 13 w 3371"/>
                <a:gd name="T27" fmla="*/ 9 h 4236"/>
                <a:gd name="T28" fmla="*/ 12 w 3371"/>
                <a:gd name="T29" fmla="*/ 11 h 4236"/>
                <a:gd name="T30" fmla="*/ 11 w 3371"/>
                <a:gd name="T31" fmla="*/ 9 h 4236"/>
                <a:gd name="T32" fmla="*/ 10 w 3371"/>
                <a:gd name="T33" fmla="*/ 7 h 4236"/>
                <a:gd name="T34" fmla="*/ 9 w 3371"/>
                <a:gd name="T35" fmla="*/ 5 h 4236"/>
                <a:gd name="T36" fmla="*/ 7 w 3371"/>
                <a:gd name="T37" fmla="*/ 1 h 4236"/>
                <a:gd name="T38" fmla="*/ 7 w 3371"/>
                <a:gd name="T39" fmla="*/ 3 h 4236"/>
                <a:gd name="T40" fmla="*/ 7 w 3371"/>
                <a:gd name="T41" fmla="*/ 5 h 4236"/>
                <a:gd name="T42" fmla="*/ 6 w 3371"/>
                <a:gd name="T43" fmla="*/ 8 h 4236"/>
                <a:gd name="T44" fmla="*/ 5 w 3371"/>
                <a:gd name="T45" fmla="*/ 10 h 4236"/>
                <a:gd name="T46" fmla="*/ 4 w 3371"/>
                <a:gd name="T47" fmla="*/ 9 h 4236"/>
                <a:gd name="T48" fmla="*/ 7 w 3371"/>
                <a:gd name="T49" fmla="*/ 12 h 4236"/>
                <a:gd name="T50" fmla="*/ 3 w 3371"/>
                <a:gd name="T51" fmla="*/ 7 h 4236"/>
                <a:gd name="T52" fmla="*/ 3 w 3371"/>
                <a:gd name="T53" fmla="*/ 6 h 4236"/>
                <a:gd name="T54" fmla="*/ 2 w 3371"/>
                <a:gd name="T55" fmla="*/ 12 h 4236"/>
                <a:gd name="T56" fmla="*/ 2 w 3371"/>
                <a:gd name="T57" fmla="*/ 9 h 4236"/>
                <a:gd name="T58" fmla="*/ 2 w 3371"/>
                <a:gd name="T59" fmla="*/ 18 h 4236"/>
                <a:gd name="T60" fmla="*/ 7 w 3371"/>
                <a:gd name="T61" fmla="*/ 19 h 4236"/>
                <a:gd name="T62" fmla="*/ 15 w 3371"/>
                <a:gd name="T63" fmla="*/ 15 h 4236"/>
                <a:gd name="T64" fmla="*/ 14 w 3371"/>
                <a:gd name="T65" fmla="*/ 12 h 4236"/>
                <a:gd name="T66" fmla="*/ 12 w 3371"/>
                <a:gd name="T67" fmla="*/ 13 h 4236"/>
                <a:gd name="T68" fmla="*/ 13 w 3371"/>
                <a:gd name="T69" fmla="*/ 15 h 4236"/>
                <a:gd name="T70" fmla="*/ 11 w 3371"/>
                <a:gd name="T71" fmla="*/ 13 h 4236"/>
                <a:gd name="T72" fmla="*/ 10 w 3371"/>
                <a:gd name="T73" fmla="*/ 11 h 4236"/>
                <a:gd name="T74" fmla="*/ 10 w 3371"/>
                <a:gd name="T75" fmla="*/ 8 h 4236"/>
                <a:gd name="T76" fmla="*/ 9 w 3371"/>
                <a:gd name="T77" fmla="*/ 6 h 4236"/>
                <a:gd name="T78" fmla="*/ 7 w 3371"/>
                <a:gd name="T79" fmla="*/ 6 h 4236"/>
                <a:gd name="T80" fmla="*/ 8 w 3371"/>
                <a:gd name="T81" fmla="*/ 8 h 4236"/>
                <a:gd name="T82" fmla="*/ 7 w 3371"/>
                <a:gd name="T83" fmla="*/ 10 h 4236"/>
                <a:gd name="T84" fmla="*/ 9 w 3371"/>
                <a:gd name="T85" fmla="*/ 13 h 4236"/>
                <a:gd name="T86" fmla="*/ 9 w 3371"/>
                <a:gd name="T87" fmla="*/ 12 h 4236"/>
                <a:gd name="T88" fmla="*/ 9 w 3371"/>
                <a:gd name="T89" fmla="*/ 8 h 4236"/>
                <a:gd name="T90" fmla="*/ 10 w 3371"/>
                <a:gd name="T91" fmla="*/ 12 h 4236"/>
                <a:gd name="T92" fmla="*/ 11 w 3371"/>
                <a:gd name="T93" fmla="*/ 16 h 4236"/>
                <a:gd name="T94" fmla="*/ 6 w 3371"/>
                <a:gd name="T95" fmla="*/ 17 h 4236"/>
                <a:gd name="T96" fmla="*/ 2 w 3371"/>
                <a:gd name="T97" fmla="*/ 14 h 4236"/>
                <a:gd name="T98" fmla="*/ 3 w 3371"/>
                <a:gd name="T99" fmla="*/ 11 h 4236"/>
                <a:gd name="T100" fmla="*/ 7 w 3371"/>
                <a:gd name="T101" fmla="*/ 11 h 4236"/>
                <a:gd name="T102" fmla="*/ 6 w 3371"/>
                <a:gd name="T103" fmla="*/ 10 h 4236"/>
                <a:gd name="T104" fmla="*/ 6 w 3371"/>
                <a:gd name="T105" fmla="*/ 13 h 4236"/>
                <a:gd name="T106" fmla="*/ 7 w 3371"/>
                <a:gd name="T107" fmla="*/ 9 h 4236"/>
                <a:gd name="T108" fmla="*/ 14 w 3371"/>
                <a:gd name="T109" fmla="*/ 12 h 4236"/>
                <a:gd name="T110" fmla="*/ 11 w 3371"/>
                <a:gd name="T111" fmla="*/ 15 h 4236"/>
                <a:gd name="T112" fmla="*/ 17 w 3371"/>
                <a:gd name="T113" fmla="*/ 9 h 4236"/>
                <a:gd name="T114" fmla="*/ 8 w 3371"/>
                <a:gd name="T115" fmla="*/ 3 h 4236"/>
                <a:gd name="T116" fmla="*/ 8 w 3371"/>
                <a:gd name="T117" fmla="*/ 2 h 4236"/>
                <a:gd name="T118" fmla="*/ 5 w 3371"/>
                <a:gd name="T119" fmla="*/ 8 h 4236"/>
                <a:gd name="T120" fmla="*/ 2 w 3371"/>
                <a:gd name="T121" fmla="*/ 9 h 4236"/>
                <a:gd name="T122" fmla="*/ 2 w 3371"/>
                <a:gd name="T123" fmla="*/ 18 h 4236"/>
                <a:gd name="T124" fmla="*/ 16 w 3371"/>
                <a:gd name="T125" fmla="*/ 1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B95BF1EE-974D-981C-AD99-E78A2A39A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427" y="6725692"/>
              <a:ext cx="33338" cy="38100"/>
            </a:xfrm>
            <a:custGeom>
              <a:avLst/>
              <a:gdLst>
                <a:gd name="T0" fmla="*/ 1 w 304"/>
                <a:gd name="T1" fmla="*/ 0 h 338"/>
                <a:gd name="T2" fmla="*/ 1 w 304"/>
                <a:gd name="T3" fmla="*/ 0 h 338"/>
                <a:gd name="T4" fmla="*/ 1 w 304"/>
                <a:gd name="T5" fmla="*/ 1 h 338"/>
                <a:gd name="T6" fmla="*/ 1 w 304"/>
                <a:gd name="T7" fmla="*/ 1 h 338"/>
                <a:gd name="T8" fmla="*/ 1 w 304"/>
                <a:gd name="T9" fmla="*/ 0 h 338"/>
                <a:gd name="T10" fmla="*/ 1 w 304"/>
                <a:gd name="T11" fmla="*/ 0 h 338"/>
                <a:gd name="T12" fmla="*/ 1 w 304"/>
                <a:gd name="T13" fmla="*/ 0 h 338"/>
                <a:gd name="T14" fmla="*/ 1 w 304"/>
                <a:gd name="T15" fmla="*/ 0 h 338"/>
                <a:gd name="T16" fmla="*/ 1 w 304"/>
                <a:gd name="T17" fmla="*/ 0 h 338"/>
                <a:gd name="T18" fmla="*/ 1 w 304"/>
                <a:gd name="T19" fmla="*/ 0 h 338"/>
                <a:gd name="T20" fmla="*/ 1 w 304"/>
                <a:gd name="T21" fmla="*/ 0 h 338"/>
                <a:gd name="T22" fmla="*/ 1 w 304"/>
                <a:gd name="T23" fmla="*/ 0 h 338"/>
                <a:gd name="T24" fmla="*/ 1 w 304"/>
                <a:gd name="T25" fmla="*/ 0 h 338"/>
                <a:gd name="T26" fmla="*/ 1 w 304"/>
                <a:gd name="T27" fmla="*/ 0 h 338"/>
                <a:gd name="T28" fmla="*/ 1 w 304"/>
                <a:gd name="T29" fmla="*/ 0 h 338"/>
                <a:gd name="T30" fmla="*/ 1 w 304"/>
                <a:gd name="T31" fmla="*/ 1 h 338"/>
                <a:gd name="T32" fmla="*/ 1 w 304"/>
                <a:gd name="T33" fmla="*/ 1 h 338"/>
                <a:gd name="T34" fmla="*/ 1 w 304"/>
                <a:gd name="T35" fmla="*/ 1 h 338"/>
                <a:gd name="T36" fmla="*/ 1 w 304"/>
                <a:gd name="T37" fmla="*/ 1 h 338"/>
                <a:gd name="T38" fmla="*/ 1 w 304"/>
                <a:gd name="T39" fmla="*/ 1 h 338"/>
                <a:gd name="T40" fmla="*/ 1 w 304"/>
                <a:gd name="T41" fmla="*/ 1 h 338"/>
                <a:gd name="T42" fmla="*/ 1 w 304"/>
                <a:gd name="T43" fmla="*/ 1 h 338"/>
                <a:gd name="T44" fmla="*/ 1 w 304"/>
                <a:gd name="T45" fmla="*/ 1 h 338"/>
                <a:gd name="T46" fmla="*/ 1 w 304"/>
                <a:gd name="T47" fmla="*/ 1 h 338"/>
                <a:gd name="T48" fmla="*/ 1 w 304"/>
                <a:gd name="T49" fmla="*/ 1 h 338"/>
                <a:gd name="T50" fmla="*/ 1 w 304"/>
                <a:gd name="T51" fmla="*/ 1 h 338"/>
                <a:gd name="T52" fmla="*/ 1 w 304"/>
                <a:gd name="T53" fmla="*/ 2 h 338"/>
                <a:gd name="T54" fmla="*/ 1 w 304"/>
                <a:gd name="T55" fmla="*/ 2 h 338"/>
                <a:gd name="T56" fmla="*/ 1 w 304"/>
                <a:gd name="T57" fmla="*/ 2 h 338"/>
                <a:gd name="T58" fmla="*/ 1 w 304"/>
                <a:gd name="T59" fmla="*/ 2 h 338"/>
                <a:gd name="T60" fmla="*/ 1 w 304"/>
                <a:gd name="T61" fmla="*/ 2 h 338"/>
                <a:gd name="T62" fmla="*/ 0 w 304"/>
                <a:gd name="T63" fmla="*/ 2 h 338"/>
                <a:gd name="T64" fmla="*/ 0 w 304"/>
                <a:gd name="T65" fmla="*/ 2 h 338"/>
                <a:gd name="T66" fmla="*/ 0 w 304"/>
                <a:gd name="T67" fmla="*/ 2 h 338"/>
                <a:gd name="T68" fmla="*/ 0 w 304"/>
                <a:gd name="T69" fmla="*/ 1 h 338"/>
                <a:gd name="T70" fmla="*/ 0 w 304"/>
                <a:gd name="T71" fmla="*/ 1 h 338"/>
                <a:gd name="T72" fmla="*/ 0 w 304"/>
                <a:gd name="T73" fmla="*/ 1 h 338"/>
                <a:gd name="T74" fmla="*/ 0 w 304"/>
                <a:gd name="T75" fmla="*/ 1 h 338"/>
                <a:gd name="T76" fmla="*/ 0 w 304"/>
                <a:gd name="T77" fmla="*/ 1 h 338"/>
                <a:gd name="T78" fmla="*/ 1 w 304"/>
                <a:gd name="T79" fmla="*/ 1 h 338"/>
                <a:gd name="T80" fmla="*/ 1 w 304"/>
                <a:gd name="T81" fmla="*/ 1 h 338"/>
                <a:gd name="T82" fmla="*/ 1 w 304"/>
                <a:gd name="T83" fmla="*/ 1 h 338"/>
                <a:gd name="T84" fmla="*/ 1 w 304"/>
                <a:gd name="T85" fmla="*/ 1 h 338"/>
                <a:gd name="T86" fmla="*/ 1 w 304"/>
                <a:gd name="T87" fmla="*/ 1 h 338"/>
                <a:gd name="T88" fmla="*/ 1 w 304"/>
                <a:gd name="T89" fmla="*/ 1 h 338"/>
                <a:gd name="T90" fmla="*/ 1 w 304"/>
                <a:gd name="T91" fmla="*/ 1 h 338"/>
                <a:gd name="T92" fmla="*/ 1 w 304"/>
                <a:gd name="T93" fmla="*/ 1 h 338"/>
                <a:gd name="T94" fmla="*/ 1 w 304"/>
                <a:gd name="T95" fmla="*/ 1 h 338"/>
                <a:gd name="T96" fmla="*/ 0 w 304"/>
                <a:gd name="T97" fmla="*/ 1 h 338"/>
                <a:gd name="T98" fmla="*/ 0 w 304"/>
                <a:gd name="T99" fmla="*/ 1 h 338"/>
                <a:gd name="T100" fmla="*/ 0 w 304"/>
                <a:gd name="T101" fmla="*/ 1 h 338"/>
                <a:gd name="T102" fmla="*/ 0 w 304"/>
                <a:gd name="T103" fmla="*/ 1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1 w 304"/>
                <a:gd name="T117" fmla="*/ 0 h 338"/>
                <a:gd name="T118" fmla="*/ 1 w 304"/>
                <a:gd name="T119" fmla="*/ 0 h 338"/>
                <a:gd name="T120" fmla="*/ 1 w 304"/>
                <a:gd name="T121" fmla="*/ 0 h 338"/>
                <a:gd name="T122" fmla="*/ 1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40DC327-69C5-C122-85E0-51B22D79D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152" y="6706642"/>
              <a:ext cx="36513" cy="42863"/>
            </a:xfrm>
            <a:custGeom>
              <a:avLst/>
              <a:gdLst>
                <a:gd name="T0" fmla="*/ 2 w 311"/>
                <a:gd name="T1" fmla="*/ 0 h 374"/>
                <a:gd name="T2" fmla="*/ 2 w 311"/>
                <a:gd name="T3" fmla="*/ 1 h 374"/>
                <a:gd name="T4" fmla="*/ 2 w 311"/>
                <a:gd name="T5" fmla="*/ 1 h 374"/>
                <a:gd name="T6" fmla="*/ 1 w 311"/>
                <a:gd name="T7" fmla="*/ 1 h 374"/>
                <a:gd name="T8" fmla="*/ 1 w 311"/>
                <a:gd name="T9" fmla="*/ 1 h 374"/>
                <a:gd name="T10" fmla="*/ 1 w 311"/>
                <a:gd name="T11" fmla="*/ 1 h 374"/>
                <a:gd name="T12" fmla="*/ 1 w 311"/>
                <a:gd name="T13" fmla="*/ 2 h 374"/>
                <a:gd name="T14" fmla="*/ 1 w 311"/>
                <a:gd name="T15" fmla="*/ 2 h 374"/>
                <a:gd name="T16" fmla="*/ 1 w 311"/>
                <a:gd name="T17" fmla="*/ 2 h 374"/>
                <a:gd name="T18" fmla="*/ 1 w 311"/>
                <a:gd name="T19" fmla="*/ 2 h 374"/>
                <a:gd name="T20" fmla="*/ 1 w 311"/>
                <a:gd name="T21" fmla="*/ 2 h 374"/>
                <a:gd name="T22" fmla="*/ 1 w 311"/>
                <a:gd name="T23" fmla="*/ 2 h 374"/>
                <a:gd name="T24" fmla="*/ 0 w 311"/>
                <a:gd name="T25" fmla="*/ 2 h 374"/>
                <a:gd name="T26" fmla="*/ 0 w 311"/>
                <a:gd name="T27" fmla="*/ 1 h 374"/>
                <a:gd name="T28" fmla="*/ 0 w 311"/>
                <a:gd name="T29" fmla="*/ 1 h 374"/>
                <a:gd name="T30" fmla="*/ 0 w 311"/>
                <a:gd name="T31" fmla="*/ 1 h 374"/>
                <a:gd name="T32" fmla="*/ 0 w 311"/>
                <a:gd name="T33" fmla="*/ 1 h 374"/>
                <a:gd name="T34" fmla="*/ 0 w 311"/>
                <a:gd name="T35" fmla="*/ 1 h 374"/>
                <a:gd name="T36" fmla="*/ 1 w 311"/>
                <a:gd name="T37" fmla="*/ 0 h 374"/>
                <a:gd name="T38" fmla="*/ 1 w 311"/>
                <a:gd name="T39" fmla="*/ 0 h 374"/>
                <a:gd name="T40" fmla="*/ 1 w 311"/>
                <a:gd name="T41" fmla="*/ 0 h 374"/>
                <a:gd name="T42" fmla="*/ 1 w 311"/>
                <a:gd name="T43" fmla="*/ 0 h 374"/>
                <a:gd name="T44" fmla="*/ 1 w 311"/>
                <a:gd name="T45" fmla="*/ 0 h 374"/>
                <a:gd name="T46" fmla="*/ 1 w 311"/>
                <a:gd name="T47" fmla="*/ 0 h 374"/>
                <a:gd name="T48" fmla="*/ 2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34C35756-9F83-01F6-ECC7-0F8828320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702" y="6676479"/>
              <a:ext cx="44450" cy="42863"/>
            </a:xfrm>
            <a:custGeom>
              <a:avLst/>
              <a:gdLst>
                <a:gd name="T0" fmla="*/ 1 w 387"/>
                <a:gd name="T1" fmla="*/ 0 h 371"/>
                <a:gd name="T2" fmla="*/ 1 w 387"/>
                <a:gd name="T3" fmla="*/ 0 h 371"/>
                <a:gd name="T4" fmla="*/ 1 w 387"/>
                <a:gd name="T5" fmla="*/ 0 h 371"/>
                <a:gd name="T6" fmla="*/ 2 w 387"/>
                <a:gd name="T7" fmla="*/ 0 h 371"/>
                <a:gd name="T8" fmla="*/ 2 w 387"/>
                <a:gd name="T9" fmla="*/ 0 h 371"/>
                <a:gd name="T10" fmla="*/ 2 w 387"/>
                <a:gd name="T11" fmla="*/ 1 h 371"/>
                <a:gd name="T12" fmla="*/ 2 w 387"/>
                <a:gd name="T13" fmla="*/ 1 h 371"/>
                <a:gd name="T14" fmla="*/ 2 w 387"/>
                <a:gd name="T15" fmla="*/ 1 h 371"/>
                <a:gd name="T16" fmla="*/ 2 w 387"/>
                <a:gd name="T17" fmla="*/ 1 h 371"/>
                <a:gd name="T18" fmla="*/ 2 w 387"/>
                <a:gd name="T19" fmla="*/ 1 h 371"/>
                <a:gd name="T20" fmla="*/ 2 w 387"/>
                <a:gd name="T21" fmla="*/ 1 h 371"/>
                <a:gd name="T22" fmla="*/ 2 w 387"/>
                <a:gd name="T23" fmla="*/ 2 h 371"/>
                <a:gd name="T24" fmla="*/ 2 w 387"/>
                <a:gd name="T25" fmla="*/ 2 h 371"/>
                <a:gd name="T26" fmla="*/ 2 w 387"/>
                <a:gd name="T27" fmla="*/ 2 h 371"/>
                <a:gd name="T28" fmla="*/ 1 w 387"/>
                <a:gd name="T29" fmla="*/ 2 h 371"/>
                <a:gd name="T30" fmla="*/ 1 w 387"/>
                <a:gd name="T31" fmla="*/ 2 h 371"/>
                <a:gd name="T32" fmla="*/ 1 w 387"/>
                <a:gd name="T33" fmla="*/ 2 h 371"/>
                <a:gd name="T34" fmla="*/ 1 w 387"/>
                <a:gd name="T35" fmla="*/ 2 h 371"/>
                <a:gd name="T36" fmla="*/ 1 w 387"/>
                <a:gd name="T37" fmla="*/ 2 h 371"/>
                <a:gd name="T38" fmla="*/ 1 w 387"/>
                <a:gd name="T39" fmla="*/ 2 h 371"/>
                <a:gd name="T40" fmla="*/ 0 w 387"/>
                <a:gd name="T41" fmla="*/ 2 h 371"/>
                <a:gd name="T42" fmla="*/ 0 w 387"/>
                <a:gd name="T43" fmla="*/ 1 h 371"/>
                <a:gd name="T44" fmla="*/ 0 w 387"/>
                <a:gd name="T45" fmla="*/ 1 h 371"/>
                <a:gd name="T46" fmla="*/ 1 w 387"/>
                <a:gd name="T47" fmla="*/ 1 h 371"/>
                <a:gd name="T48" fmla="*/ 0 w 387"/>
                <a:gd name="T49" fmla="*/ 1 h 371"/>
                <a:gd name="T50" fmla="*/ 0 w 387"/>
                <a:gd name="T51" fmla="*/ 1 h 371"/>
                <a:gd name="T52" fmla="*/ 1 w 387"/>
                <a:gd name="T53" fmla="*/ 1 h 371"/>
                <a:gd name="T54" fmla="*/ 1 w 387"/>
                <a:gd name="T55" fmla="*/ 1 h 371"/>
                <a:gd name="T56" fmla="*/ 1 w 387"/>
                <a:gd name="T57" fmla="*/ 2 h 371"/>
                <a:gd name="T58" fmla="*/ 1 w 387"/>
                <a:gd name="T59" fmla="*/ 2 h 371"/>
                <a:gd name="T60" fmla="*/ 1 w 387"/>
                <a:gd name="T61" fmla="*/ 2 h 371"/>
                <a:gd name="T62" fmla="*/ 1 w 387"/>
                <a:gd name="T63" fmla="*/ 2 h 371"/>
                <a:gd name="T64" fmla="*/ 1 w 387"/>
                <a:gd name="T65" fmla="*/ 2 h 371"/>
                <a:gd name="T66" fmla="*/ 1 w 387"/>
                <a:gd name="T67" fmla="*/ 2 h 371"/>
                <a:gd name="T68" fmla="*/ 1 w 387"/>
                <a:gd name="T69" fmla="*/ 1 h 371"/>
                <a:gd name="T70" fmla="*/ 1 w 387"/>
                <a:gd name="T71" fmla="*/ 1 h 371"/>
                <a:gd name="T72" fmla="*/ 2 w 387"/>
                <a:gd name="T73" fmla="*/ 1 h 371"/>
                <a:gd name="T74" fmla="*/ 2 w 387"/>
                <a:gd name="T75" fmla="*/ 1 h 371"/>
                <a:gd name="T76" fmla="*/ 2 w 387"/>
                <a:gd name="T77" fmla="*/ 1 h 371"/>
                <a:gd name="T78" fmla="*/ 2 w 387"/>
                <a:gd name="T79" fmla="*/ 1 h 371"/>
                <a:gd name="T80" fmla="*/ 2 w 387"/>
                <a:gd name="T81" fmla="*/ 1 h 371"/>
                <a:gd name="T82" fmla="*/ 2 w 387"/>
                <a:gd name="T83" fmla="*/ 1 h 371"/>
                <a:gd name="T84" fmla="*/ 2 w 387"/>
                <a:gd name="T85" fmla="*/ 1 h 371"/>
                <a:gd name="T86" fmla="*/ 1 w 387"/>
                <a:gd name="T87" fmla="*/ 1 h 371"/>
                <a:gd name="T88" fmla="*/ 1 w 387"/>
                <a:gd name="T89" fmla="*/ 0 h 371"/>
                <a:gd name="T90" fmla="*/ 1 w 387"/>
                <a:gd name="T91" fmla="*/ 0 h 371"/>
                <a:gd name="T92" fmla="*/ 1 w 387"/>
                <a:gd name="T93" fmla="*/ 1 h 371"/>
                <a:gd name="T94" fmla="*/ 1 w 387"/>
                <a:gd name="T95" fmla="*/ 1 h 371"/>
                <a:gd name="T96" fmla="*/ 1 w 387"/>
                <a:gd name="T97" fmla="*/ 1 h 371"/>
                <a:gd name="T98" fmla="*/ 1 w 387"/>
                <a:gd name="T99" fmla="*/ 0 h 371"/>
                <a:gd name="T100" fmla="*/ 1 w 387"/>
                <a:gd name="T101" fmla="*/ 0 h 371"/>
                <a:gd name="T102" fmla="*/ 1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108F5F3-5268-6374-8F23-3B85C49B4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715" y="6643142"/>
              <a:ext cx="42863" cy="36513"/>
            </a:xfrm>
            <a:custGeom>
              <a:avLst/>
              <a:gdLst>
                <a:gd name="T0" fmla="*/ 2 w 374"/>
                <a:gd name="T1" fmla="*/ 1 h 320"/>
                <a:gd name="T2" fmla="*/ 2 w 374"/>
                <a:gd name="T3" fmla="*/ 1 h 320"/>
                <a:gd name="T4" fmla="*/ 2 w 374"/>
                <a:gd name="T5" fmla="*/ 1 h 320"/>
                <a:gd name="T6" fmla="*/ 2 w 374"/>
                <a:gd name="T7" fmla="*/ 1 h 320"/>
                <a:gd name="T8" fmla="*/ 2 w 374"/>
                <a:gd name="T9" fmla="*/ 1 h 320"/>
                <a:gd name="T10" fmla="*/ 2 w 374"/>
                <a:gd name="T11" fmla="*/ 1 h 320"/>
                <a:gd name="T12" fmla="*/ 1 w 374"/>
                <a:gd name="T13" fmla="*/ 1 h 320"/>
                <a:gd name="T14" fmla="*/ 1 w 374"/>
                <a:gd name="T15" fmla="*/ 1 h 320"/>
                <a:gd name="T16" fmla="*/ 1 w 374"/>
                <a:gd name="T17" fmla="*/ 1 h 320"/>
                <a:gd name="T18" fmla="*/ 1 w 374"/>
                <a:gd name="T19" fmla="*/ 2 h 320"/>
                <a:gd name="T20" fmla="*/ 1 w 374"/>
                <a:gd name="T21" fmla="*/ 2 h 320"/>
                <a:gd name="T22" fmla="*/ 0 w 374"/>
                <a:gd name="T23" fmla="*/ 2 h 320"/>
                <a:gd name="T24" fmla="*/ 0 w 374"/>
                <a:gd name="T25" fmla="*/ 1 h 320"/>
                <a:gd name="T26" fmla="*/ 0 w 374"/>
                <a:gd name="T27" fmla="*/ 1 h 320"/>
                <a:gd name="T28" fmla="*/ 0 w 374"/>
                <a:gd name="T29" fmla="*/ 1 h 320"/>
                <a:gd name="T30" fmla="*/ 0 w 374"/>
                <a:gd name="T31" fmla="*/ 1 h 320"/>
                <a:gd name="T32" fmla="*/ 0 w 374"/>
                <a:gd name="T33" fmla="*/ 1 h 320"/>
                <a:gd name="T34" fmla="*/ 0 w 374"/>
                <a:gd name="T35" fmla="*/ 1 h 320"/>
                <a:gd name="T36" fmla="*/ 1 w 374"/>
                <a:gd name="T37" fmla="*/ 0 h 320"/>
                <a:gd name="T38" fmla="*/ 1 w 374"/>
                <a:gd name="T39" fmla="*/ 0 h 320"/>
                <a:gd name="T40" fmla="*/ 1 w 374"/>
                <a:gd name="T41" fmla="*/ 0 h 320"/>
                <a:gd name="T42" fmla="*/ 1 w 374"/>
                <a:gd name="T43" fmla="*/ 0 h 320"/>
                <a:gd name="T44" fmla="*/ 1 w 374"/>
                <a:gd name="T45" fmla="*/ 0 h 320"/>
                <a:gd name="T46" fmla="*/ 2 w 374"/>
                <a:gd name="T47" fmla="*/ 0 h 320"/>
                <a:gd name="T48" fmla="*/ 2 w 374"/>
                <a:gd name="T49" fmla="*/ 1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4693FCB2-0C7A-0C33-A35C-8756A44B7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52" y="6601867"/>
              <a:ext cx="42863" cy="41275"/>
            </a:xfrm>
            <a:custGeom>
              <a:avLst/>
              <a:gdLst>
                <a:gd name="T0" fmla="*/ 2 w 373"/>
                <a:gd name="T1" fmla="*/ 1 h 359"/>
                <a:gd name="T2" fmla="*/ 2 w 373"/>
                <a:gd name="T3" fmla="*/ 1 h 359"/>
                <a:gd name="T4" fmla="*/ 2 w 373"/>
                <a:gd name="T5" fmla="*/ 1 h 359"/>
                <a:gd name="T6" fmla="*/ 2 w 373"/>
                <a:gd name="T7" fmla="*/ 1 h 359"/>
                <a:gd name="T8" fmla="*/ 2 w 373"/>
                <a:gd name="T9" fmla="*/ 1 h 359"/>
                <a:gd name="T10" fmla="*/ 2 w 373"/>
                <a:gd name="T11" fmla="*/ 1 h 359"/>
                <a:gd name="T12" fmla="*/ 1 w 373"/>
                <a:gd name="T13" fmla="*/ 2 h 359"/>
                <a:gd name="T14" fmla="*/ 1 w 373"/>
                <a:gd name="T15" fmla="*/ 2 h 359"/>
                <a:gd name="T16" fmla="*/ 1 w 373"/>
                <a:gd name="T17" fmla="*/ 2 h 359"/>
                <a:gd name="T18" fmla="*/ 1 w 373"/>
                <a:gd name="T19" fmla="*/ 2 h 359"/>
                <a:gd name="T20" fmla="*/ 0 w 373"/>
                <a:gd name="T21" fmla="*/ 2 h 359"/>
                <a:gd name="T22" fmla="*/ 0 w 373"/>
                <a:gd name="T23" fmla="*/ 2 h 359"/>
                <a:gd name="T24" fmla="*/ 0 w 373"/>
                <a:gd name="T25" fmla="*/ 1 h 359"/>
                <a:gd name="T26" fmla="*/ 0 w 373"/>
                <a:gd name="T27" fmla="*/ 1 h 359"/>
                <a:gd name="T28" fmla="*/ 0 w 373"/>
                <a:gd name="T29" fmla="*/ 1 h 359"/>
                <a:gd name="T30" fmla="*/ 0 w 373"/>
                <a:gd name="T31" fmla="*/ 1 h 359"/>
                <a:gd name="T32" fmla="*/ 0 w 373"/>
                <a:gd name="T33" fmla="*/ 1 h 359"/>
                <a:gd name="T34" fmla="*/ 0 w 373"/>
                <a:gd name="T35" fmla="*/ 1 h 359"/>
                <a:gd name="T36" fmla="*/ 2 w 373"/>
                <a:gd name="T37" fmla="*/ 1 h 359"/>
                <a:gd name="T38" fmla="*/ 1 w 373"/>
                <a:gd name="T39" fmla="*/ 0 h 359"/>
                <a:gd name="T40" fmla="*/ 1 w 373"/>
                <a:gd name="T41" fmla="*/ 0 h 359"/>
                <a:gd name="T42" fmla="*/ 1 w 373"/>
                <a:gd name="T43" fmla="*/ 0 h 359"/>
                <a:gd name="T44" fmla="*/ 1 w 373"/>
                <a:gd name="T45" fmla="*/ 0 h 359"/>
                <a:gd name="T46" fmla="*/ 1 w 373"/>
                <a:gd name="T47" fmla="*/ 0 h 359"/>
                <a:gd name="T48" fmla="*/ 1 w 373"/>
                <a:gd name="T49" fmla="*/ 0 h 359"/>
                <a:gd name="T50" fmla="*/ 1 w 373"/>
                <a:gd name="T51" fmla="*/ 0 h 359"/>
                <a:gd name="T52" fmla="*/ 2 w 373"/>
                <a:gd name="T53" fmla="*/ 1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62E6D8A-6C48-F3B8-27DC-94DF462F9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52" y="6557417"/>
              <a:ext cx="41275" cy="36513"/>
            </a:xfrm>
            <a:custGeom>
              <a:avLst/>
              <a:gdLst>
                <a:gd name="T0" fmla="*/ 2 w 361"/>
                <a:gd name="T1" fmla="*/ 1 h 320"/>
                <a:gd name="T2" fmla="*/ 2 w 361"/>
                <a:gd name="T3" fmla="*/ 1 h 320"/>
                <a:gd name="T4" fmla="*/ 2 w 361"/>
                <a:gd name="T5" fmla="*/ 1 h 320"/>
                <a:gd name="T6" fmla="*/ 2 w 361"/>
                <a:gd name="T7" fmla="*/ 1 h 320"/>
                <a:gd name="T8" fmla="*/ 2 w 361"/>
                <a:gd name="T9" fmla="*/ 1 h 320"/>
                <a:gd name="T10" fmla="*/ 2 w 361"/>
                <a:gd name="T11" fmla="*/ 1 h 320"/>
                <a:gd name="T12" fmla="*/ 0 w 361"/>
                <a:gd name="T13" fmla="*/ 1 h 320"/>
                <a:gd name="T14" fmla="*/ 0 w 361"/>
                <a:gd name="T15" fmla="*/ 1 h 320"/>
                <a:gd name="T16" fmla="*/ 0 w 361"/>
                <a:gd name="T17" fmla="*/ 2 h 320"/>
                <a:gd name="T18" fmla="*/ 0 w 361"/>
                <a:gd name="T19" fmla="*/ 2 h 320"/>
                <a:gd name="T20" fmla="*/ 0 w 361"/>
                <a:gd name="T21" fmla="*/ 2 h 320"/>
                <a:gd name="T22" fmla="*/ 0 w 361"/>
                <a:gd name="T23" fmla="*/ 2 h 320"/>
                <a:gd name="T24" fmla="*/ 0 w 361"/>
                <a:gd name="T25" fmla="*/ 1 h 320"/>
                <a:gd name="T26" fmla="*/ 0 w 361"/>
                <a:gd name="T27" fmla="*/ 1 h 320"/>
                <a:gd name="T28" fmla="*/ 0 w 361"/>
                <a:gd name="T29" fmla="*/ 1 h 320"/>
                <a:gd name="T30" fmla="*/ 0 w 361"/>
                <a:gd name="T31" fmla="*/ 1 h 320"/>
                <a:gd name="T32" fmla="*/ 0 w 361"/>
                <a:gd name="T33" fmla="*/ 1 h 320"/>
                <a:gd name="T34" fmla="*/ 0 w 361"/>
                <a:gd name="T35" fmla="*/ 1 h 320"/>
                <a:gd name="T36" fmla="*/ 2 w 361"/>
                <a:gd name="T37" fmla="*/ 1 h 320"/>
                <a:gd name="T38" fmla="*/ 1 w 361"/>
                <a:gd name="T39" fmla="*/ 0 h 320"/>
                <a:gd name="T40" fmla="*/ 1 w 361"/>
                <a:gd name="T41" fmla="*/ 0 h 320"/>
                <a:gd name="T42" fmla="*/ 1 w 361"/>
                <a:gd name="T43" fmla="*/ 0 h 320"/>
                <a:gd name="T44" fmla="*/ 1 w 361"/>
                <a:gd name="T45" fmla="*/ 0 h 320"/>
                <a:gd name="T46" fmla="*/ 1 w 361"/>
                <a:gd name="T47" fmla="*/ 0 h 320"/>
                <a:gd name="T48" fmla="*/ 1 w 361"/>
                <a:gd name="T49" fmla="*/ 0 h 320"/>
                <a:gd name="T50" fmla="*/ 2 w 361"/>
                <a:gd name="T51" fmla="*/ 0 h 320"/>
                <a:gd name="T52" fmla="*/ 2 w 361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5531A76-0737-9671-FD8F-3C42DFA7C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615" y="6506617"/>
              <a:ext cx="39688" cy="39688"/>
            </a:xfrm>
            <a:custGeom>
              <a:avLst/>
              <a:gdLst>
                <a:gd name="T0" fmla="*/ 1 w 355"/>
                <a:gd name="T1" fmla="*/ 0 h 354"/>
                <a:gd name="T2" fmla="*/ 1 w 355"/>
                <a:gd name="T3" fmla="*/ 0 h 354"/>
                <a:gd name="T4" fmla="*/ 1 w 355"/>
                <a:gd name="T5" fmla="*/ 0 h 354"/>
                <a:gd name="T6" fmla="*/ 1 w 355"/>
                <a:gd name="T7" fmla="*/ 0 h 354"/>
                <a:gd name="T8" fmla="*/ 2 w 355"/>
                <a:gd name="T9" fmla="*/ 0 h 354"/>
                <a:gd name="T10" fmla="*/ 2 w 355"/>
                <a:gd name="T11" fmla="*/ 0 h 354"/>
                <a:gd name="T12" fmla="*/ 2 w 355"/>
                <a:gd name="T13" fmla="*/ 0 h 354"/>
                <a:gd name="T14" fmla="*/ 2 w 355"/>
                <a:gd name="T15" fmla="*/ 1 h 354"/>
                <a:gd name="T16" fmla="*/ 2 w 355"/>
                <a:gd name="T17" fmla="*/ 1 h 354"/>
                <a:gd name="T18" fmla="*/ 2 w 355"/>
                <a:gd name="T19" fmla="*/ 1 h 354"/>
                <a:gd name="T20" fmla="*/ 2 w 355"/>
                <a:gd name="T21" fmla="*/ 1 h 354"/>
                <a:gd name="T22" fmla="*/ 2 w 355"/>
                <a:gd name="T23" fmla="*/ 1 h 354"/>
                <a:gd name="T24" fmla="*/ 2 w 355"/>
                <a:gd name="T25" fmla="*/ 1 h 354"/>
                <a:gd name="T26" fmla="*/ 2 w 355"/>
                <a:gd name="T27" fmla="*/ 1 h 354"/>
                <a:gd name="T28" fmla="*/ 1 w 355"/>
                <a:gd name="T29" fmla="*/ 1 h 354"/>
                <a:gd name="T30" fmla="*/ 1 w 355"/>
                <a:gd name="T31" fmla="*/ 1 h 354"/>
                <a:gd name="T32" fmla="*/ 1 w 355"/>
                <a:gd name="T33" fmla="*/ 2 h 354"/>
                <a:gd name="T34" fmla="*/ 0 w 355"/>
                <a:gd name="T35" fmla="*/ 2 h 354"/>
                <a:gd name="T36" fmla="*/ 0 w 355"/>
                <a:gd name="T37" fmla="*/ 2 h 354"/>
                <a:gd name="T38" fmla="*/ 0 w 355"/>
                <a:gd name="T39" fmla="*/ 2 h 354"/>
                <a:gd name="T40" fmla="*/ 0 w 355"/>
                <a:gd name="T41" fmla="*/ 1 h 354"/>
                <a:gd name="T42" fmla="*/ 0 w 355"/>
                <a:gd name="T43" fmla="*/ 1 h 354"/>
                <a:gd name="T44" fmla="*/ 0 w 355"/>
                <a:gd name="T45" fmla="*/ 1 h 354"/>
                <a:gd name="T46" fmla="*/ 1 w 355"/>
                <a:gd name="T47" fmla="*/ 1 h 354"/>
                <a:gd name="T48" fmla="*/ 1 w 355"/>
                <a:gd name="T49" fmla="*/ 1 h 354"/>
                <a:gd name="T50" fmla="*/ 1 w 355"/>
                <a:gd name="T51" fmla="*/ 1 h 354"/>
                <a:gd name="T52" fmla="*/ 1 w 355"/>
                <a:gd name="T53" fmla="*/ 1 h 354"/>
                <a:gd name="T54" fmla="*/ 1 w 355"/>
                <a:gd name="T55" fmla="*/ 1 h 354"/>
                <a:gd name="T56" fmla="*/ 1 w 355"/>
                <a:gd name="T57" fmla="*/ 1 h 354"/>
                <a:gd name="T58" fmla="*/ 1 w 355"/>
                <a:gd name="T59" fmla="*/ 1 h 354"/>
                <a:gd name="T60" fmla="*/ 1 w 355"/>
                <a:gd name="T61" fmla="*/ 1 h 354"/>
                <a:gd name="T62" fmla="*/ 1 w 355"/>
                <a:gd name="T63" fmla="*/ 1 h 354"/>
                <a:gd name="T64" fmla="*/ 1 w 355"/>
                <a:gd name="T65" fmla="*/ 1 h 354"/>
                <a:gd name="T66" fmla="*/ 1 w 355"/>
                <a:gd name="T67" fmla="*/ 0 h 354"/>
                <a:gd name="T68" fmla="*/ 1 w 355"/>
                <a:gd name="T69" fmla="*/ 0 h 354"/>
                <a:gd name="T70" fmla="*/ 1 w 355"/>
                <a:gd name="T71" fmla="*/ 0 h 354"/>
                <a:gd name="T72" fmla="*/ 1 w 355"/>
                <a:gd name="T73" fmla="*/ 0 h 354"/>
                <a:gd name="T74" fmla="*/ 1 w 355"/>
                <a:gd name="T75" fmla="*/ 0 h 354"/>
                <a:gd name="T76" fmla="*/ 1 w 355"/>
                <a:gd name="T77" fmla="*/ 0 h 354"/>
                <a:gd name="T78" fmla="*/ 0 w 355"/>
                <a:gd name="T79" fmla="*/ 0 h 354"/>
                <a:gd name="T80" fmla="*/ 0 w 355"/>
                <a:gd name="T81" fmla="*/ 1 h 354"/>
                <a:gd name="T82" fmla="*/ 0 w 355"/>
                <a:gd name="T83" fmla="*/ 1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0869B61D-CA6E-7ED6-9727-015CC7D85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027" y="6433592"/>
              <a:ext cx="38100" cy="53975"/>
            </a:xfrm>
            <a:custGeom>
              <a:avLst/>
              <a:gdLst>
                <a:gd name="T0" fmla="*/ 2 w 342"/>
                <a:gd name="T1" fmla="*/ 1 h 483"/>
                <a:gd name="T2" fmla="*/ 2 w 342"/>
                <a:gd name="T3" fmla="*/ 1 h 483"/>
                <a:gd name="T4" fmla="*/ 1 w 342"/>
                <a:gd name="T5" fmla="*/ 1 h 483"/>
                <a:gd name="T6" fmla="*/ 1 w 342"/>
                <a:gd name="T7" fmla="*/ 1 h 483"/>
                <a:gd name="T8" fmla="*/ 1 w 342"/>
                <a:gd name="T9" fmla="*/ 1 h 483"/>
                <a:gd name="T10" fmla="*/ 1 w 342"/>
                <a:gd name="T11" fmla="*/ 1 h 483"/>
                <a:gd name="T12" fmla="*/ 0 w 342"/>
                <a:gd name="T13" fmla="*/ 1 h 483"/>
                <a:gd name="T14" fmla="*/ 0 w 342"/>
                <a:gd name="T15" fmla="*/ 1 h 483"/>
                <a:gd name="T16" fmla="*/ 2 w 342"/>
                <a:gd name="T17" fmla="*/ 1 h 483"/>
                <a:gd name="T18" fmla="*/ 2 w 342"/>
                <a:gd name="T19" fmla="*/ 1 h 483"/>
                <a:gd name="T20" fmla="*/ 0 w 342"/>
                <a:gd name="T21" fmla="*/ 2 h 483"/>
                <a:gd name="T22" fmla="*/ 0 w 342"/>
                <a:gd name="T23" fmla="*/ 2 h 483"/>
                <a:gd name="T24" fmla="*/ 1 w 342"/>
                <a:gd name="T25" fmla="*/ 2 h 483"/>
                <a:gd name="T26" fmla="*/ 1 w 342"/>
                <a:gd name="T27" fmla="*/ 2 h 483"/>
                <a:gd name="T28" fmla="*/ 1 w 342"/>
                <a:gd name="T29" fmla="*/ 2 h 483"/>
                <a:gd name="T30" fmla="*/ 1 w 342"/>
                <a:gd name="T31" fmla="*/ 2 h 483"/>
                <a:gd name="T32" fmla="*/ 1 w 342"/>
                <a:gd name="T33" fmla="*/ 2 h 483"/>
                <a:gd name="T34" fmla="*/ 2 w 342"/>
                <a:gd name="T35" fmla="*/ 2 h 483"/>
                <a:gd name="T36" fmla="*/ 2 w 342"/>
                <a:gd name="T37" fmla="*/ 2 h 483"/>
                <a:gd name="T38" fmla="*/ 1 w 342"/>
                <a:gd name="T39" fmla="*/ 2 h 483"/>
                <a:gd name="T40" fmla="*/ 1 w 342"/>
                <a:gd name="T41" fmla="*/ 2 h 483"/>
                <a:gd name="T42" fmla="*/ 1 w 342"/>
                <a:gd name="T43" fmla="*/ 2 h 483"/>
                <a:gd name="T44" fmla="*/ 0 w 342"/>
                <a:gd name="T45" fmla="*/ 2 h 483"/>
                <a:gd name="T46" fmla="*/ 0 w 342"/>
                <a:gd name="T47" fmla="*/ 2 h 483"/>
                <a:gd name="T48" fmla="*/ 0 w 342"/>
                <a:gd name="T49" fmla="*/ 2 h 483"/>
                <a:gd name="T50" fmla="*/ 0 w 342"/>
                <a:gd name="T51" fmla="*/ 2 h 483"/>
                <a:gd name="T52" fmla="*/ 0 w 342"/>
                <a:gd name="T53" fmla="*/ 2 h 483"/>
                <a:gd name="T54" fmla="*/ 0 w 342"/>
                <a:gd name="T55" fmla="*/ 2 h 483"/>
                <a:gd name="T56" fmla="*/ 0 w 342"/>
                <a:gd name="T57" fmla="*/ 2 h 483"/>
                <a:gd name="T58" fmla="*/ 1 w 342"/>
                <a:gd name="T59" fmla="*/ 1 h 483"/>
                <a:gd name="T60" fmla="*/ 1 w 342"/>
                <a:gd name="T61" fmla="*/ 1 h 483"/>
                <a:gd name="T62" fmla="*/ 0 w 342"/>
                <a:gd name="T63" fmla="*/ 1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1 w 342"/>
                <a:gd name="T77" fmla="*/ 0 h 483"/>
                <a:gd name="T78" fmla="*/ 1 w 342"/>
                <a:gd name="T79" fmla="*/ 0 h 483"/>
                <a:gd name="T80" fmla="*/ 1 w 342"/>
                <a:gd name="T81" fmla="*/ 0 h 483"/>
                <a:gd name="T82" fmla="*/ 1 w 342"/>
                <a:gd name="T83" fmla="*/ 0 h 483"/>
                <a:gd name="T84" fmla="*/ 2 w 342"/>
                <a:gd name="T85" fmla="*/ 0 h 483"/>
                <a:gd name="T86" fmla="*/ 2 w 342"/>
                <a:gd name="T87" fmla="*/ 0 h 483"/>
                <a:gd name="T88" fmla="*/ 2 w 342"/>
                <a:gd name="T89" fmla="*/ 1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DC841BC6-7DF0-E737-188C-F4E0E42D7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315" y="6400254"/>
              <a:ext cx="11113" cy="9525"/>
            </a:xfrm>
            <a:custGeom>
              <a:avLst/>
              <a:gdLst>
                <a:gd name="T0" fmla="*/ 1 w 94"/>
                <a:gd name="T1" fmla="*/ 0 h 91"/>
                <a:gd name="T2" fmla="*/ 1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1 w 94"/>
                <a:gd name="T59" fmla="*/ 0 h 91"/>
                <a:gd name="T60" fmla="*/ 1 w 94"/>
                <a:gd name="T61" fmla="*/ 0 h 91"/>
                <a:gd name="T62" fmla="*/ 1 w 94"/>
                <a:gd name="T63" fmla="*/ 0 h 91"/>
                <a:gd name="T64" fmla="*/ 1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641C1DD-381B-9F7E-288B-62F1A50A5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965" y="6335167"/>
              <a:ext cx="42863" cy="41275"/>
            </a:xfrm>
            <a:custGeom>
              <a:avLst/>
              <a:gdLst>
                <a:gd name="T0" fmla="*/ 1 w 376"/>
                <a:gd name="T1" fmla="*/ 0 h 367"/>
                <a:gd name="T2" fmla="*/ 2 w 376"/>
                <a:gd name="T3" fmla="*/ 0 h 367"/>
                <a:gd name="T4" fmla="*/ 2 w 376"/>
                <a:gd name="T5" fmla="*/ 0 h 367"/>
                <a:gd name="T6" fmla="*/ 2 w 376"/>
                <a:gd name="T7" fmla="*/ 1 h 367"/>
                <a:gd name="T8" fmla="*/ 2 w 376"/>
                <a:gd name="T9" fmla="*/ 1 h 367"/>
                <a:gd name="T10" fmla="*/ 2 w 376"/>
                <a:gd name="T11" fmla="*/ 1 h 367"/>
                <a:gd name="T12" fmla="*/ 2 w 376"/>
                <a:gd name="T13" fmla="*/ 1 h 367"/>
                <a:gd name="T14" fmla="*/ 2 w 376"/>
                <a:gd name="T15" fmla="*/ 1 h 367"/>
                <a:gd name="T16" fmla="*/ 2 w 376"/>
                <a:gd name="T17" fmla="*/ 1 h 367"/>
                <a:gd name="T18" fmla="*/ 2 w 376"/>
                <a:gd name="T19" fmla="*/ 1 h 367"/>
                <a:gd name="T20" fmla="*/ 2 w 376"/>
                <a:gd name="T21" fmla="*/ 2 h 367"/>
                <a:gd name="T22" fmla="*/ 2 w 376"/>
                <a:gd name="T23" fmla="*/ 2 h 367"/>
                <a:gd name="T24" fmla="*/ 2 w 376"/>
                <a:gd name="T25" fmla="*/ 2 h 367"/>
                <a:gd name="T26" fmla="*/ 2 w 376"/>
                <a:gd name="T27" fmla="*/ 2 h 367"/>
                <a:gd name="T28" fmla="*/ 1 w 376"/>
                <a:gd name="T29" fmla="*/ 2 h 367"/>
                <a:gd name="T30" fmla="*/ 1 w 376"/>
                <a:gd name="T31" fmla="*/ 2 h 367"/>
                <a:gd name="T32" fmla="*/ 1 w 376"/>
                <a:gd name="T33" fmla="*/ 2 h 367"/>
                <a:gd name="T34" fmla="*/ 0 w 376"/>
                <a:gd name="T35" fmla="*/ 2 h 367"/>
                <a:gd name="T36" fmla="*/ 0 w 376"/>
                <a:gd name="T37" fmla="*/ 2 h 367"/>
                <a:gd name="T38" fmla="*/ 0 w 376"/>
                <a:gd name="T39" fmla="*/ 2 h 367"/>
                <a:gd name="T40" fmla="*/ 0 w 376"/>
                <a:gd name="T41" fmla="*/ 1 h 367"/>
                <a:gd name="T42" fmla="*/ 0 w 376"/>
                <a:gd name="T43" fmla="*/ 1 h 367"/>
                <a:gd name="T44" fmla="*/ 0 w 376"/>
                <a:gd name="T45" fmla="*/ 1 h 367"/>
                <a:gd name="T46" fmla="*/ 1 w 376"/>
                <a:gd name="T47" fmla="*/ 1 h 367"/>
                <a:gd name="T48" fmla="*/ 1 w 376"/>
                <a:gd name="T49" fmla="*/ 1 h 367"/>
                <a:gd name="T50" fmla="*/ 1 w 376"/>
                <a:gd name="T51" fmla="*/ 1 h 367"/>
                <a:gd name="T52" fmla="*/ 1 w 376"/>
                <a:gd name="T53" fmla="*/ 1 h 367"/>
                <a:gd name="T54" fmla="*/ 2 w 376"/>
                <a:gd name="T55" fmla="*/ 1 h 367"/>
                <a:gd name="T56" fmla="*/ 2 w 376"/>
                <a:gd name="T57" fmla="*/ 1 h 367"/>
                <a:gd name="T58" fmla="*/ 2 w 376"/>
                <a:gd name="T59" fmla="*/ 1 h 367"/>
                <a:gd name="T60" fmla="*/ 2 w 376"/>
                <a:gd name="T61" fmla="*/ 1 h 367"/>
                <a:gd name="T62" fmla="*/ 2 w 376"/>
                <a:gd name="T63" fmla="*/ 1 h 367"/>
                <a:gd name="T64" fmla="*/ 2 w 376"/>
                <a:gd name="T65" fmla="*/ 1 h 367"/>
                <a:gd name="T66" fmla="*/ 2 w 376"/>
                <a:gd name="T67" fmla="*/ 1 h 367"/>
                <a:gd name="T68" fmla="*/ 2 w 376"/>
                <a:gd name="T69" fmla="*/ 1 h 367"/>
                <a:gd name="T70" fmla="*/ 2 w 376"/>
                <a:gd name="T71" fmla="*/ 1 h 367"/>
                <a:gd name="T72" fmla="*/ 2 w 376"/>
                <a:gd name="T73" fmla="*/ 1 h 367"/>
                <a:gd name="T74" fmla="*/ 2 w 376"/>
                <a:gd name="T75" fmla="*/ 1 h 367"/>
                <a:gd name="T76" fmla="*/ 1 w 376"/>
                <a:gd name="T77" fmla="*/ 1 h 367"/>
                <a:gd name="T78" fmla="*/ 1 w 376"/>
                <a:gd name="T79" fmla="*/ 0 h 367"/>
                <a:gd name="T80" fmla="*/ 1 w 376"/>
                <a:gd name="T81" fmla="*/ 1 h 367"/>
                <a:gd name="T82" fmla="*/ 0 w 376"/>
                <a:gd name="T83" fmla="*/ 1 h 367"/>
                <a:gd name="T84" fmla="*/ 0 w 376"/>
                <a:gd name="T85" fmla="*/ 0 h 367"/>
                <a:gd name="T86" fmla="*/ 1 w 376"/>
                <a:gd name="T87" fmla="*/ 0 h 367"/>
                <a:gd name="T88" fmla="*/ 1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3ED8F07-EB8B-A1A9-5025-E5D126CB6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015" y="6271667"/>
              <a:ext cx="50800" cy="53975"/>
            </a:xfrm>
            <a:custGeom>
              <a:avLst/>
              <a:gdLst>
                <a:gd name="T0" fmla="*/ 1 w 450"/>
                <a:gd name="T1" fmla="*/ 0 h 476"/>
                <a:gd name="T2" fmla="*/ 2 w 450"/>
                <a:gd name="T3" fmla="*/ 1 h 476"/>
                <a:gd name="T4" fmla="*/ 2 w 450"/>
                <a:gd name="T5" fmla="*/ 1 h 476"/>
                <a:gd name="T6" fmla="*/ 1 w 450"/>
                <a:gd name="T7" fmla="*/ 1 h 476"/>
                <a:gd name="T8" fmla="*/ 1 w 450"/>
                <a:gd name="T9" fmla="*/ 2 h 476"/>
                <a:gd name="T10" fmla="*/ 2 w 450"/>
                <a:gd name="T11" fmla="*/ 2 h 476"/>
                <a:gd name="T12" fmla="*/ 2 w 450"/>
                <a:gd name="T13" fmla="*/ 2 h 476"/>
                <a:gd name="T14" fmla="*/ 2 w 450"/>
                <a:gd name="T15" fmla="*/ 2 h 476"/>
                <a:gd name="T16" fmla="*/ 2 w 450"/>
                <a:gd name="T17" fmla="*/ 2 h 476"/>
                <a:gd name="T18" fmla="*/ 2 w 450"/>
                <a:gd name="T19" fmla="*/ 2 h 476"/>
                <a:gd name="T20" fmla="*/ 1 w 450"/>
                <a:gd name="T21" fmla="*/ 2 h 476"/>
                <a:gd name="T22" fmla="*/ 1 w 450"/>
                <a:gd name="T23" fmla="*/ 2 h 476"/>
                <a:gd name="T24" fmla="*/ 1 w 450"/>
                <a:gd name="T25" fmla="*/ 2 h 476"/>
                <a:gd name="T26" fmla="*/ 1 w 450"/>
                <a:gd name="T27" fmla="*/ 2 h 476"/>
                <a:gd name="T28" fmla="*/ 1 w 450"/>
                <a:gd name="T29" fmla="*/ 2 h 476"/>
                <a:gd name="T30" fmla="*/ 1 w 450"/>
                <a:gd name="T31" fmla="*/ 2 h 476"/>
                <a:gd name="T32" fmla="*/ 0 w 450"/>
                <a:gd name="T33" fmla="*/ 2 h 476"/>
                <a:gd name="T34" fmla="*/ 0 w 450"/>
                <a:gd name="T35" fmla="*/ 2 h 476"/>
                <a:gd name="T36" fmla="*/ 0 w 450"/>
                <a:gd name="T37" fmla="*/ 2 h 476"/>
                <a:gd name="T38" fmla="*/ 0 w 450"/>
                <a:gd name="T39" fmla="*/ 2 h 476"/>
                <a:gd name="T40" fmla="*/ 0 w 450"/>
                <a:gd name="T41" fmla="*/ 2 h 476"/>
                <a:gd name="T42" fmla="*/ 0 w 450"/>
                <a:gd name="T43" fmla="*/ 2 h 476"/>
                <a:gd name="T44" fmla="*/ 0 w 450"/>
                <a:gd name="T45" fmla="*/ 1 h 476"/>
                <a:gd name="T46" fmla="*/ 2 w 450"/>
                <a:gd name="T47" fmla="*/ 1 h 476"/>
                <a:gd name="T48" fmla="*/ 1 w 450"/>
                <a:gd name="T49" fmla="*/ 1 h 476"/>
                <a:gd name="T50" fmla="*/ 1 w 450"/>
                <a:gd name="T51" fmla="*/ 1 h 476"/>
                <a:gd name="T52" fmla="*/ 1 w 450"/>
                <a:gd name="T53" fmla="*/ 1 h 476"/>
                <a:gd name="T54" fmla="*/ 1 w 450"/>
                <a:gd name="T55" fmla="*/ 1 h 476"/>
                <a:gd name="T56" fmla="*/ 1 w 450"/>
                <a:gd name="T57" fmla="*/ 1 h 476"/>
                <a:gd name="T58" fmla="*/ 1 w 450"/>
                <a:gd name="T59" fmla="*/ 1 h 476"/>
                <a:gd name="T60" fmla="*/ 1 w 450"/>
                <a:gd name="T61" fmla="*/ 0 h 476"/>
                <a:gd name="T62" fmla="*/ 1 w 450"/>
                <a:gd name="T63" fmla="*/ 0 h 476"/>
                <a:gd name="T64" fmla="*/ 1 w 450"/>
                <a:gd name="T65" fmla="*/ 0 h 476"/>
                <a:gd name="T66" fmla="*/ 1 w 450"/>
                <a:gd name="T67" fmla="*/ 0 h 476"/>
                <a:gd name="T68" fmla="*/ 1 w 450"/>
                <a:gd name="T69" fmla="*/ 0 h 476"/>
                <a:gd name="T70" fmla="*/ 1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E4126E1F-3F3A-3D89-1011-C1AA2599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527" y="6233567"/>
              <a:ext cx="41275" cy="39688"/>
            </a:xfrm>
            <a:custGeom>
              <a:avLst/>
              <a:gdLst>
                <a:gd name="T0" fmla="*/ 1 w 361"/>
                <a:gd name="T1" fmla="*/ 2 h 350"/>
                <a:gd name="T2" fmla="*/ 1 w 361"/>
                <a:gd name="T3" fmla="*/ 2 h 350"/>
                <a:gd name="T4" fmla="*/ 1 w 361"/>
                <a:gd name="T5" fmla="*/ 2 h 350"/>
                <a:gd name="T6" fmla="*/ 1 w 361"/>
                <a:gd name="T7" fmla="*/ 2 h 350"/>
                <a:gd name="T8" fmla="*/ 1 w 361"/>
                <a:gd name="T9" fmla="*/ 2 h 350"/>
                <a:gd name="T10" fmla="*/ 1 w 361"/>
                <a:gd name="T11" fmla="*/ 1 h 350"/>
                <a:gd name="T12" fmla="*/ 0 w 361"/>
                <a:gd name="T13" fmla="*/ 1 h 350"/>
                <a:gd name="T14" fmla="*/ 0 w 361"/>
                <a:gd name="T15" fmla="*/ 1 h 350"/>
                <a:gd name="T16" fmla="*/ 0 w 361"/>
                <a:gd name="T17" fmla="*/ 1 h 350"/>
                <a:gd name="T18" fmla="*/ 0 w 361"/>
                <a:gd name="T19" fmla="*/ 1 h 350"/>
                <a:gd name="T20" fmla="*/ 0 w 361"/>
                <a:gd name="T21" fmla="*/ 1 h 350"/>
                <a:gd name="T22" fmla="*/ 0 w 361"/>
                <a:gd name="T23" fmla="*/ 1 h 350"/>
                <a:gd name="T24" fmla="*/ 1 w 361"/>
                <a:gd name="T25" fmla="*/ 0 h 350"/>
                <a:gd name="T26" fmla="*/ 1 w 361"/>
                <a:gd name="T27" fmla="*/ 0 h 350"/>
                <a:gd name="T28" fmla="*/ 1 w 361"/>
                <a:gd name="T29" fmla="*/ 0 h 350"/>
                <a:gd name="T30" fmla="*/ 1 w 361"/>
                <a:gd name="T31" fmla="*/ 0 h 350"/>
                <a:gd name="T32" fmla="*/ 1 w 361"/>
                <a:gd name="T33" fmla="*/ 0 h 350"/>
                <a:gd name="T34" fmla="*/ 1 w 361"/>
                <a:gd name="T35" fmla="*/ 0 h 350"/>
                <a:gd name="T36" fmla="*/ 2 w 361"/>
                <a:gd name="T37" fmla="*/ 1 h 350"/>
                <a:gd name="T38" fmla="*/ 2 w 361"/>
                <a:gd name="T39" fmla="*/ 1 h 350"/>
                <a:gd name="T40" fmla="*/ 2 w 361"/>
                <a:gd name="T41" fmla="*/ 1 h 350"/>
                <a:gd name="T42" fmla="*/ 2 w 361"/>
                <a:gd name="T43" fmla="*/ 1 h 350"/>
                <a:gd name="T44" fmla="*/ 2 w 361"/>
                <a:gd name="T45" fmla="*/ 1 h 350"/>
                <a:gd name="T46" fmla="*/ 2 w 361"/>
                <a:gd name="T47" fmla="*/ 1 h 350"/>
                <a:gd name="T48" fmla="*/ 1 w 361"/>
                <a:gd name="T49" fmla="*/ 2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752FE4C-A94A-1791-FB4D-1490D43880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452" y="6192292"/>
              <a:ext cx="39688" cy="44450"/>
            </a:xfrm>
            <a:custGeom>
              <a:avLst/>
              <a:gdLst>
                <a:gd name="T0" fmla="*/ 1 w 353"/>
                <a:gd name="T1" fmla="*/ 0 h 395"/>
                <a:gd name="T2" fmla="*/ 2 w 353"/>
                <a:gd name="T3" fmla="*/ 2 h 395"/>
                <a:gd name="T4" fmla="*/ 1 w 353"/>
                <a:gd name="T5" fmla="*/ 2 h 395"/>
                <a:gd name="T6" fmla="*/ 0 w 353"/>
                <a:gd name="T7" fmla="*/ 1 h 395"/>
                <a:gd name="T8" fmla="*/ 0 w 353"/>
                <a:gd name="T9" fmla="*/ 1 h 395"/>
                <a:gd name="T10" fmla="*/ 0 w 353"/>
                <a:gd name="T11" fmla="*/ 1 h 395"/>
                <a:gd name="T12" fmla="*/ 0 w 353"/>
                <a:gd name="T13" fmla="*/ 1 h 395"/>
                <a:gd name="T14" fmla="*/ 0 w 353"/>
                <a:gd name="T15" fmla="*/ 1 h 395"/>
                <a:gd name="T16" fmla="*/ 0 w 353"/>
                <a:gd name="T17" fmla="*/ 1 h 395"/>
                <a:gd name="T18" fmla="*/ 1 w 353"/>
                <a:gd name="T19" fmla="*/ 0 h 395"/>
                <a:gd name="T20" fmla="*/ 1 w 353"/>
                <a:gd name="T21" fmla="*/ 1 h 395"/>
                <a:gd name="T22" fmla="*/ 1 w 353"/>
                <a:gd name="T23" fmla="*/ 1 h 395"/>
                <a:gd name="T24" fmla="*/ 1 w 353"/>
                <a:gd name="T25" fmla="*/ 1 h 395"/>
                <a:gd name="T26" fmla="*/ 1 w 353"/>
                <a:gd name="T27" fmla="*/ 1 h 395"/>
                <a:gd name="T28" fmla="*/ 1 w 353"/>
                <a:gd name="T29" fmla="*/ 1 h 395"/>
                <a:gd name="T30" fmla="*/ 1 w 353"/>
                <a:gd name="T31" fmla="*/ 1 h 395"/>
                <a:gd name="T32" fmla="*/ 1 w 353"/>
                <a:gd name="T33" fmla="*/ 1 h 395"/>
                <a:gd name="T34" fmla="*/ 1 w 353"/>
                <a:gd name="T35" fmla="*/ 0 h 395"/>
                <a:gd name="T36" fmla="*/ 1 w 353"/>
                <a:gd name="T37" fmla="*/ 0 h 395"/>
                <a:gd name="T38" fmla="*/ 1 w 353"/>
                <a:gd name="T39" fmla="*/ 0 h 395"/>
                <a:gd name="T40" fmla="*/ 1 w 353"/>
                <a:gd name="T41" fmla="*/ 0 h 395"/>
                <a:gd name="T42" fmla="*/ 1 w 353"/>
                <a:gd name="T43" fmla="*/ 0 h 395"/>
                <a:gd name="T44" fmla="*/ 1 w 353"/>
                <a:gd name="T45" fmla="*/ 0 h 395"/>
                <a:gd name="T46" fmla="*/ 1 w 353"/>
                <a:gd name="T47" fmla="*/ 0 h 395"/>
                <a:gd name="T48" fmla="*/ 2 w 353"/>
                <a:gd name="T49" fmla="*/ 0 h 395"/>
                <a:gd name="T50" fmla="*/ 2 w 353"/>
                <a:gd name="T51" fmla="*/ 0 h 395"/>
                <a:gd name="T52" fmla="*/ 2 w 353"/>
                <a:gd name="T53" fmla="*/ 0 h 395"/>
                <a:gd name="T54" fmla="*/ 1 w 353"/>
                <a:gd name="T55" fmla="*/ 0 h 395"/>
                <a:gd name="T56" fmla="*/ 1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2547CB5-BF5A-217B-F3DA-8794DA174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777" y="6173242"/>
              <a:ext cx="38100" cy="44450"/>
            </a:xfrm>
            <a:custGeom>
              <a:avLst/>
              <a:gdLst>
                <a:gd name="T0" fmla="*/ 1 w 335"/>
                <a:gd name="T1" fmla="*/ 2 h 390"/>
                <a:gd name="T2" fmla="*/ 0 w 335"/>
                <a:gd name="T3" fmla="*/ 2 h 390"/>
                <a:gd name="T4" fmla="*/ 0 w 335"/>
                <a:gd name="T5" fmla="*/ 2 h 390"/>
                <a:gd name="T6" fmla="*/ 1 w 335"/>
                <a:gd name="T7" fmla="*/ 2 h 390"/>
                <a:gd name="T8" fmla="*/ 1 w 335"/>
                <a:gd name="T9" fmla="*/ 2 h 390"/>
                <a:gd name="T10" fmla="*/ 1 w 335"/>
                <a:gd name="T11" fmla="*/ 2 h 390"/>
                <a:gd name="T12" fmla="*/ 0 w 335"/>
                <a:gd name="T13" fmla="*/ 1 h 390"/>
                <a:gd name="T14" fmla="*/ 0 w 335"/>
                <a:gd name="T15" fmla="*/ 1 h 390"/>
                <a:gd name="T16" fmla="*/ 0 w 335"/>
                <a:gd name="T17" fmla="*/ 1 h 390"/>
                <a:gd name="T18" fmla="*/ 0 w 335"/>
                <a:gd name="T19" fmla="*/ 1 h 390"/>
                <a:gd name="T20" fmla="*/ 0 w 335"/>
                <a:gd name="T21" fmla="*/ 1 h 390"/>
                <a:gd name="T22" fmla="*/ 0 w 335"/>
                <a:gd name="T23" fmla="*/ 0 h 390"/>
                <a:gd name="T24" fmla="*/ 1 w 335"/>
                <a:gd name="T25" fmla="*/ 0 h 390"/>
                <a:gd name="T26" fmla="*/ 1 w 335"/>
                <a:gd name="T27" fmla="*/ 0 h 390"/>
                <a:gd name="T28" fmla="*/ 1 w 335"/>
                <a:gd name="T29" fmla="*/ 1 h 390"/>
                <a:gd name="T30" fmla="*/ 1 w 335"/>
                <a:gd name="T31" fmla="*/ 0 h 390"/>
                <a:gd name="T32" fmla="*/ 1 w 335"/>
                <a:gd name="T33" fmla="*/ 0 h 390"/>
                <a:gd name="T34" fmla="*/ 1 w 335"/>
                <a:gd name="T35" fmla="*/ 0 h 390"/>
                <a:gd name="T36" fmla="*/ 1 w 335"/>
                <a:gd name="T37" fmla="*/ 0 h 390"/>
                <a:gd name="T38" fmla="*/ 1 w 335"/>
                <a:gd name="T39" fmla="*/ 0 h 390"/>
                <a:gd name="T40" fmla="*/ 1 w 335"/>
                <a:gd name="T41" fmla="*/ 1 h 390"/>
                <a:gd name="T42" fmla="*/ 1 w 335"/>
                <a:gd name="T43" fmla="*/ 1 h 390"/>
                <a:gd name="T44" fmla="*/ 1 w 335"/>
                <a:gd name="T45" fmla="*/ 1 h 390"/>
                <a:gd name="T46" fmla="*/ 1 w 335"/>
                <a:gd name="T47" fmla="*/ 1 h 390"/>
                <a:gd name="T48" fmla="*/ 1 w 335"/>
                <a:gd name="T49" fmla="*/ 1 h 390"/>
                <a:gd name="T50" fmla="*/ 1 w 335"/>
                <a:gd name="T51" fmla="*/ 1 h 390"/>
                <a:gd name="T52" fmla="*/ 1 w 335"/>
                <a:gd name="T53" fmla="*/ 1 h 390"/>
                <a:gd name="T54" fmla="*/ 1 w 335"/>
                <a:gd name="T55" fmla="*/ 1 h 390"/>
                <a:gd name="T56" fmla="*/ 1 w 335"/>
                <a:gd name="T57" fmla="*/ 1 h 390"/>
                <a:gd name="T58" fmla="*/ 1 w 335"/>
                <a:gd name="T59" fmla="*/ 1 h 390"/>
                <a:gd name="T60" fmla="*/ 1 w 335"/>
                <a:gd name="T61" fmla="*/ 1 h 390"/>
                <a:gd name="T62" fmla="*/ 1 w 335"/>
                <a:gd name="T63" fmla="*/ 1 h 390"/>
                <a:gd name="T64" fmla="*/ 1 w 335"/>
                <a:gd name="T65" fmla="*/ 2 h 390"/>
                <a:gd name="T66" fmla="*/ 1 w 335"/>
                <a:gd name="T67" fmla="*/ 2 h 390"/>
                <a:gd name="T68" fmla="*/ 1 w 335"/>
                <a:gd name="T69" fmla="*/ 1 h 390"/>
                <a:gd name="T70" fmla="*/ 1 w 335"/>
                <a:gd name="T71" fmla="*/ 1 h 390"/>
                <a:gd name="T72" fmla="*/ 1 w 335"/>
                <a:gd name="T73" fmla="*/ 1 h 390"/>
                <a:gd name="T74" fmla="*/ 1 w 335"/>
                <a:gd name="T75" fmla="*/ 1 h 390"/>
                <a:gd name="T76" fmla="*/ 2 w 335"/>
                <a:gd name="T77" fmla="*/ 1 h 390"/>
                <a:gd name="T78" fmla="*/ 2 w 335"/>
                <a:gd name="T79" fmla="*/ 2 h 390"/>
                <a:gd name="T80" fmla="*/ 1 w 335"/>
                <a:gd name="T81" fmla="*/ 2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76EBCAA-4B5D-94AD-81CA-00AA668E5D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927" y="6166892"/>
              <a:ext cx="38100" cy="39688"/>
            </a:xfrm>
            <a:custGeom>
              <a:avLst/>
              <a:gdLst>
                <a:gd name="T0" fmla="*/ 1 w 341"/>
                <a:gd name="T1" fmla="*/ 0 h 350"/>
                <a:gd name="T2" fmla="*/ 1 w 341"/>
                <a:gd name="T3" fmla="*/ 0 h 350"/>
                <a:gd name="T4" fmla="*/ 1 w 341"/>
                <a:gd name="T5" fmla="*/ 0 h 350"/>
                <a:gd name="T6" fmla="*/ 1 w 341"/>
                <a:gd name="T7" fmla="*/ 0 h 350"/>
                <a:gd name="T8" fmla="*/ 1 w 341"/>
                <a:gd name="T9" fmla="*/ 0 h 350"/>
                <a:gd name="T10" fmla="*/ 1 w 341"/>
                <a:gd name="T11" fmla="*/ 1 h 350"/>
                <a:gd name="T12" fmla="*/ 1 w 341"/>
                <a:gd name="T13" fmla="*/ 1 h 350"/>
                <a:gd name="T14" fmla="*/ 1 w 341"/>
                <a:gd name="T15" fmla="*/ 1 h 350"/>
                <a:gd name="T16" fmla="*/ 1 w 341"/>
                <a:gd name="T17" fmla="*/ 1 h 350"/>
                <a:gd name="T18" fmla="*/ 1 w 341"/>
                <a:gd name="T19" fmla="*/ 1 h 350"/>
                <a:gd name="T20" fmla="*/ 1 w 341"/>
                <a:gd name="T21" fmla="*/ 1 h 350"/>
                <a:gd name="T22" fmla="*/ 2 w 341"/>
                <a:gd name="T23" fmla="*/ 2 h 350"/>
                <a:gd name="T24" fmla="*/ 2 w 341"/>
                <a:gd name="T25" fmla="*/ 1 h 350"/>
                <a:gd name="T26" fmla="*/ 1 w 341"/>
                <a:gd name="T27" fmla="*/ 1 h 350"/>
                <a:gd name="T28" fmla="*/ 1 w 341"/>
                <a:gd name="T29" fmla="*/ 1 h 350"/>
                <a:gd name="T30" fmla="*/ 1 w 341"/>
                <a:gd name="T31" fmla="*/ 1 h 350"/>
                <a:gd name="T32" fmla="*/ 1 w 341"/>
                <a:gd name="T33" fmla="*/ 1 h 350"/>
                <a:gd name="T34" fmla="*/ 1 w 341"/>
                <a:gd name="T35" fmla="*/ 1 h 350"/>
                <a:gd name="T36" fmla="*/ 1 w 341"/>
                <a:gd name="T37" fmla="*/ 1 h 350"/>
                <a:gd name="T38" fmla="*/ 1 w 341"/>
                <a:gd name="T39" fmla="*/ 1 h 350"/>
                <a:gd name="T40" fmla="*/ 1 w 341"/>
                <a:gd name="T41" fmla="*/ 1 h 350"/>
                <a:gd name="T42" fmla="*/ 1 w 341"/>
                <a:gd name="T43" fmla="*/ 1 h 350"/>
                <a:gd name="T44" fmla="*/ 1 w 341"/>
                <a:gd name="T45" fmla="*/ 1 h 350"/>
                <a:gd name="T46" fmla="*/ 1 w 341"/>
                <a:gd name="T47" fmla="*/ 0 h 350"/>
                <a:gd name="T48" fmla="*/ 1 w 341"/>
                <a:gd name="T49" fmla="*/ 0 h 350"/>
                <a:gd name="T50" fmla="*/ 1 w 341"/>
                <a:gd name="T51" fmla="*/ 0 h 350"/>
                <a:gd name="T52" fmla="*/ 1 w 341"/>
                <a:gd name="T53" fmla="*/ 0 h 350"/>
                <a:gd name="T54" fmla="*/ 1 w 341"/>
                <a:gd name="T55" fmla="*/ 0 h 350"/>
                <a:gd name="T56" fmla="*/ 1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2 h 350"/>
                <a:gd name="T66" fmla="*/ 0 w 341"/>
                <a:gd name="T67" fmla="*/ 2 h 350"/>
                <a:gd name="T68" fmla="*/ 1 w 341"/>
                <a:gd name="T69" fmla="*/ 2 h 350"/>
                <a:gd name="T70" fmla="*/ 1 w 341"/>
                <a:gd name="T71" fmla="*/ 2 h 350"/>
                <a:gd name="T72" fmla="*/ 1 w 341"/>
                <a:gd name="T73" fmla="*/ 1 h 350"/>
                <a:gd name="T74" fmla="*/ 1 w 341"/>
                <a:gd name="T75" fmla="*/ 1 h 350"/>
                <a:gd name="T76" fmla="*/ 1 w 341"/>
                <a:gd name="T77" fmla="*/ 1 h 350"/>
                <a:gd name="T78" fmla="*/ 1 w 341"/>
                <a:gd name="T79" fmla="*/ 1 h 350"/>
                <a:gd name="T80" fmla="*/ 1 w 341"/>
                <a:gd name="T81" fmla="*/ 2 h 350"/>
                <a:gd name="T82" fmla="*/ 1 w 341"/>
                <a:gd name="T83" fmla="*/ 2 h 350"/>
                <a:gd name="T84" fmla="*/ 1 w 341"/>
                <a:gd name="T85" fmla="*/ 2 h 350"/>
                <a:gd name="T86" fmla="*/ 1 w 341"/>
                <a:gd name="T87" fmla="*/ 2 h 350"/>
                <a:gd name="T88" fmla="*/ 2 w 341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86F97C95-4DA9-793C-83B0-36F446288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252" y="6165304"/>
              <a:ext cx="26988" cy="39688"/>
            </a:xfrm>
            <a:custGeom>
              <a:avLst/>
              <a:gdLst>
                <a:gd name="T0" fmla="*/ 0 w 243"/>
                <a:gd name="T1" fmla="*/ 2 h 344"/>
                <a:gd name="T2" fmla="*/ 0 w 243"/>
                <a:gd name="T3" fmla="*/ 2 h 344"/>
                <a:gd name="T4" fmla="*/ 0 w 243"/>
                <a:gd name="T5" fmla="*/ 1 h 344"/>
                <a:gd name="T6" fmla="*/ 0 w 243"/>
                <a:gd name="T7" fmla="*/ 1 h 344"/>
                <a:gd name="T8" fmla="*/ 0 w 243"/>
                <a:gd name="T9" fmla="*/ 1 h 344"/>
                <a:gd name="T10" fmla="*/ 0 w 243"/>
                <a:gd name="T11" fmla="*/ 2 h 344"/>
                <a:gd name="T12" fmla="*/ 0 w 243"/>
                <a:gd name="T13" fmla="*/ 2 h 344"/>
                <a:gd name="T14" fmla="*/ 1 w 243"/>
                <a:gd name="T15" fmla="*/ 2 h 344"/>
                <a:gd name="T16" fmla="*/ 1 w 243"/>
                <a:gd name="T17" fmla="*/ 2 h 344"/>
                <a:gd name="T18" fmla="*/ 1 w 243"/>
                <a:gd name="T19" fmla="*/ 1 h 344"/>
                <a:gd name="T20" fmla="*/ 1 w 243"/>
                <a:gd name="T21" fmla="*/ 1 h 344"/>
                <a:gd name="T22" fmla="*/ 1 w 243"/>
                <a:gd name="T23" fmla="*/ 1 h 344"/>
                <a:gd name="T24" fmla="*/ 1 w 243"/>
                <a:gd name="T25" fmla="*/ 1 h 344"/>
                <a:gd name="T26" fmla="*/ 1 w 243"/>
                <a:gd name="T27" fmla="*/ 1 h 344"/>
                <a:gd name="T28" fmla="*/ 1 w 243"/>
                <a:gd name="T29" fmla="*/ 1 h 344"/>
                <a:gd name="T30" fmla="*/ 1 w 243"/>
                <a:gd name="T31" fmla="*/ 1 h 344"/>
                <a:gd name="T32" fmla="*/ 1 w 243"/>
                <a:gd name="T33" fmla="*/ 1 h 344"/>
                <a:gd name="T34" fmla="*/ 0 w 243"/>
                <a:gd name="T35" fmla="*/ 1 h 344"/>
                <a:gd name="T36" fmla="*/ 0 w 243"/>
                <a:gd name="T37" fmla="*/ 1 h 344"/>
                <a:gd name="T38" fmla="*/ 0 w 243"/>
                <a:gd name="T39" fmla="*/ 1 h 344"/>
                <a:gd name="T40" fmla="*/ 0 w 243"/>
                <a:gd name="T41" fmla="*/ 1 h 344"/>
                <a:gd name="T42" fmla="*/ 0 w 243"/>
                <a:gd name="T43" fmla="*/ 1 h 344"/>
                <a:gd name="T44" fmla="*/ 0 w 243"/>
                <a:gd name="T45" fmla="*/ 1 h 344"/>
                <a:gd name="T46" fmla="*/ 0 w 243"/>
                <a:gd name="T47" fmla="*/ 1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1 w 243"/>
                <a:gd name="T63" fmla="*/ 0 h 344"/>
                <a:gd name="T64" fmla="*/ 1 w 243"/>
                <a:gd name="T65" fmla="*/ 0 h 344"/>
                <a:gd name="T66" fmla="*/ 1 w 243"/>
                <a:gd name="T67" fmla="*/ 0 h 344"/>
                <a:gd name="T68" fmla="*/ 1 w 243"/>
                <a:gd name="T69" fmla="*/ 1 h 344"/>
                <a:gd name="T70" fmla="*/ 1 w 243"/>
                <a:gd name="T71" fmla="*/ 1 h 344"/>
                <a:gd name="T72" fmla="*/ 1 w 243"/>
                <a:gd name="T73" fmla="*/ 0 h 344"/>
                <a:gd name="T74" fmla="*/ 1 w 243"/>
                <a:gd name="T75" fmla="*/ 0 h 344"/>
                <a:gd name="T76" fmla="*/ 1 w 243"/>
                <a:gd name="T77" fmla="*/ 0 h 344"/>
                <a:gd name="T78" fmla="*/ 1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1 h 344"/>
                <a:gd name="T90" fmla="*/ 0 w 243"/>
                <a:gd name="T91" fmla="*/ 1 h 344"/>
                <a:gd name="T92" fmla="*/ 0 w 243"/>
                <a:gd name="T93" fmla="*/ 1 h 344"/>
                <a:gd name="T94" fmla="*/ 1 w 243"/>
                <a:gd name="T95" fmla="*/ 1 h 344"/>
                <a:gd name="T96" fmla="*/ 1 w 243"/>
                <a:gd name="T97" fmla="*/ 1 h 344"/>
                <a:gd name="T98" fmla="*/ 1 w 243"/>
                <a:gd name="T99" fmla="*/ 1 h 344"/>
                <a:gd name="T100" fmla="*/ 1 w 243"/>
                <a:gd name="T101" fmla="*/ 1 h 344"/>
                <a:gd name="T102" fmla="*/ 1 w 243"/>
                <a:gd name="T103" fmla="*/ 1 h 344"/>
                <a:gd name="T104" fmla="*/ 1 w 243"/>
                <a:gd name="T105" fmla="*/ 1 h 344"/>
                <a:gd name="T106" fmla="*/ 1 w 243"/>
                <a:gd name="T107" fmla="*/ 1 h 344"/>
                <a:gd name="T108" fmla="*/ 1 w 243"/>
                <a:gd name="T109" fmla="*/ 1 h 344"/>
                <a:gd name="T110" fmla="*/ 1 w 243"/>
                <a:gd name="T111" fmla="*/ 1 h 344"/>
                <a:gd name="T112" fmla="*/ 1 w 243"/>
                <a:gd name="T113" fmla="*/ 2 h 344"/>
                <a:gd name="T114" fmla="*/ 1 w 243"/>
                <a:gd name="T115" fmla="*/ 2 h 344"/>
                <a:gd name="T116" fmla="*/ 1 w 243"/>
                <a:gd name="T117" fmla="*/ 2 h 344"/>
                <a:gd name="T118" fmla="*/ 1 w 243"/>
                <a:gd name="T119" fmla="*/ 2 h 344"/>
                <a:gd name="T120" fmla="*/ 1 w 243"/>
                <a:gd name="T121" fmla="*/ 2 h 344"/>
                <a:gd name="T122" fmla="*/ 0 w 243"/>
                <a:gd name="T123" fmla="*/ 2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8C325E20-093F-0DFB-141D-EED079DB15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290" y="6170067"/>
              <a:ext cx="26988" cy="39688"/>
            </a:xfrm>
            <a:custGeom>
              <a:avLst/>
              <a:gdLst>
                <a:gd name="T0" fmla="*/ 0 w 226"/>
                <a:gd name="T1" fmla="*/ 2 h 359"/>
                <a:gd name="T2" fmla="*/ 0 w 226"/>
                <a:gd name="T3" fmla="*/ 1 h 359"/>
                <a:gd name="T4" fmla="*/ 0 w 226"/>
                <a:gd name="T5" fmla="*/ 1 h 359"/>
                <a:gd name="T6" fmla="*/ 0 w 226"/>
                <a:gd name="T7" fmla="*/ 1 h 359"/>
                <a:gd name="T8" fmla="*/ 0 w 226"/>
                <a:gd name="T9" fmla="*/ 1 h 359"/>
                <a:gd name="T10" fmla="*/ 0 w 226"/>
                <a:gd name="T11" fmla="*/ 1 h 359"/>
                <a:gd name="T12" fmla="*/ 1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1 w 226"/>
                <a:gd name="T25" fmla="*/ 0 h 359"/>
                <a:gd name="T26" fmla="*/ 1 w 226"/>
                <a:gd name="T27" fmla="*/ 0 h 359"/>
                <a:gd name="T28" fmla="*/ 1 w 226"/>
                <a:gd name="T29" fmla="*/ 0 h 359"/>
                <a:gd name="T30" fmla="*/ 1 w 226"/>
                <a:gd name="T31" fmla="*/ 0 h 359"/>
                <a:gd name="T32" fmla="*/ 1 w 226"/>
                <a:gd name="T33" fmla="*/ 0 h 359"/>
                <a:gd name="T34" fmla="*/ 1 w 226"/>
                <a:gd name="T35" fmla="*/ 0 h 359"/>
                <a:gd name="T36" fmla="*/ 1 w 226"/>
                <a:gd name="T37" fmla="*/ 1 h 359"/>
                <a:gd name="T38" fmla="*/ 1 w 226"/>
                <a:gd name="T39" fmla="*/ 1 h 359"/>
                <a:gd name="T40" fmla="*/ 1 w 226"/>
                <a:gd name="T41" fmla="*/ 2 h 359"/>
                <a:gd name="T42" fmla="*/ 1 w 226"/>
                <a:gd name="T43" fmla="*/ 2 h 359"/>
                <a:gd name="T44" fmla="*/ 1 w 226"/>
                <a:gd name="T45" fmla="*/ 2 h 359"/>
                <a:gd name="T46" fmla="*/ 1 w 226"/>
                <a:gd name="T47" fmla="*/ 2 h 359"/>
                <a:gd name="T48" fmla="*/ 0 w 226"/>
                <a:gd name="T49" fmla="*/ 2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5C63F27C-1448-2997-7EE1-2EE1901A3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27" y="6179592"/>
              <a:ext cx="39688" cy="46038"/>
            </a:xfrm>
            <a:custGeom>
              <a:avLst/>
              <a:gdLst>
                <a:gd name="T0" fmla="*/ 1 w 345"/>
                <a:gd name="T1" fmla="*/ 1 h 398"/>
                <a:gd name="T2" fmla="*/ 1 w 345"/>
                <a:gd name="T3" fmla="*/ 1 h 398"/>
                <a:gd name="T4" fmla="*/ 1 w 345"/>
                <a:gd name="T5" fmla="*/ 1 h 398"/>
                <a:gd name="T6" fmla="*/ 1 w 345"/>
                <a:gd name="T7" fmla="*/ 1 h 398"/>
                <a:gd name="T8" fmla="*/ 1 w 345"/>
                <a:gd name="T9" fmla="*/ 1 h 398"/>
                <a:gd name="T10" fmla="*/ 1 w 345"/>
                <a:gd name="T11" fmla="*/ 1 h 398"/>
                <a:gd name="T12" fmla="*/ 1 w 345"/>
                <a:gd name="T13" fmla="*/ 2 h 398"/>
                <a:gd name="T14" fmla="*/ 1 w 345"/>
                <a:gd name="T15" fmla="*/ 2 h 398"/>
                <a:gd name="T16" fmla="*/ 1 w 345"/>
                <a:gd name="T17" fmla="*/ 2 h 398"/>
                <a:gd name="T18" fmla="*/ 1 w 345"/>
                <a:gd name="T19" fmla="*/ 2 h 398"/>
                <a:gd name="T20" fmla="*/ 1 w 345"/>
                <a:gd name="T21" fmla="*/ 2 h 398"/>
                <a:gd name="T22" fmla="*/ 1 w 345"/>
                <a:gd name="T23" fmla="*/ 2 h 398"/>
                <a:gd name="T24" fmla="*/ 0 w 345"/>
                <a:gd name="T25" fmla="*/ 2 h 398"/>
                <a:gd name="T26" fmla="*/ 0 w 345"/>
                <a:gd name="T27" fmla="*/ 2 h 398"/>
                <a:gd name="T28" fmla="*/ 0 w 345"/>
                <a:gd name="T29" fmla="*/ 2 h 398"/>
                <a:gd name="T30" fmla="*/ 0 w 345"/>
                <a:gd name="T31" fmla="*/ 2 h 398"/>
                <a:gd name="T32" fmla="*/ 0 w 345"/>
                <a:gd name="T33" fmla="*/ 2 h 398"/>
                <a:gd name="T34" fmla="*/ 0 w 345"/>
                <a:gd name="T35" fmla="*/ 2 h 398"/>
                <a:gd name="T36" fmla="*/ 1 w 345"/>
                <a:gd name="T37" fmla="*/ 0 h 398"/>
                <a:gd name="T38" fmla="*/ 1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1 h 398"/>
                <a:gd name="T46" fmla="*/ 0 w 345"/>
                <a:gd name="T47" fmla="*/ 1 h 398"/>
                <a:gd name="T48" fmla="*/ 0 w 345"/>
                <a:gd name="T49" fmla="*/ 1 h 398"/>
                <a:gd name="T50" fmla="*/ 0 w 345"/>
                <a:gd name="T51" fmla="*/ 0 h 398"/>
                <a:gd name="T52" fmla="*/ 2 w 345"/>
                <a:gd name="T53" fmla="*/ 1 h 398"/>
                <a:gd name="T54" fmla="*/ 2 w 345"/>
                <a:gd name="T55" fmla="*/ 1 h 398"/>
                <a:gd name="T56" fmla="*/ 1 w 345"/>
                <a:gd name="T57" fmla="*/ 1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E1300C5-4C86-76C8-C737-A5F6E38D8F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5427" y="6214517"/>
              <a:ext cx="42863" cy="44450"/>
            </a:xfrm>
            <a:custGeom>
              <a:avLst/>
              <a:gdLst>
                <a:gd name="T0" fmla="*/ 1 w 380"/>
                <a:gd name="T1" fmla="*/ 0 h 397"/>
                <a:gd name="T2" fmla="*/ 1 w 380"/>
                <a:gd name="T3" fmla="*/ 0 h 397"/>
                <a:gd name="T4" fmla="*/ 1 w 380"/>
                <a:gd name="T5" fmla="*/ 0 h 397"/>
                <a:gd name="T6" fmla="*/ 1 w 380"/>
                <a:gd name="T7" fmla="*/ 0 h 397"/>
                <a:gd name="T8" fmla="*/ 1 w 380"/>
                <a:gd name="T9" fmla="*/ 1 h 397"/>
                <a:gd name="T10" fmla="*/ 1 w 380"/>
                <a:gd name="T11" fmla="*/ 1 h 397"/>
                <a:gd name="T12" fmla="*/ 1 w 380"/>
                <a:gd name="T13" fmla="*/ 1 h 397"/>
                <a:gd name="T14" fmla="*/ 1 w 380"/>
                <a:gd name="T15" fmla="*/ 0 h 397"/>
                <a:gd name="T16" fmla="*/ 1 w 380"/>
                <a:gd name="T17" fmla="*/ 0 h 397"/>
                <a:gd name="T18" fmla="*/ 1 w 380"/>
                <a:gd name="T19" fmla="*/ 0 h 397"/>
                <a:gd name="T20" fmla="*/ 1 w 380"/>
                <a:gd name="T21" fmla="*/ 0 h 397"/>
                <a:gd name="T22" fmla="*/ 1 w 380"/>
                <a:gd name="T23" fmla="*/ 0 h 397"/>
                <a:gd name="T24" fmla="*/ 1 w 380"/>
                <a:gd name="T25" fmla="*/ 0 h 397"/>
                <a:gd name="T26" fmla="*/ 2 w 380"/>
                <a:gd name="T27" fmla="*/ 0 h 397"/>
                <a:gd name="T28" fmla="*/ 2 w 380"/>
                <a:gd name="T29" fmla="*/ 0 h 397"/>
                <a:gd name="T30" fmla="*/ 0 w 380"/>
                <a:gd name="T31" fmla="*/ 1 h 397"/>
                <a:gd name="T32" fmla="*/ 0 w 380"/>
                <a:gd name="T33" fmla="*/ 1 h 397"/>
                <a:gd name="T34" fmla="*/ 0 w 380"/>
                <a:gd name="T35" fmla="*/ 1 h 397"/>
                <a:gd name="T36" fmla="*/ 0 w 380"/>
                <a:gd name="T37" fmla="*/ 1 h 397"/>
                <a:gd name="T38" fmla="*/ 0 w 380"/>
                <a:gd name="T39" fmla="*/ 1 h 397"/>
                <a:gd name="T40" fmla="*/ 0 w 380"/>
                <a:gd name="T41" fmla="*/ 1 h 397"/>
                <a:gd name="T42" fmla="*/ 0 w 380"/>
                <a:gd name="T43" fmla="*/ 1 h 397"/>
                <a:gd name="T44" fmla="*/ 1 w 380"/>
                <a:gd name="T45" fmla="*/ 1 h 397"/>
                <a:gd name="T46" fmla="*/ 1 w 380"/>
                <a:gd name="T47" fmla="*/ 1 h 397"/>
                <a:gd name="T48" fmla="*/ 1 w 380"/>
                <a:gd name="T49" fmla="*/ 1 h 397"/>
                <a:gd name="T50" fmla="*/ 1 w 380"/>
                <a:gd name="T51" fmla="*/ 1 h 397"/>
                <a:gd name="T52" fmla="*/ 0 w 380"/>
                <a:gd name="T53" fmla="*/ 1 h 397"/>
                <a:gd name="T54" fmla="*/ 1 w 380"/>
                <a:gd name="T55" fmla="*/ 1 h 397"/>
                <a:gd name="T56" fmla="*/ 1 w 380"/>
                <a:gd name="T57" fmla="*/ 1 h 397"/>
                <a:gd name="T58" fmla="*/ 1 w 380"/>
                <a:gd name="T59" fmla="*/ 1 h 397"/>
                <a:gd name="T60" fmla="*/ 1 w 380"/>
                <a:gd name="T61" fmla="*/ 1 h 397"/>
                <a:gd name="T62" fmla="*/ 1 w 380"/>
                <a:gd name="T63" fmla="*/ 1 h 397"/>
                <a:gd name="T64" fmla="*/ 1 w 380"/>
                <a:gd name="T65" fmla="*/ 1 h 397"/>
                <a:gd name="T66" fmla="*/ 1 w 380"/>
                <a:gd name="T67" fmla="*/ 1 h 397"/>
                <a:gd name="T68" fmla="*/ 1 w 380"/>
                <a:gd name="T69" fmla="*/ 2 h 397"/>
                <a:gd name="T70" fmla="*/ 1 w 380"/>
                <a:gd name="T71" fmla="*/ 2 h 397"/>
                <a:gd name="T72" fmla="*/ 1 w 380"/>
                <a:gd name="T73" fmla="*/ 2 h 397"/>
                <a:gd name="T74" fmla="*/ 1 w 380"/>
                <a:gd name="T75" fmla="*/ 2 h 397"/>
                <a:gd name="T76" fmla="*/ 1 w 380"/>
                <a:gd name="T77" fmla="*/ 2 h 397"/>
                <a:gd name="T78" fmla="*/ 1 w 380"/>
                <a:gd name="T79" fmla="*/ 2 h 397"/>
                <a:gd name="T80" fmla="*/ 1 w 380"/>
                <a:gd name="T81" fmla="*/ 2 h 397"/>
                <a:gd name="T82" fmla="*/ 2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A0A2BCFD-961A-EEC7-A85B-CC2793C50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65" y="6247854"/>
              <a:ext cx="46038" cy="44450"/>
            </a:xfrm>
            <a:custGeom>
              <a:avLst/>
              <a:gdLst>
                <a:gd name="T0" fmla="*/ 2 w 410"/>
                <a:gd name="T1" fmla="*/ 1 h 386"/>
                <a:gd name="T2" fmla="*/ 2 w 410"/>
                <a:gd name="T3" fmla="*/ 1 h 386"/>
                <a:gd name="T4" fmla="*/ 2 w 410"/>
                <a:gd name="T5" fmla="*/ 1 h 386"/>
                <a:gd name="T6" fmla="*/ 2 w 410"/>
                <a:gd name="T7" fmla="*/ 1 h 386"/>
                <a:gd name="T8" fmla="*/ 2 w 410"/>
                <a:gd name="T9" fmla="*/ 1 h 386"/>
                <a:gd name="T10" fmla="*/ 2 w 410"/>
                <a:gd name="T11" fmla="*/ 1 h 386"/>
                <a:gd name="T12" fmla="*/ 1 w 410"/>
                <a:gd name="T13" fmla="*/ 2 h 386"/>
                <a:gd name="T14" fmla="*/ 1 w 410"/>
                <a:gd name="T15" fmla="*/ 2 h 386"/>
                <a:gd name="T16" fmla="*/ 1 w 410"/>
                <a:gd name="T17" fmla="*/ 2 h 386"/>
                <a:gd name="T18" fmla="*/ 1 w 410"/>
                <a:gd name="T19" fmla="*/ 2 h 386"/>
                <a:gd name="T20" fmla="*/ 1 w 410"/>
                <a:gd name="T21" fmla="*/ 2 h 386"/>
                <a:gd name="T22" fmla="*/ 0 w 410"/>
                <a:gd name="T23" fmla="*/ 2 h 386"/>
                <a:gd name="T24" fmla="*/ 0 w 410"/>
                <a:gd name="T25" fmla="*/ 1 h 386"/>
                <a:gd name="T26" fmla="*/ 0 w 410"/>
                <a:gd name="T27" fmla="*/ 1 h 386"/>
                <a:gd name="T28" fmla="*/ 0 w 410"/>
                <a:gd name="T29" fmla="*/ 1 h 386"/>
                <a:gd name="T30" fmla="*/ 0 w 410"/>
                <a:gd name="T31" fmla="*/ 1 h 386"/>
                <a:gd name="T32" fmla="*/ 0 w 410"/>
                <a:gd name="T33" fmla="*/ 1 h 386"/>
                <a:gd name="T34" fmla="*/ 0 w 410"/>
                <a:gd name="T35" fmla="*/ 1 h 386"/>
                <a:gd name="T36" fmla="*/ 1 w 410"/>
                <a:gd name="T37" fmla="*/ 1 h 386"/>
                <a:gd name="T38" fmla="*/ 1 w 410"/>
                <a:gd name="T39" fmla="*/ 0 h 386"/>
                <a:gd name="T40" fmla="*/ 1 w 410"/>
                <a:gd name="T41" fmla="*/ 0 h 386"/>
                <a:gd name="T42" fmla="*/ 1 w 410"/>
                <a:gd name="T43" fmla="*/ 0 h 386"/>
                <a:gd name="T44" fmla="*/ 1 w 410"/>
                <a:gd name="T45" fmla="*/ 0 h 386"/>
                <a:gd name="T46" fmla="*/ 1 w 410"/>
                <a:gd name="T47" fmla="*/ 0 h 386"/>
                <a:gd name="T48" fmla="*/ 1 w 410"/>
                <a:gd name="T49" fmla="*/ 0 h 386"/>
                <a:gd name="T50" fmla="*/ 1 w 410"/>
                <a:gd name="T51" fmla="*/ 0 h 386"/>
                <a:gd name="T52" fmla="*/ 2 w 410"/>
                <a:gd name="T53" fmla="*/ 1 h 386"/>
                <a:gd name="T54" fmla="*/ 2 w 410"/>
                <a:gd name="T55" fmla="*/ 2 h 386"/>
                <a:gd name="T56" fmla="*/ 2 w 410"/>
                <a:gd name="T57" fmla="*/ 1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1CB1D80F-C0BB-C564-6506-B512956EF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77" y="6301829"/>
              <a:ext cx="42863" cy="33338"/>
            </a:xfrm>
            <a:custGeom>
              <a:avLst/>
              <a:gdLst>
                <a:gd name="T0" fmla="*/ 0 w 372"/>
                <a:gd name="T1" fmla="*/ 1 h 282"/>
                <a:gd name="T2" fmla="*/ 0 w 372"/>
                <a:gd name="T3" fmla="*/ 1 h 282"/>
                <a:gd name="T4" fmla="*/ 0 w 372"/>
                <a:gd name="T5" fmla="*/ 1 h 282"/>
                <a:gd name="T6" fmla="*/ 0 w 372"/>
                <a:gd name="T7" fmla="*/ 1 h 282"/>
                <a:gd name="T8" fmla="*/ 0 w 372"/>
                <a:gd name="T9" fmla="*/ 1 h 282"/>
                <a:gd name="T10" fmla="*/ 0 w 372"/>
                <a:gd name="T11" fmla="*/ 1 h 282"/>
                <a:gd name="T12" fmla="*/ 1 w 372"/>
                <a:gd name="T13" fmla="*/ 0 h 282"/>
                <a:gd name="T14" fmla="*/ 1 w 372"/>
                <a:gd name="T15" fmla="*/ 0 h 282"/>
                <a:gd name="T16" fmla="*/ 1 w 372"/>
                <a:gd name="T17" fmla="*/ 0 h 282"/>
                <a:gd name="T18" fmla="*/ 1 w 372"/>
                <a:gd name="T19" fmla="*/ 0 h 282"/>
                <a:gd name="T20" fmla="*/ 1 w 372"/>
                <a:gd name="T21" fmla="*/ 0 h 282"/>
                <a:gd name="T22" fmla="*/ 2 w 372"/>
                <a:gd name="T23" fmla="*/ 0 h 282"/>
                <a:gd name="T24" fmla="*/ 2 w 372"/>
                <a:gd name="T25" fmla="*/ 1 h 282"/>
                <a:gd name="T26" fmla="*/ 2 w 372"/>
                <a:gd name="T27" fmla="*/ 1 h 282"/>
                <a:gd name="T28" fmla="*/ 2 w 372"/>
                <a:gd name="T29" fmla="*/ 1 h 282"/>
                <a:gd name="T30" fmla="*/ 2 w 372"/>
                <a:gd name="T31" fmla="*/ 1 h 282"/>
                <a:gd name="T32" fmla="*/ 2 w 372"/>
                <a:gd name="T33" fmla="*/ 1 h 282"/>
                <a:gd name="T34" fmla="*/ 2 w 372"/>
                <a:gd name="T35" fmla="*/ 1 h 282"/>
                <a:gd name="T36" fmla="*/ 1 w 372"/>
                <a:gd name="T37" fmla="*/ 1 h 282"/>
                <a:gd name="T38" fmla="*/ 1 w 372"/>
                <a:gd name="T39" fmla="*/ 1 h 282"/>
                <a:gd name="T40" fmla="*/ 1 w 372"/>
                <a:gd name="T41" fmla="*/ 1 h 282"/>
                <a:gd name="T42" fmla="*/ 1 w 372"/>
                <a:gd name="T43" fmla="*/ 1 h 282"/>
                <a:gd name="T44" fmla="*/ 1 w 372"/>
                <a:gd name="T45" fmla="*/ 1 h 282"/>
                <a:gd name="T46" fmla="*/ 0 w 372"/>
                <a:gd name="T47" fmla="*/ 2 h 282"/>
                <a:gd name="T48" fmla="*/ 0 w 372"/>
                <a:gd name="T49" fmla="*/ 1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DC6313B1-F4A5-739B-1D1F-8648E8FBD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565" y="6347867"/>
              <a:ext cx="41275" cy="31750"/>
            </a:xfrm>
            <a:custGeom>
              <a:avLst/>
              <a:gdLst>
                <a:gd name="T0" fmla="*/ 0 w 367"/>
                <a:gd name="T1" fmla="*/ 1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1 h 274"/>
                <a:gd name="T10" fmla="*/ 0 w 367"/>
                <a:gd name="T11" fmla="*/ 1 h 274"/>
                <a:gd name="T12" fmla="*/ 0 w 367"/>
                <a:gd name="T13" fmla="*/ 1 h 274"/>
                <a:gd name="T14" fmla="*/ 0 w 367"/>
                <a:gd name="T15" fmla="*/ 1 h 274"/>
                <a:gd name="T16" fmla="*/ 0 w 367"/>
                <a:gd name="T17" fmla="*/ 1 h 274"/>
                <a:gd name="T18" fmla="*/ 0 w 367"/>
                <a:gd name="T19" fmla="*/ 1 h 274"/>
                <a:gd name="T20" fmla="*/ 0 w 367"/>
                <a:gd name="T21" fmla="*/ 1 h 274"/>
                <a:gd name="T22" fmla="*/ 1 w 367"/>
                <a:gd name="T23" fmla="*/ 1 h 274"/>
                <a:gd name="T24" fmla="*/ 1 w 367"/>
                <a:gd name="T25" fmla="*/ 1 h 274"/>
                <a:gd name="T26" fmla="*/ 1 w 367"/>
                <a:gd name="T27" fmla="*/ 1 h 274"/>
                <a:gd name="T28" fmla="*/ 1 w 367"/>
                <a:gd name="T29" fmla="*/ 1 h 274"/>
                <a:gd name="T30" fmla="*/ 1 w 367"/>
                <a:gd name="T31" fmla="*/ 1 h 274"/>
                <a:gd name="T32" fmla="*/ 1 w 367"/>
                <a:gd name="T33" fmla="*/ 1 h 274"/>
                <a:gd name="T34" fmla="*/ 1 w 367"/>
                <a:gd name="T35" fmla="*/ 1 h 274"/>
                <a:gd name="T36" fmla="*/ 1 w 367"/>
                <a:gd name="T37" fmla="*/ 0 h 274"/>
                <a:gd name="T38" fmla="*/ 1 w 367"/>
                <a:gd name="T39" fmla="*/ 0 h 274"/>
                <a:gd name="T40" fmla="*/ 1 w 367"/>
                <a:gd name="T41" fmla="*/ 0 h 274"/>
                <a:gd name="T42" fmla="*/ 1 w 367"/>
                <a:gd name="T43" fmla="*/ 0 h 274"/>
                <a:gd name="T44" fmla="*/ 1 w 367"/>
                <a:gd name="T45" fmla="*/ 0 h 274"/>
                <a:gd name="T46" fmla="*/ 1 w 367"/>
                <a:gd name="T47" fmla="*/ 0 h 274"/>
                <a:gd name="T48" fmla="*/ 1 w 367"/>
                <a:gd name="T49" fmla="*/ 0 h 274"/>
                <a:gd name="T50" fmla="*/ 1 w 367"/>
                <a:gd name="T51" fmla="*/ 0 h 274"/>
                <a:gd name="T52" fmla="*/ 1 w 367"/>
                <a:gd name="T53" fmla="*/ 0 h 274"/>
                <a:gd name="T54" fmla="*/ 1 w 367"/>
                <a:gd name="T55" fmla="*/ 0 h 274"/>
                <a:gd name="T56" fmla="*/ 2 w 367"/>
                <a:gd name="T57" fmla="*/ 0 h 274"/>
                <a:gd name="T58" fmla="*/ 2 w 367"/>
                <a:gd name="T59" fmla="*/ 0 h 274"/>
                <a:gd name="T60" fmla="*/ 2 w 367"/>
                <a:gd name="T61" fmla="*/ 0 h 274"/>
                <a:gd name="T62" fmla="*/ 2 w 367"/>
                <a:gd name="T63" fmla="*/ 1 h 274"/>
                <a:gd name="T64" fmla="*/ 2 w 367"/>
                <a:gd name="T65" fmla="*/ 1 h 274"/>
                <a:gd name="T66" fmla="*/ 2 w 367"/>
                <a:gd name="T67" fmla="*/ 1 h 274"/>
                <a:gd name="T68" fmla="*/ 1 w 367"/>
                <a:gd name="T69" fmla="*/ 1 h 274"/>
                <a:gd name="T70" fmla="*/ 1 w 367"/>
                <a:gd name="T71" fmla="*/ 1 h 274"/>
                <a:gd name="T72" fmla="*/ 1 w 367"/>
                <a:gd name="T73" fmla="*/ 1 h 274"/>
                <a:gd name="T74" fmla="*/ 2 w 367"/>
                <a:gd name="T75" fmla="*/ 1 h 274"/>
                <a:gd name="T76" fmla="*/ 2 w 367"/>
                <a:gd name="T77" fmla="*/ 1 h 274"/>
                <a:gd name="T78" fmla="*/ 2 w 367"/>
                <a:gd name="T79" fmla="*/ 1 h 274"/>
                <a:gd name="T80" fmla="*/ 1 w 367"/>
                <a:gd name="T81" fmla="*/ 0 h 274"/>
                <a:gd name="T82" fmla="*/ 1 w 367"/>
                <a:gd name="T83" fmla="*/ 0 h 274"/>
                <a:gd name="T84" fmla="*/ 1 w 367"/>
                <a:gd name="T85" fmla="*/ 0 h 274"/>
                <a:gd name="T86" fmla="*/ 1 w 367"/>
                <a:gd name="T87" fmla="*/ 0 h 274"/>
                <a:gd name="T88" fmla="*/ 1 w 367"/>
                <a:gd name="T89" fmla="*/ 0 h 274"/>
                <a:gd name="T90" fmla="*/ 1 w 367"/>
                <a:gd name="T91" fmla="*/ 1 h 274"/>
                <a:gd name="T92" fmla="*/ 1 w 367"/>
                <a:gd name="T93" fmla="*/ 1 h 274"/>
                <a:gd name="T94" fmla="*/ 1 w 367"/>
                <a:gd name="T95" fmla="*/ 1 h 274"/>
                <a:gd name="T96" fmla="*/ 1 w 367"/>
                <a:gd name="T97" fmla="*/ 1 h 274"/>
                <a:gd name="T98" fmla="*/ 1 w 367"/>
                <a:gd name="T99" fmla="*/ 1 h 274"/>
                <a:gd name="T100" fmla="*/ 1 w 367"/>
                <a:gd name="T101" fmla="*/ 1 h 274"/>
                <a:gd name="T102" fmla="*/ 1 w 367"/>
                <a:gd name="T103" fmla="*/ 1 h 274"/>
                <a:gd name="T104" fmla="*/ 1 w 367"/>
                <a:gd name="T105" fmla="*/ 1 h 274"/>
                <a:gd name="T106" fmla="*/ 1 w 367"/>
                <a:gd name="T107" fmla="*/ 1 h 274"/>
                <a:gd name="T108" fmla="*/ 1 w 367"/>
                <a:gd name="T109" fmla="*/ 1 h 274"/>
                <a:gd name="T110" fmla="*/ 1 w 367"/>
                <a:gd name="T111" fmla="*/ 1 h 274"/>
                <a:gd name="T112" fmla="*/ 0 w 367"/>
                <a:gd name="T113" fmla="*/ 1 h 274"/>
                <a:gd name="T114" fmla="*/ 0 w 367"/>
                <a:gd name="T115" fmla="*/ 1 h 274"/>
                <a:gd name="T116" fmla="*/ 0 w 367"/>
                <a:gd name="T117" fmla="*/ 1 h 274"/>
                <a:gd name="T118" fmla="*/ 0 w 367"/>
                <a:gd name="T119" fmla="*/ 1 h 274"/>
                <a:gd name="T120" fmla="*/ 0 w 367"/>
                <a:gd name="T121" fmla="*/ 1 h 274"/>
                <a:gd name="T122" fmla="*/ 0 w 367"/>
                <a:gd name="T123" fmla="*/ 1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7C02BA5-F241-131C-5989-4E90E4D28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965" y="6400254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1 w 94"/>
                <a:gd name="T29" fmla="*/ 0 h 90"/>
                <a:gd name="T30" fmla="*/ 1 w 94"/>
                <a:gd name="T31" fmla="*/ 0 h 90"/>
                <a:gd name="T32" fmla="*/ 1 w 94"/>
                <a:gd name="T33" fmla="*/ 0 h 90"/>
                <a:gd name="T34" fmla="*/ 1 w 94"/>
                <a:gd name="T35" fmla="*/ 0 h 90"/>
                <a:gd name="T36" fmla="*/ 1 w 94"/>
                <a:gd name="T37" fmla="*/ 0 h 90"/>
                <a:gd name="T38" fmla="*/ 1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B1112872-0B51-F879-26ED-572B05B02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30417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2 w 341"/>
                <a:gd name="T13" fmla="*/ 0 h 271"/>
                <a:gd name="T14" fmla="*/ 2 w 341"/>
                <a:gd name="T15" fmla="*/ 0 h 271"/>
                <a:gd name="T16" fmla="*/ 2 w 341"/>
                <a:gd name="T17" fmla="*/ 0 h 271"/>
                <a:gd name="T18" fmla="*/ 2 w 341"/>
                <a:gd name="T19" fmla="*/ 0 h 271"/>
                <a:gd name="T20" fmla="*/ 2 w 341"/>
                <a:gd name="T21" fmla="*/ 0 h 271"/>
                <a:gd name="T22" fmla="*/ 2 w 341"/>
                <a:gd name="T23" fmla="*/ 0 h 271"/>
                <a:gd name="T24" fmla="*/ 2 w 341"/>
                <a:gd name="T25" fmla="*/ 1 h 271"/>
                <a:gd name="T26" fmla="*/ 2 w 341"/>
                <a:gd name="T27" fmla="*/ 1 h 271"/>
                <a:gd name="T28" fmla="*/ 2 w 341"/>
                <a:gd name="T29" fmla="*/ 1 h 271"/>
                <a:gd name="T30" fmla="*/ 2 w 341"/>
                <a:gd name="T31" fmla="*/ 1 h 271"/>
                <a:gd name="T32" fmla="*/ 2 w 341"/>
                <a:gd name="T33" fmla="*/ 1 h 271"/>
                <a:gd name="T34" fmla="*/ 2 w 341"/>
                <a:gd name="T35" fmla="*/ 1 h 271"/>
                <a:gd name="T36" fmla="*/ 0 w 341"/>
                <a:gd name="T37" fmla="*/ 1 h 271"/>
                <a:gd name="T38" fmla="*/ 0 w 341"/>
                <a:gd name="T39" fmla="*/ 1 h 271"/>
                <a:gd name="T40" fmla="*/ 0 w 341"/>
                <a:gd name="T41" fmla="*/ 1 h 271"/>
                <a:gd name="T42" fmla="*/ 0 w 341"/>
                <a:gd name="T43" fmla="*/ 1 h 271"/>
                <a:gd name="T44" fmla="*/ 1 w 341"/>
                <a:gd name="T45" fmla="*/ 1 h 271"/>
                <a:gd name="T46" fmla="*/ 1 w 341"/>
                <a:gd name="T47" fmla="*/ 1 h 271"/>
                <a:gd name="T48" fmla="*/ 1 w 341"/>
                <a:gd name="T49" fmla="*/ 1 h 271"/>
                <a:gd name="T50" fmla="*/ 0 w 341"/>
                <a:gd name="T51" fmla="*/ 1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AF433570-D713-374B-7AD5-6A4CD08AE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79629"/>
              <a:ext cx="39688" cy="39688"/>
            </a:xfrm>
            <a:custGeom>
              <a:avLst/>
              <a:gdLst>
                <a:gd name="T0" fmla="*/ 1 w 347"/>
                <a:gd name="T1" fmla="*/ 2 h 354"/>
                <a:gd name="T2" fmla="*/ 1 w 347"/>
                <a:gd name="T3" fmla="*/ 2 h 354"/>
                <a:gd name="T4" fmla="*/ 0 w 347"/>
                <a:gd name="T5" fmla="*/ 1 h 354"/>
                <a:gd name="T6" fmla="*/ 0 w 347"/>
                <a:gd name="T7" fmla="*/ 1 h 354"/>
                <a:gd name="T8" fmla="*/ 0 w 347"/>
                <a:gd name="T9" fmla="*/ 1 h 354"/>
                <a:gd name="T10" fmla="*/ 0 w 347"/>
                <a:gd name="T11" fmla="*/ 1 h 354"/>
                <a:gd name="T12" fmla="*/ 0 w 347"/>
                <a:gd name="T13" fmla="*/ 1 h 354"/>
                <a:gd name="T14" fmla="*/ 0 w 347"/>
                <a:gd name="T15" fmla="*/ 1 h 354"/>
                <a:gd name="T16" fmla="*/ 0 w 347"/>
                <a:gd name="T17" fmla="*/ 1 h 354"/>
                <a:gd name="T18" fmla="*/ 0 w 347"/>
                <a:gd name="T19" fmla="*/ 1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1 w 347"/>
                <a:gd name="T31" fmla="*/ 0 h 354"/>
                <a:gd name="T32" fmla="*/ 1 w 347"/>
                <a:gd name="T33" fmla="*/ 0 h 354"/>
                <a:gd name="T34" fmla="*/ 2 w 347"/>
                <a:gd name="T35" fmla="*/ 0 h 354"/>
                <a:gd name="T36" fmla="*/ 2 w 347"/>
                <a:gd name="T37" fmla="*/ 0 h 354"/>
                <a:gd name="T38" fmla="*/ 2 w 347"/>
                <a:gd name="T39" fmla="*/ 0 h 354"/>
                <a:gd name="T40" fmla="*/ 2 w 347"/>
                <a:gd name="T41" fmla="*/ 1 h 354"/>
                <a:gd name="T42" fmla="*/ 2 w 347"/>
                <a:gd name="T43" fmla="*/ 1 h 354"/>
                <a:gd name="T44" fmla="*/ 2 w 347"/>
                <a:gd name="T45" fmla="*/ 1 h 354"/>
                <a:gd name="T46" fmla="*/ 1 w 347"/>
                <a:gd name="T47" fmla="*/ 0 h 354"/>
                <a:gd name="T48" fmla="*/ 1 w 347"/>
                <a:gd name="T49" fmla="*/ 0 h 354"/>
                <a:gd name="T50" fmla="*/ 1 w 347"/>
                <a:gd name="T51" fmla="*/ 1 h 354"/>
                <a:gd name="T52" fmla="*/ 0 w 347"/>
                <a:gd name="T53" fmla="*/ 1 h 354"/>
                <a:gd name="T54" fmla="*/ 0 w 347"/>
                <a:gd name="T55" fmla="*/ 1 h 354"/>
                <a:gd name="T56" fmla="*/ 0 w 347"/>
                <a:gd name="T57" fmla="*/ 1 h 354"/>
                <a:gd name="T58" fmla="*/ 0 w 347"/>
                <a:gd name="T59" fmla="*/ 1 h 354"/>
                <a:gd name="T60" fmla="*/ 0 w 347"/>
                <a:gd name="T61" fmla="*/ 1 h 354"/>
                <a:gd name="T62" fmla="*/ 0 w 347"/>
                <a:gd name="T63" fmla="*/ 1 h 354"/>
                <a:gd name="T64" fmla="*/ 0 w 347"/>
                <a:gd name="T65" fmla="*/ 1 h 354"/>
                <a:gd name="T66" fmla="*/ 0 w 347"/>
                <a:gd name="T67" fmla="*/ 1 h 354"/>
                <a:gd name="T68" fmla="*/ 0 w 347"/>
                <a:gd name="T69" fmla="*/ 1 h 354"/>
                <a:gd name="T70" fmla="*/ 0 w 347"/>
                <a:gd name="T71" fmla="*/ 1 h 354"/>
                <a:gd name="T72" fmla="*/ 0 w 347"/>
                <a:gd name="T73" fmla="*/ 1 h 354"/>
                <a:gd name="T74" fmla="*/ 1 w 347"/>
                <a:gd name="T75" fmla="*/ 1 h 354"/>
                <a:gd name="T76" fmla="*/ 1 w 347"/>
                <a:gd name="T77" fmla="*/ 1 h 354"/>
                <a:gd name="T78" fmla="*/ 2 w 347"/>
                <a:gd name="T79" fmla="*/ 1 h 354"/>
                <a:gd name="T80" fmla="*/ 2 w 347"/>
                <a:gd name="T81" fmla="*/ 1 h 354"/>
                <a:gd name="T82" fmla="*/ 2 w 347"/>
                <a:gd name="T83" fmla="*/ 1 h 354"/>
                <a:gd name="T84" fmla="*/ 2 w 347"/>
                <a:gd name="T85" fmla="*/ 2 h 354"/>
                <a:gd name="T86" fmla="*/ 2 w 347"/>
                <a:gd name="T87" fmla="*/ 2 h 354"/>
                <a:gd name="T88" fmla="*/ 2 w 347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A005CB5F-D7DB-AC89-193A-56A58FD365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5915" y="6536779"/>
              <a:ext cx="39688" cy="39688"/>
            </a:xfrm>
            <a:custGeom>
              <a:avLst/>
              <a:gdLst>
                <a:gd name="T0" fmla="*/ 1 w 361"/>
                <a:gd name="T1" fmla="*/ 1 h 338"/>
                <a:gd name="T2" fmla="*/ 1 w 361"/>
                <a:gd name="T3" fmla="*/ 1 h 338"/>
                <a:gd name="T4" fmla="*/ 1 w 361"/>
                <a:gd name="T5" fmla="*/ 1 h 338"/>
                <a:gd name="T6" fmla="*/ 1 w 361"/>
                <a:gd name="T7" fmla="*/ 1 h 338"/>
                <a:gd name="T8" fmla="*/ 1 w 361"/>
                <a:gd name="T9" fmla="*/ 1 h 338"/>
                <a:gd name="T10" fmla="*/ 1 w 361"/>
                <a:gd name="T11" fmla="*/ 1 h 338"/>
                <a:gd name="T12" fmla="*/ 1 w 361"/>
                <a:gd name="T13" fmla="*/ 1 h 338"/>
                <a:gd name="T14" fmla="*/ 1 w 361"/>
                <a:gd name="T15" fmla="*/ 1 h 338"/>
                <a:gd name="T16" fmla="*/ 1 w 361"/>
                <a:gd name="T17" fmla="*/ 1 h 338"/>
                <a:gd name="T18" fmla="*/ 1 w 361"/>
                <a:gd name="T19" fmla="*/ 1 h 338"/>
                <a:gd name="T20" fmla="*/ 1 w 361"/>
                <a:gd name="T21" fmla="*/ 1 h 338"/>
                <a:gd name="T22" fmla="*/ 1 w 361"/>
                <a:gd name="T23" fmla="*/ 1 h 338"/>
                <a:gd name="T24" fmla="*/ 1 w 361"/>
                <a:gd name="T25" fmla="*/ 1 h 338"/>
                <a:gd name="T26" fmla="*/ 1 w 361"/>
                <a:gd name="T27" fmla="*/ 1 h 338"/>
                <a:gd name="T28" fmla="*/ 1 w 361"/>
                <a:gd name="T29" fmla="*/ 1 h 338"/>
                <a:gd name="T30" fmla="*/ 1 w 361"/>
                <a:gd name="T31" fmla="*/ 1 h 338"/>
                <a:gd name="T32" fmla="*/ 0 w 361"/>
                <a:gd name="T33" fmla="*/ 1 h 338"/>
                <a:gd name="T34" fmla="*/ 0 w 361"/>
                <a:gd name="T35" fmla="*/ 1 h 338"/>
                <a:gd name="T36" fmla="*/ 0 w 361"/>
                <a:gd name="T37" fmla="*/ 1 h 338"/>
                <a:gd name="T38" fmla="*/ 0 w 361"/>
                <a:gd name="T39" fmla="*/ 1 h 338"/>
                <a:gd name="T40" fmla="*/ 0 w 361"/>
                <a:gd name="T41" fmla="*/ 1 h 338"/>
                <a:gd name="T42" fmla="*/ 0 w 361"/>
                <a:gd name="T43" fmla="*/ 1 h 338"/>
                <a:gd name="T44" fmla="*/ 0 w 361"/>
                <a:gd name="T45" fmla="*/ 1 h 338"/>
                <a:gd name="T46" fmla="*/ 2 w 361"/>
                <a:gd name="T47" fmla="*/ 0 h 338"/>
                <a:gd name="T48" fmla="*/ 2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1 h 338"/>
                <a:gd name="T58" fmla="*/ 0 w 361"/>
                <a:gd name="T59" fmla="*/ 1 h 338"/>
                <a:gd name="T60" fmla="*/ 0 w 361"/>
                <a:gd name="T61" fmla="*/ 1 h 338"/>
                <a:gd name="T62" fmla="*/ 0 w 361"/>
                <a:gd name="T63" fmla="*/ 2 h 338"/>
                <a:gd name="T64" fmla="*/ 0 w 361"/>
                <a:gd name="T65" fmla="*/ 2 h 338"/>
                <a:gd name="T66" fmla="*/ 0 w 361"/>
                <a:gd name="T67" fmla="*/ 2 h 338"/>
                <a:gd name="T68" fmla="*/ 0 w 361"/>
                <a:gd name="T69" fmla="*/ 2 h 338"/>
                <a:gd name="T70" fmla="*/ 1 w 361"/>
                <a:gd name="T71" fmla="*/ 2 h 338"/>
                <a:gd name="T72" fmla="*/ 1 w 361"/>
                <a:gd name="T73" fmla="*/ 2 h 338"/>
                <a:gd name="T74" fmla="*/ 1 w 361"/>
                <a:gd name="T75" fmla="*/ 2 h 338"/>
                <a:gd name="T76" fmla="*/ 1 w 361"/>
                <a:gd name="T77" fmla="*/ 2 h 338"/>
                <a:gd name="T78" fmla="*/ 1 w 361"/>
                <a:gd name="T79" fmla="*/ 1 h 338"/>
                <a:gd name="T80" fmla="*/ 1 w 361"/>
                <a:gd name="T81" fmla="*/ 2 h 338"/>
                <a:gd name="T82" fmla="*/ 1 w 361"/>
                <a:gd name="T83" fmla="*/ 2 h 338"/>
                <a:gd name="T84" fmla="*/ 1 w 361"/>
                <a:gd name="T85" fmla="*/ 2 h 338"/>
                <a:gd name="T86" fmla="*/ 1 w 361"/>
                <a:gd name="T87" fmla="*/ 2 h 338"/>
                <a:gd name="T88" fmla="*/ 1 w 361"/>
                <a:gd name="T89" fmla="*/ 2 h 338"/>
                <a:gd name="T90" fmla="*/ 1 w 361"/>
                <a:gd name="T91" fmla="*/ 2 h 338"/>
                <a:gd name="T92" fmla="*/ 1 w 361"/>
                <a:gd name="T93" fmla="*/ 2 h 338"/>
                <a:gd name="T94" fmla="*/ 2 w 361"/>
                <a:gd name="T95" fmla="*/ 2 h 338"/>
                <a:gd name="T96" fmla="*/ 2 w 361"/>
                <a:gd name="T97" fmla="*/ 1 h 338"/>
                <a:gd name="T98" fmla="*/ 2 w 361"/>
                <a:gd name="T99" fmla="*/ 1 h 338"/>
                <a:gd name="T100" fmla="*/ 2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8DCD6CBB-ABDA-59A8-B1B1-98E8A8072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040" y="6590754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1 w 398"/>
                <a:gd name="T3" fmla="*/ 0 h 347"/>
                <a:gd name="T4" fmla="*/ 1 w 398"/>
                <a:gd name="T5" fmla="*/ 0 h 347"/>
                <a:gd name="T6" fmla="*/ 1 w 398"/>
                <a:gd name="T7" fmla="*/ 0 h 347"/>
                <a:gd name="T8" fmla="*/ 1 w 398"/>
                <a:gd name="T9" fmla="*/ 0 h 347"/>
                <a:gd name="T10" fmla="*/ 1 w 398"/>
                <a:gd name="T11" fmla="*/ 0 h 347"/>
                <a:gd name="T12" fmla="*/ 2 w 398"/>
                <a:gd name="T13" fmla="*/ 1 h 347"/>
                <a:gd name="T14" fmla="*/ 2 w 398"/>
                <a:gd name="T15" fmla="*/ 1 h 347"/>
                <a:gd name="T16" fmla="*/ 2 w 398"/>
                <a:gd name="T17" fmla="*/ 1 h 347"/>
                <a:gd name="T18" fmla="*/ 2 w 398"/>
                <a:gd name="T19" fmla="*/ 0 h 347"/>
                <a:gd name="T20" fmla="*/ 2 w 398"/>
                <a:gd name="T21" fmla="*/ 0 h 347"/>
                <a:gd name="T22" fmla="*/ 2 w 398"/>
                <a:gd name="T23" fmla="*/ 0 h 347"/>
                <a:gd name="T24" fmla="*/ 2 w 398"/>
                <a:gd name="T25" fmla="*/ 2 h 347"/>
                <a:gd name="T26" fmla="*/ 1 w 398"/>
                <a:gd name="T27" fmla="*/ 2 h 347"/>
                <a:gd name="T28" fmla="*/ 1 w 398"/>
                <a:gd name="T29" fmla="*/ 1 h 347"/>
                <a:gd name="T30" fmla="*/ 1 w 398"/>
                <a:gd name="T31" fmla="*/ 1 h 347"/>
                <a:gd name="T32" fmla="*/ 1 w 398"/>
                <a:gd name="T33" fmla="*/ 1 h 347"/>
                <a:gd name="T34" fmla="*/ 1 w 398"/>
                <a:gd name="T35" fmla="*/ 1 h 347"/>
                <a:gd name="T36" fmla="*/ 1 w 398"/>
                <a:gd name="T37" fmla="*/ 1 h 347"/>
                <a:gd name="T38" fmla="*/ 2 w 398"/>
                <a:gd name="T39" fmla="*/ 1 h 347"/>
                <a:gd name="T40" fmla="*/ 1 w 398"/>
                <a:gd name="T41" fmla="*/ 1 h 347"/>
                <a:gd name="T42" fmla="*/ 1 w 398"/>
                <a:gd name="T43" fmla="*/ 1 h 347"/>
                <a:gd name="T44" fmla="*/ 1 w 398"/>
                <a:gd name="T45" fmla="*/ 1 h 347"/>
                <a:gd name="T46" fmla="*/ 1 w 398"/>
                <a:gd name="T47" fmla="*/ 1 h 347"/>
                <a:gd name="T48" fmla="*/ 1 w 398"/>
                <a:gd name="T49" fmla="*/ 1 h 347"/>
                <a:gd name="T50" fmla="*/ 1 w 398"/>
                <a:gd name="T51" fmla="*/ 1 h 347"/>
                <a:gd name="T52" fmla="*/ 1 w 398"/>
                <a:gd name="T53" fmla="*/ 1 h 347"/>
                <a:gd name="T54" fmla="*/ 1 w 398"/>
                <a:gd name="T55" fmla="*/ 1 h 347"/>
                <a:gd name="T56" fmla="*/ 1 w 398"/>
                <a:gd name="T57" fmla="*/ 1 h 347"/>
                <a:gd name="T58" fmla="*/ 1 w 398"/>
                <a:gd name="T59" fmla="*/ 1 h 347"/>
                <a:gd name="T60" fmla="*/ 1 w 398"/>
                <a:gd name="T61" fmla="*/ 1 h 347"/>
                <a:gd name="T62" fmla="*/ 1 w 398"/>
                <a:gd name="T63" fmla="*/ 1 h 347"/>
                <a:gd name="T64" fmla="*/ 0 w 398"/>
                <a:gd name="T65" fmla="*/ 1 h 347"/>
                <a:gd name="T66" fmla="*/ 0 w 398"/>
                <a:gd name="T67" fmla="*/ 1 h 347"/>
                <a:gd name="T68" fmla="*/ 0 w 398"/>
                <a:gd name="T69" fmla="*/ 1 h 347"/>
                <a:gd name="T70" fmla="*/ 0 w 398"/>
                <a:gd name="T71" fmla="*/ 1 h 347"/>
                <a:gd name="T72" fmla="*/ 0 w 398"/>
                <a:gd name="T73" fmla="*/ 1 h 347"/>
                <a:gd name="T74" fmla="*/ 0 w 398"/>
                <a:gd name="T75" fmla="*/ 1 h 347"/>
                <a:gd name="T76" fmla="*/ 0 w 398"/>
                <a:gd name="T77" fmla="*/ 1 h 347"/>
                <a:gd name="T78" fmla="*/ 0 w 398"/>
                <a:gd name="T79" fmla="*/ 1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22E9CA4E-C422-4E6C-889A-767D7F281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815" y="6639967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1 w 352"/>
                <a:gd name="T7" fmla="*/ 0 h 352"/>
                <a:gd name="T8" fmla="*/ 1 w 352"/>
                <a:gd name="T9" fmla="*/ 0 h 352"/>
                <a:gd name="T10" fmla="*/ 1 w 352"/>
                <a:gd name="T11" fmla="*/ 0 h 352"/>
                <a:gd name="T12" fmla="*/ 1 w 352"/>
                <a:gd name="T13" fmla="*/ 0 h 352"/>
                <a:gd name="T14" fmla="*/ 1 w 352"/>
                <a:gd name="T15" fmla="*/ 0 h 352"/>
                <a:gd name="T16" fmla="*/ 1 w 352"/>
                <a:gd name="T17" fmla="*/ 0 h 352"/>
                <a:gd name="T18" fmla="*/ 2 w 352"/>
                <a:gd name="T19" fmla="*/ 0 h 352"/>
                <a:gd name="T20" fmla="*/ 2 w 352"/>
                <a:gd name="T21" fmla="*/ 0 h 352"/>
                <a:gd name="T22" fmla="*/ 2 w 352"/>
                <a:gd name="T23" fmla="*/ 1 h 352"/>
                <a:gd name="T24" fmla="*/ 2 w 352"/>
                <a:gd name="T25" fmla="*/ 1 h 352"/>
                <a:gd name="T26" fmla="*/ 2 w 352"/>
                <a:gd name="T27" fmla="*/ 1 h 352"/>
                <a:gd name="T28" fmla="*/ 2 w 352"/>
                <a:gd name="T29" fmla="*/ 1 h 352"/>
                <a:gd name="T30" fmla="*/ 2 w 352"/>
                <a:gd name="T31" fmla="*/ 1 h 352"/>
                <a:gd name="T32" fmla="*/ 2 w 352"/>
                <a:gd name="T33" fmla="*/ 1 h 352"/>
                <a:gd name="T34" fmla="*/ 1 w 352"/>
                <a:gd name="T35" fmla="*/ 2 h 352"/>
                <a:gd name="T36" fmla="*/ 1 w 352"/>
                <a:gd name="T37" fmla="*/ 1 h 352"/>
                <a:gd name="T38" fmla="*/ 1 w 352"/>
                <a:gd name="T39" fmla="*/ 1 h 352"/>
                <a:gd name="T40" fmla="*/ 1 w 352"/>
                <a:gd name="T41" fmla="*/ 1 h 352"/>
                <a:gd name="T42" fmla="*/ 1 w 352"/>
                <a:gd name="T43" fmla="*/ 1 h 352"/>
                <a:gd name="T44" fmla="*/ 1 w 352"/>
                <a:gd name="T45" fmla="*/ 1 h 352"/>
                <a:gd name="T46" fmla="*/ 1 w 352"/>
                <a:gd name="T47" fmla="*/ 1 h 352"/>
                <a:gd name="T48" fmla="*/ 1 w 352"/>
                <a:gd name="T49" fmla="*/ 1 h 352"/>
                <a:gd name="T50" fmla="*/ 1 w 352"/>
                <a:gd name="T51" fmla="*/ 1 h 352"/>
                <a:gd name="T52" fmla="*/ 1 w 352"/>
                <a:gd name="T53" fmla="*/ 1 h 352"/>
                <a:gd name="T54" fmla="*/ 1 w 352"/>
                <a:gd name="T55" fmla="*/ 1 h 352"/>
                <a:gd name="T56" fmla="*/ 1 w 352"/>
                <a:gd name="T57" fmla="*/ 1 h 352"/>
                <a:gd name="T58" fmla="*/ 1 w 352"/>
                <a:gd name="T59" fmla="*/ 1 h 352"/>
                <a:gd name="T60" fmla="*/ 1 w 352"/>
                <a:gd name="T61" fmla="*/ 1 h 352"/>
                <a:gd name="T62" fmla="*/ 1 w 352"/>
                <a:gd name="T63" fmla="*/ 0 h 352"/>
                <a:gd name="T64" fmla="*/ 1 w 352"/>
                <a:gd name="T65" fmla="*/ 0 h 352"/>
                <a:gd name="T66" fmla="*/ 1 w 352"/>
                <a:gd name="T67" fmla="*/ 0 h 352"/>
                <a:gd name="T68" fmla="*/ 1 w 352"/>
                <a:gd name="T69" fmla="*/ 0 h 352"/>
                <a:gd name="T70" fmla="*/ 1 w 352"/>
                <a:gd name="T71" fmla="*/ 0 h 352"/>
                <a:gd name="T72" fmla="*/ 1 w 352"/>
                <a:gd name="T73" fmla="*/ 0 h 352"/>
                <a:gd name="T74" fmla="*/ 0 w 352"/>
                <a:gd name="T75" fmla="*/ 1 h 352"/>
                <a:gd name="T76" fmla="*/ 0 w 352"/>
                <a:gd name="T77" fmla="*/ 1 h 352"/>
                <a:gd name="T78" fmla="*/ 0 w 352"/>
                <a:gd name="T79" fmla="*/ 1 h 352"/>
                <a:gd name="T80" fmla="*/ 0 w 352"/>
                <a:gd name="T81" fmla="*/ 1 h 352"/>
                <a:gd name="T82" fmla="*/ 0 w 352"/>
                <a:gd name="T83" fmla="*/ 1 h 352"/>
                <a:gd name="T84" fmla="*/ 0 w 352"/>
                <a:gd name="T85" fmla="*/ 1 h 352"/>
                <a:gd name="T86" fmla="*/ 0 w 352"/>
                <a:gd name="T87" fmla="*/ 1 h 352"/>
                <a:gd name="T88" fmla="*/ 0 w 352"/>
                <a:gd name="T89" fmla="*/ 1 h 352"/>
                <a:gd name="T90" fmla="*/ 0 w 352"/>
                <a:gd name="T91" fmla="*/ 1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159A6DF1-5594-4103-4619-BA5D1F549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90" y="6676479"/>
              <a:ext cx="47625" cy="46038"/>
            </a:xfrm>
            <a:custGeom>
              <a:avLst/>
              <a:gdLst>
                <a:gd name="T0" fmla="*/ 1 w 415"/>
                <a:gd name="T1" fmla="*/ 0 h 416"/>
                <a:gd name="T2" fmla="*/ 1 w 415"/>
                <a:gd name="T3" fmla="*/ 0 h 416"/>
                <a:gd name="T4" fmla="*/ 1 w 415"/>
                <a:gd name="T5" fmla="*/ 0 h 416"/>
                <a:gd name="T6" fmla="*/ 1 w 415"/>
                <a:gd name="T7" fmla="*/ 0 h 416"/>
                <a:gd name="T8" fmla="*/ 1 w 415"/>
                <a:gd name="T9" fmla="*/ 0 h 416"/>
                <a:gd name="T10" fmla="*/ 1 w 415"/>
                <a:gd name="T11" fmla="*/ 0 h 416"/>
                <a:gd name="T12" fmla="*/ 2 w 415"/>
                <a:gd name="T13" fmla="*/ 1 h 416"/>
                <a:gd name="T14" fmla="*/ 2 w 415"/>
                <a:gd name="T15" fmla="*/ 1 h 416"/>
                <a:gd name="T16" fmla="*/ 2 w 415"/>
                <a:gd name="T17" fmla="*/ 1 h 416"/>
                <a:gd name="T18" fmla="*/ 2 w 415"/>
                <a:gd name="T19" fmla="*/ 1 h 416"/>
                <a:gd name="T20" fmla="*/ 2 w 415"/>
                <a:gd name="T21" fmla="*/ 1 h 416"/>
                <a:gd name="T22" fmla="*/ 2 w 415"/>
                <a:gd name="T23" fmla="*/ 1 h 416"/>
                <a:gd name="T24" fmla="*/ 1 w 415"/>
                <a:gd name="T25" fmla="*/ 2 h 416"/>
                <a:gd name="T26" fmla="*/ 1 w 415"/>
                <a:gd name="T27" fmla="*/ 2 h 416"/>
                <a:gd name="T28" fmla="*/ 1 w 415"/>
                <a:gd name="T29" fmla="*/ 2 h 416"/>
                <a:gd name="T30" fmla="*/ 1 w 415"/>
                <a:gd name="T31" fmla="*/ 2 h 416"/>
                <a:gd name="T32" fmla="*/ 1 w 415"/>
                <a:gd name="T33" fmla="*/ 2 h 416"/>
                <a:gd name="T34" fmla="*/ 1 w 415"/>
                <a:gd name="T35" fmla="*/ 2 h 416"/>
                <a:gd name="T36" fmla="*/ 1 w 415"/>
                <a:gd name="T37" fmla="*/ 2 h 416"/>
                <a:gd name="T38" fmla="*/ 2 w 415"/>
                <a:gd name="T39" fmla="*/ 1 h 416"/>
                <a:gd name="T40" fmla="*/ 1 w 415"/>
                <a:gd name="T41" fmla="*/ 1 h 416"/>
                <a:gd name="T42" fmla="*/ 1 w 415"/>
                <a:gd name="T43" fmla="*/ 1 h 416"/>
                <a:gd name="T44" fmla="*/ 1 w 415"/>
                <a:gd name="T45" fmla="*/ 1 h 416"/>
                <a:gd name="T46" fmla="*/ 1 w 415"/>
                <a:gd name="T47" fmla="*/ 1 h 416"/>
                <a:gd name="T48" fmla="*/ 1 w 415"/>
                <a:gd name="T49" fmla="*/ 1 h 416"/>
                <a:gd name="T50" fmla="*/ 1 w 415"/>
                <a:gd name="T51" fmla="*/ 1 h 416"/>
                <a:gd name="T52" fmla="*/ 1 w 415"/>
                <a:gd name="T53" fmla="*/ 2 h 416"/>
                <a:gd name="T54" fmla="*/ 1 w 415"/>
                <a:gd name="T55" fmla="*/ 1 h 416"/>
                <a:gd name="T56" fmla="*/ 1 w 415"/>
                <a:gd name="T57" fmla="*/ 1 h 416"/>
                <a:gd name="T58" fmla="*/ 1 w 415"/>
                <a:gd name="T59" fmla="*/ 1 h 416"/>
                <a:gd name="T60" fmla="*/ 1 w 415"/>
                <a:gd name="T61" fmla="*/ 1 h 416"/>
                <a:gd name="T62" fmla="*/ 1 w 415"/>
                <a:gd name="T63" fmla="*/ 1 h 416"/>
                <a:gd name="T64" fmla="*/ 1 w 415"/>
                <a:gd name="T65" fmla="*/ 1 h 416"/>
                <a:gd name="T66" fmla="*/ 0 w 415"/>
                <a:gd name="T67" fmla="*/ 1 h 416"/>
                <a:gd name="T68" fmla="*/ 0 w 415"/>
                <a:gd name="T69" fmla="*/ 1 h 416"/>
                <a:gd name="T70" fmla="*/ 0 w 415"/>
                <a:gd name="T71" fmla="*/ 1 h 416"/>
                <a:gd name="T72" fmla="*/ 0 w 415"/>
                <a:gd name="T73" fmla="*/ 1 h 416"/>
                <a:gd name="T74" fmla="*/ 0 w 415"/>
                <a:gd name="T75" fmla="*/ 1 h 416"/>
                <a:gd name="T76" fmla="*/ 0 w 415"/>
                <a:gd name="T77" fmla="*/ 1 h 416"/>
                <a:gd name="T78" fmla="*/ 0 w 415"/>
                <a:gd name="T79" fmla="*/ 1 h 416"/>
                <a:gd name="T80" fmla="*/ 1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140E731F-A8B3-B5A2-37F5-0B57D9C56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265" y="6706642"/>
              <a:ext cx="50800" cy="52388"/>
            </a:xfrm>
            <a:custGeom>
              <a:avLst/>
              <a:gdLst>
                <a:gd name="T0" fmla="*/ 1 w 444"/>
                <a:gd name="T1" fmla="*/ 2 h 460"/>
                <a:gd name="T2" fmla="*/ 0 w 444"/>
                <a:gd name="T3" fmla="*/ 1 h 460"/>
                <a:gd name="T4" fmla="*/ 0 w 444"/>
                <a:gd name="T5" fmla="*/ 1 h 460"/>
                <a:gd name="T6" fmla="*/ 2 w 444"/>
                <a:gd name="T7" fmla="*/ 1 h 460"/>
                <a:gd name="T8" fmla="*/ 1 w 444"/>
                <a:gd name="T9" fmla="*/ 1 h 460"/>
                <a:gd name="T10" fmla="*/ 1 w 444"/>
                <a:gd name="T11" fmla="*/ 1 h 460"/>
                <a:gd name="T12" fmla="*/ 1 w 444"/>
                <a:gd name="T13" fmla="*/ 1 h 460"/>
                <a:gd name="T14" fmla="*/ 1 w 444"/>
                <a:gd name="T15" fmla="*/ 1 h 460"/>
                <a:gd name="T16" fmla="*/ 1 w 444"/>
                <a:gd name="T17" fmla="*/ 0 h 460"/>
                <a:gd name="T18" fmla="*/ 1 w 444"/>
                <a:gd name="T19" fmla="*/ 0 h 460"/>
                <a:gd name="T20" fmla="*/ 2 w 444"/>
                <a:gd name="T21" fmla="*/ 0 h 460"/>
                <a:gd name="T22" fmla="*/ 2 w 444"/>
                <a:gd name="T23" fmla="*/ 0 h 460"/>
                <a:gd name="T24" fmla="*/ 2 w 444"/>
                <a:gd name="T25" fmla="*/ 0 h 460"/>
                <a:gd name="T26" fmla="*/ 2 w 444"/>
                <a:gd name="T27" fmla="*/ 0 h 460"/>
                <a:gd name="T28" fmla="*/ 2 w 444"/>
                <a:gd name="T29" fmla="*/ 0 h 460"/>
                <a:gd name="T30" fmla="*/ 1 w 444"/>
                <a:gd name="T31" fmla="*/ 0 h 460"/>
                <a:gd name="T32" fmla="*/ 2 w 444"/>
                <a:gd name="T33" fmla="*/ 1 h 460"/>
                <a:gd name="T34" fmla="*/ 2 w 444"/>
                <a:gd name="T35" fmla="*/ 1 h 460"/>
                <a:gd name="T36" fmla="*/ 2 w 444"/>
                <a:gd name="T37" fmla="*/ 1 h 460"/>
                <a:gd name="T38" fmla="*/ 2 w 444"/>
                <a:gd name="T39" fmla="*/ 1 h 460"/>
                <a:gd name="T40" fmla="*/ 2 w 444"/>
                <a:gd name="T41" fmla="*/ 1 h 460"/>
                <a:gd name="T42" fmla="*/ 2 w 444"/>
                <a:gd name="T43" fmla="*/ 2 h 460"/>
                <a:gd name="T44" fmla="*/ 2 w 444"/>
                <a:gd name="T45" fmla="*/ 2 h 460"/>
                <a:gd name="T46" fmla="*/ 1 w 444"/>
                <a:gd name="T47" fmla="*/ 1 h 460"/>
                <a:gd name="T48" fmla="*/ 1 w 444"/>
                <a:gd name="T49" fmla="*/ 2 h 460"/>
                <a:gd name="T50" fmla="*/ 1 w 444"/>
                <a:gd name="T51" fmla="*/ 2 h 460"/>
                <a:gd name="T52" fmla="*/ 1 w 444"/>
                <a:gd name="T53" fmla="*/ 2 h 460"/>
                <a:gd name="T54" fmla="*/ 1 w 444"/>
                <a:gd name="T55" fmla="*/ 2 h 460"/>
                <a:gd name="T56" fmla="*/ 1 w 444"/>
                <a:gd name="T57" fmla="*/ 2 h 460"/>
                <a:gd name="T58" fmla="*/ 1 w 444"/>
                <a:gd name="T59" fmla="*/ 2 h 460"/>
                <a:gd name="T60" fmla="*/ 1 w 444"/>
                <a:gd name="T61" fmla="*/ 2 h 460"/>
                <a:gd name="T62" fmla="*/ 1 w 444"/>
                <a:gd name="T63" fmla="*/ 2 h 460"/>
                <a:gd name="T64" fmla="*/ 1 w 444"/>
                <a:gd name="T65" fmla="*/ 2 h 460"/>
                <a:gd name="T66" fmla="*/ 1 w 444"/>
                <a:gd name="T67" fmla="*/ 2 h 460"/>
                <a:gd name="T68" fmla="*/ 1 w 444"/>
                <a:gd name="T69" fmla="*/ 2 h 460"/>
                <a:gd name="T70" fmla="*/ 1 w 444"/>
                <a:gd name="T71" fmla="*/ 2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50C21E28-5989-4CA8-6973-043D81211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227" y="6730454"/>
              <a:ext cx="31750" cy="41275"/>
            </a:xfrm>
            <a:custGeom>
              <a:avLst/>
              <a:gdLst>
                <a:gd name="T0" fmla="*/ 1 w 274"/>
                <a:gd name="T1" fmla="*/ 0 h 366"/>
                <a:gd name="T2" fmla="*/ 1 w 274"/>
                <a:gd name="T3" fmla="*/ 0 h 366"/>
                <a:gd name="T4" fmla="*/ 1 w 274"/>
                <a:gd name="T5" fmla="*/ 0 h 366"/>
                <a:gd name="T6" fmla="*/ 1 w 274"/>
                <a:gd name="T7" fmla="*/ 0 h 366"/>
                <a:gd name="T8" fmla="*/ 1 w 274"/>
                <a:gd name="T9" fmla="*/ 0 h 366"/>
                <a:gd name="T10" fmla="*/ 1 w 274"/>
                <a:gd name="T11" fmla="*/ 0 h 366"/>
                <a:gd name="T12" fmla="*/ 1 w 274"/>
                <a:gd name="T13" fmla="*/ 0 h 366"/>
                <a:gd name="T14" fmla="*/ 1 w 274"/>
                <a:gd name="T15" fmla="*/ 0 h 366"/>
                <a:gd name="T16" fmla="*/ 1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1 h 366"/>
                <a:gd name="T24" fmla="*/ 0 w 274"/>
                <a:gd name="T25" fmla="*/ 1 h 366"/>
                <a:gd name="T26" fmla="*/ 0 w 274"/>
                <a:gd name="T27" fmla="*/ 1 h 366"/>
                <a:gd name="T28" fmla="*/ 1 w 274"/>
                <a:gd name="T29" fmla="*/ 1 h 366"/>
                <a:gd name="T30" fmla="*/ 1 w 274"/>
                <a:gd name="T31" fmla="*/ 1 h 366"/>
                <a:gd name="T32" fmla="*/ 1 w 274"/>
                <a:gd name="T33" fmla="*/ 1 h 366"/>
                <a:gd name="T34" fmla="*/ 1 w 274"/>
                <a:gd name="T35" fmla="*/ 1 h 366"/>
                <a:gd name="T36" fmla="*/ 1 w 274"/>
                <a:gd name="T37" fmla="*/ 1 h 366"/>
                <a:gd name="T38" fmla="*/ 1 w 274"/>
                <a:gd name="T39" fmla="*/ 1 h 366"/>
                <a:gd name="T40" fmla="*/ 1 w 274"/>
                <a:gd name="T41" fmla="*/ 1 h 366"/>
                <a:gd name="T42" fmla="*/ 1 w 274"/>
                <a:gd name="T43" fmla="*/ 1 h 366"/>
                <a:gd name="T44" fmla="*/ 1 w 274"/>
                <a:gd name="T45" fmla="*/ 1 h 366"/>
                <a:gd name="T46" fmla="*/ 1 w 274"/>
                <a:gd name="T47" fmla="*/ 1 h 366"/>
                <a:gd name="T48" fmla="*/ 1 w 274"/>
                <a:gd name="T49" fmla="*/ 1 h 366"/>
                <a:gd name="T50" fmla="*/ 1 w 274"/>
                <a:gd name="T51" fmla="*/ 1 h 366"/>
                <a:gd name="T52" fmla="*/ 1 w 274"/>
                <a:gd name="T53" fmla="*/ 1 h 366"/>
                <a:gd name="T54" fmla="*/ 1 w 274"/>
                <a:gd name="T55" fmla="*/ 1 h 366"/>
                <a:gd name="T56" fmla="*/ 1 w 274"/>
                <a:gd name="T57" fmla="*/ 2 h 366"/>
                <a:gd name="T58" fmla="*/ 1 w 274"/>
                <a:gd name="T59" fmla="*/ 2 h 366"/>
                <a:gd name="T60" fmla="*/ 1 w 274"/>
                <a:gd name="T61" fmla="*/ 2 h 366"/>
                <a:gd name="T62" fmla="*/ 1 w 274"/>
                <a:gd name="T63" fmla="*/ 2 h 366"/>
                <a:gd name="T64" fmla="*/ 1 w 274"/>
                <a:gd name="T65" fmla="*/ 2 h 366"/>
                <a:gd name="T66" fmla="*/ 1 w 274"/>
                <a:gd name="T67" fmla="*/ 2 h 366"/>
                <a:gd name="T68" fmla="*/ 0 w 274"/>
                <a:gd name="T69" fmla="*/ 1 h 366"/>
                <a:gd name="T70" fmla="*/ 1 w 274"/>
                <a:gd name="T71" fmla="*/ 1 h 366"/>
                <a:gd name="T72" fmla="*/ 1 w 274"/>
                <a:gd name="T73" fmla="*/ 1 h 366"/>
                <a:gd name="T74" fmla="*/ 1 w 274"/>
                <a:gd name="T75" fmla="*/ 2 h 366"/>
                <a:gd name="T76" fmla="*/ 1 w 274"/>
                <a:gd name="T77" fmla="*/ 2 h 366"/>
                <a:gd name="T78" fmla="*/ 1 w 274"/>
                <a:gd name="T79" fmla="*/ 2 h 366"/>
                <a:gd name="T80" fmla="*/ 1 w 274"/>
                <a:gd name="T81" fmla="*/ 1 h 366"/>
                <a:gd name="T82" fmla="*/ 1 w 274"/>
                <a:gd name="T83" fmla="*/ 1 h 366"/>
                <a:gd name="T84" fmla="*/ 1 w 274"/>
                <a:gd name="T85" fmla="*/ 1 h 366"/>
                <a:gd name="T86" fmla="*/ 1 w 274"/>
                <a:gd name="T87" fmla="*/ 1 h 366"/>
                <a:gd name="T88" fmla="*/ 1 w 274"/>
                <a:gd name="T89" fmla="*/ 1 h 366"/>
                <a:gd name="T90" fmla="*/ 1 w 274"/>
                <a:gd name="T91" fmla="*/ 1 h 366"/>
                <a:gd name="T92" fmla="*/ 1 w 274"/>
                <a:gd name="T93" fmla="*/ 1 h 366"/>
                <a:gd name="T94" fmla="*/ 1 w 274"/>
                <a:gd name="T95" fmla="*/ 1 h 366"/>
                <a:gd name="T96" fmla="*/ 0 w 274"/>
                <a:gd name="T97" fmla="*/ 1 h 366"/>
                <a:gd name="T98" fmla="*/ 0 w 274"/>
                <a:gd name="T99" fmla="*/ 1 h 366"/>
                <a:gd name="T100" fmla="*/ 0 w 274"/>
                <a:gd name="T101" fmla="*/ 1 h 366"/>
                <a:gd name="T102" fmla="*/ 0 w 274"/>
                <a:gd name="T103" fmla="*/ 1 h 366"/>
                <a:gd name="T104" fmla="*/ 0 w 274"/>
                <a:gd name="T105" fmla="*/ 1 h 366"/>
                <a:gd name="T106" fmla="*/ 0 w 274"/>
                <a:gd name="T107" fmla="*/ 1 h 366"/>
                <a:gd name="T108" fmla="*/ 0 w 274"/>
                <a:gd name="T109" fmla="*/ 1 h 366"/>
                <a:gd name="T110" fmla="*/ 0 w 274"/>
                <a:gd name="T111" fmla="*/ 1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1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354FA760-0956-DA3D-FD56-5F1A98042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27" y="6738392"/>
              <a:ext cx="22225" cy="38100"/>
            </a:xfrm>
            <a:custGeom>
              <a:avLst/>
              <a:gdLst>
                <a:gd name="T0" fmla="*/ 1 w 195"/>
                <a:gd name="T1" fmla="*/ 0 h 347"/>
                <a:gd name="T2" fmla="*/ 1 w 195"/>
                <a:gd name="T3" fmla="*/ 0 h 347"/>
                <a:gd name="T4" fmla="*/ 1 w 195"/>
                <a:gd name="T5" fmla="*/ 0 h 347"/>
                <a:gd name="T6" fmla="*/ 1 w 195"/>
                <a:gd name="T7" fmla="*/ 0 h 347"/>
                <a:gd name="T8" fmla="*/ 1 w 195"/>
                <a:gd name="T9" fmla="*/ 0 h 347"/>
                <a:gd name="T10" fmla="*/ 1 w 195"/>
                <a:gd name="T11" fmla="*/ 0 h 347"/>
                <a:gd name="T12" fmla="*/ 1 w 195"/>
                <a:gd name="T13" fmla="*/ 1 h 347"/>
                <a:gd name="T14" fmla="*/ 1 w 195"/>
                <a:gd name="T15" fmla="*/ 1 h 347"/>
                <a:gd name="T16" fmla="*/ 1 w 195"/>
                <a:gd name="T17" fmla="*/ 1 h 347"/>
                <a:gd name="T18" fmla="*/ 1 w 195"/>
                <a:gd name="T19" fmla="*/ 1 h 347"/>
                <a:gd name="T20" fmla="*/ 1 w 195"/>
                <a:gd name="T21" fmla="*/ 1 h 347"/>
                <a:gd name="T22" fmla="*/ 1 w 195"/>
                <a:gd name="T23" fmla="*/ 2 h 347"/>
                <a:gd name="T24" fmla="*/ 0 w 195"/>
                <a:gd name="T25" fmla="*/ 2 h 347"/>
                <a:gd name="T26" fmla="*/ 0 w 195"/>
                <a:gd name="T27" fmla="*/ 2 h 347"/>
                <a:gd name="T28" fmla="*/ 0 w 195"/>
                <a:gd name="T29" fmla="*/ 1 h 347"/>
                <a:gd name="T30" fmla="*/ 0 w 195"/>
                <a:gd name="T31" fmla="*/ 1 h 347"/>
                <a:gd name="T32" fmla="*/ 0 w 195"/>
                <a:gd name="T33" fmla="*/ 1 h 347"/>
                <a:gd name="T34" fmla="*/ 0 w 195"/>
                <a:gd name="T35" fmla="*/ 1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1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5F20CE22-F0D1-BEE7-671E-BFE02684D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502" y="6738392"/>
              <a:ext cx="26988" cy="39688"/>
            </a:xfrm>
            <a:custGeom>
              <a:avLst/>
              <a:gdLst>
                <a:gd name="T0" fmla="*/ 1 w 243"/>
                <a:gd name="T1" fmla="*/ 0 h 344"/>
                <a:gd name="T2" fmla="*/ 1 w 243"/>
                <a:gd name="T3" fmla="*/ 0 h 344"/>
                <a:gd name="T4" fmla="*/ 1 w 243"/>
                <a:gd name="T5" fmla="*/ 1 h 344"/>
                <a:gd name="T6" fmla="*/ 1 w 243"/>
                <a:gd name="T7" fmla="*/ 1 h 344"/>
                <a:gd name="T8" fmla="*/ 1 w 243"/>
                <a:gd name="T9" fmla="*/ 0 h 344"/>
                <a:gd name="T10" fmla="*/ 1 w 243"/>
                <a:gd name="T11" fmla="*/ 0 h 344"/>
                <a:gd name="T12" fmla="*/ 1 w 243"/>
                <a:gd name="T13" fmla="*/ 0 h 344"/>
                <a:gd name="T14" fmla="*/ 1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1 h 344"/>
                <a:gd name="T26" fmla="*/ 0 w 243"/>
                <a:gd name="T27" fmla="*/ 1 h 344"/>
                <a:gd name="T28" fmla="*/ 0 w 243"/>
                <a:gd name="T29" fmla="*/ 1 h 344"/>
                <a:gd name="T30" fmla="*/ 0 w 243"/>
                <a:gd name="T31" fmla="*/ 1 h 344"/>
                <a:gd name="T32" fmla="*/ 1 w 243"/>
                <a:gd name="T33" fmla="*/ 1 h 344"/>
                <a:gd name="T34" fmla="*/ 1 w 243"/>
                <a:gd name="T35" fmla="*/ 1 h 344"/>
                <a:gd name="T36" fmla="*/ 1 w 243"/>
                <a:gd name="T37" fmla="*/ 1 h 344"/>
                <a:gd name="T38" fmla="*/ 1 w 243"/>
                <a:gd name="T39" fmla="*/ 1 h 344"/>
                <a:gd name="T40" fmla="*/ 1 w 243"/>
                <a:gd name="T41" fmla="*/ 1 h 344"/>
                <a:gd name="T42" fmla="*/ 1 w 243"/>
                <a:gd name="T43" fmla="*/ 1 h 344"/>
                <a:gd name="T44" fmla="*/ 1 w 243"/>
                <a:gd name="T45" fmla="*/ 1 h 344"/>
                <a:gd name="T46" fmla="*/ 1 w 243"/>
                <a:gd name="T47" fmla="*/ 1 h 344"/>
                <a:gd name="T48" fmla="*/ 1 w 243"/>
                <a:gd name="T49" fmla="*/ 1 h 344"/>
                <a:gd name="T50" fmla="*/ 1 w 243"/>
                <a:gd name="T51" fmla="*/ 1 h 344"/>
                <a:gd name="T52" fmla="*/ 1 w 243"/>
                <a:gd name="T53" fmla="*/ 2 h 344"/>
                <a:gd name="T54" fmla="*/ 1 w 243"/>
                <a:gd name="T55" fmla="*/ 2 h 344"/>
                <a:gd name="T56" fmla="*/ 1 w 243"/>
                <a:gd name="T57" fmla="*/ 2 h 344"/>
                <a:gd name="T58" fmla="*/ 1 w 243"/>
                <a:gd name="T59" fmla="*/ 2 h 344"/>
                <a:gd name="T60" fmla="*/ 1 w 243"/>
                <a:gd name="T61" fmla="*/ 2 h 344"/>
                <a:gd name="T62" fmla="*/ 1 w 243"/>
                <a:gd name="T63" fmla="*/ 2 h 344"/>
                <a:gd name="T64" fmla="*/ 0 w 243"/>
                <a:gd name="T65" fmla="*/ 2 h 344"/>
                <a:gd name="T66" fmla="*/ 0 w 243"/>
                <a:gd name="T67" fmla="*/ 2 h 344"/>
                <a:gd name="T68" fmla="*/ 0 w 243"/>
                <a:gd name="T69" fmla="*/ 1 h 344"/>
                <a:gd name="T70" fmla="*/ 0 w 243"/>
                <a:gd name="T71" fmla="*/ 1 h 344"/>
                <a:gd name="T72" fmla="*/ 0 w 243"/>
                <a:gd name="T73" fmla="*/ 1 h 344"/>
                <a:gd name="T74" fmla="*/ 0 w 243"/>
                <a:gd name="T75" fmla="*/ 2 h 344"/>
                <a:gd name="T76" fmla="*/ 0 w 243"/>
                <a:gd name="T77" fmla="*/ 2 h 344"/>
                <a:gd name="T78" fmla="*/ 1 w 243"/>
                <a:gd name="T79" fmla="*/ 2 h 344"/>
                <a:gd name="T80" fmla="*/ 1 w 243"/>
                <a:gd name="T81" fmla="*/ 2 h 344"/>
                <a:gd name="T82" fmla="*/ 1 w 243"/>
                <a:gd name="T83" fmla="*/ 2 h 344"/>
                <a:gd name="T84" fmla="*/ 1 w 243"/>
                <a:gd name="T85" fmla="*/ 1 h 344"/>
                <a:gd name="T86" fmla="*/ 1 w 243"/>
                <a:gd name="T87" fmla="*/ 1 h 344"/>
                <a:gd name="T88" fmla="*/ 1 w 243"/>
                <a:gd name="T89" fmla="*/ 1 h 344"/>
                <a:gd name="T90" fmla="*/ 1 w 243"/>
                <a:gd name="T91" fmla="*/ 1 h 344"/>
                <a:gd name="T92" fmla="*/ 1 w 243"/>
                <a:gd name="T93" fmla="*/ 1 h 344"/>
                <a:gd name="T94" fmla="*/ 1 w 243"/>
                <a:gd name="T95" fmla="*/ 1 h 344"/>
                <a:gd name="T96" fmla="*/ 0 w 243"/>
                <a:gd name="T97" fmla="*/ 1 h 344"/>
                <a:gd name="T98" fmla="*/ 0 w 243"/>
                <a:gd name="T99" fmla="*/ 1 h 344"/>
                <a:gd name="T100" fmla="*/ 0 w 243"/>
                <a:gd name="T101" fmla="*/ 1 h 344"/>
                <a:gd name="T102" fmla="*/ 0 w 243"/>
                <a:gd name="T103" fmla="*/ 1 h 344"/>
                <a:gd name="T104" fmla="*/ 0 w 243"/>
                <a:gd name="T105" fmla="*/ 1 h 344"/>
                <a:gd name="T106" fmla="*/ 0 w 243"/>
                <a:gd name="T107" fmla="*/ 1 h 344"/>
                <a:gd name="T108" fmla="*/ 0 w 243"/>
                <a:gd name="T109" fmla="*/ 1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1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9D9A4982-8059-9BB5-D508-E00AA9346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90" y="6752679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1 h 94"/>
                <a:gd name="T28" fmla="*/ 0 w 91"/>
                <a:gd name="T29" fmla="*/ 1 h 94"/>
                <a:gd name="T30" fmla="*/ 0 w 91"/>
                <a:gd name="T31" fmla="*/ 1 h 94"/>
                <a:gd name="T32" fmla="*/ 0 w 91"/>
                <a:gd name="T33" fmla="*/ 1 h 94"/>
                <a:gd name="T34" fmla="*/ 0 w 91"/>
                <a:gd name="T35" fmla="*/ 1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" name="Datumsplatzhalter 38">
            <a:extLst>
              <a:ext uri="{FF2B5EF4-FFF2-40B4-BE49-F238E27FC236}">
                <a16:creationId xmlns:a16="http://schemas.microsoft.com/office/drawing/2014/main" id="{C955AF7F-FD80-8190-D371-4F5DC333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BB1C125-AE0A-B69F-8053-F813CF808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890" y="1052164"/>
            <a:ext cx="11123810" cy="129317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893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0" r:id="rId12"/>
    <p:sldLayoutId id="2147483711" r:id="rId13"/>
    <p:sldLayoutId id="214748371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D834-5605-6A41-B05B-EAAFE4BBC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Dynamic Probabilistic Relational Models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AABFBC7-B07A-B627-22DD-79D863BEB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Foundations: </a:t>
            </a:r>
            <a:br>
              <a:rPr lang="en-GB" dirty="0"/>
            </a:br>
            <a:r>
              <a:rPr lang="en-GB" dirty="0"/>
              <a:t>Logic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971760A-092E-9E7F-47B3-C651F66C7FC0}"/>
                  </a:ext>
                </a:extLst>
              </p:cNvPr>
              <p:cNvSpPr/>
              <p:nvPr/>
            </p:nvSpPr>
            <p:spPr>
              <a:xfrm>
                <a:off x="919336" y="3789040"/>
                <a:ext cx="2129118" cy="1548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971760A-092E-9E7F-47B3-C651F66C7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36" y="3789040"/>
                <a:ext cx="2129118" cy="1548629"/>
              </a:xfrm>
              <a:prstGeom prst="rect">
                <a:avLst/>
              </a:prstGeom>
              <a:blipFill>
                <a:blip r:embed="rId2"/>
                <a:stretch>
                  <a:fillRect b="-8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74E634-6FD1-7798-C635-E7A4E0F21101}"/>
                  </a:ext>
                </a:extLst>
              </p:cNvPr>
              <p:cNvSpPr/>
              <p:nvPr/>
            </p:nvSpPr>
            <p:spPr>
              <a:xfrm>
                <a:off x="1983895" y="4689458"/>
                <a:ext cx="4926106" cy="1235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𝑘𝑛𝑜𝑤𝑠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𝑗𝑎𝑐𝑘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𝑗𝑖𝑙𝑙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74E634-6FD1-7798-C635-E7A4E0F21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895" y="4689458"/>
                <a:ext cx="4926106" cy="1235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A847170-5DE0-C68D-1276-404CD79C51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8524924"/>
                  </p:ext>
                </p:extLst>
              </p:nvPr>
            </p:nvGraphicFramePr>
            <p:xfrm>
              <a:off x="9412768" y="3812309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A847170-5DE0-C68D-1276-404CD79C51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8524924"/>
                  </p:ext>
                </p:extLst>
              </p:nvPr>
            </p:nvGraphicFramePr>
            <p:xfrm>
              <a:off x="9412768" y="3812309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3448" r="-312903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448" r="-203125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3448" r="-3175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100000" r="-312903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203125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100000" r="-3175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06897" r="-31290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6897" r="-20312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06897" r="-317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96667" r="-31290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6667" r="-2031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96667" r="-317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410345" r="-31290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10345" r="-20312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410345" r="-317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9653-2062-9491-2BCE-AA2D8B83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412357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819D-7BDF-BC4B-BE14-1688E384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4822A-3380-314D-852C-EDA989B466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Truth table</a:t>
                </a:r>
              </a:p>
              <a:p>
                <a:pPr lvl="1"/>
                <a:r>
                  <a:rPr lang="en-GB" dirty="0"/>
                  <a:t>Table of all possible interpretations for the propositional constants in a language</a:t>
                </a:r>
              </a:p>
              <a:p>
                <a:pPr lvl="2"/>
                <a:r>
                  <a:rPr lang="en-GB" dirty="0"/>
                  <a:t>One column per constant</a:t>
                </a:r>
              </a:p>
              <a:p>
                <a:pPr lvl="2"/>
                <a:r>
                  <a:rPr lang="en-GB" dirty="0"/>
                  <a:t>One row per interpretation</a:t>
                </a:r>
              </a:p>
              <a:p>
                <a:pPr lvl="2"/>
                <a:r>
                  <a:rPr lang="en-GB" dirty="0"/>
                  <a:t>For a language with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constants,</a:t>
                </a:r>
                <a:br>
                  <a:rPr lang="en-GB" dirty="0"/>
                </a:br>
                <a:r>
                  <a:rPr lang="en-GB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interpretations</a:t>
                </a:r>
              </a:p>
              <a:p>
                <a:pPr lvl="3"/>
                <a:r>
                  <a:rPr lang="en-GB" dirty="0">
                    <a:solidFill>
                      <a:srgbClr val="FFC000"/>
                    </a:solidFill>
                  </a:rPr>
                  <a:t>Exponential!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4822A-3380-314D-852C-EDA989B46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67B0E4A-8414-2347-A919-6AC11F6FA6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355415"/>
                  </p:ext>
                </p:extLst>
              </p:nvPr>
            </p:nvGraphicFramePr>
            <p:xfrm>
              <a:off x="9861225" y="2348880"/>
              <a:ext cx="1110615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205">
                      <a:extLst>
                        <a:ext uri="{9D8B030D-6E8A-4147-A177-3AD203B41FA5}">
                          <a16:colId xmlns:a16="http://schemas.microsoft.com/office/drawing/2014/main" val="2960281846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51592651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008069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486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5885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4584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949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06476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584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027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7764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276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67B0E4A-8414-2347-A919-6AC11F6FA6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355415"/>
                  </p:ext>
                </p:extLst>
              </p:nvPr>
            </p:nvGraphicFramePr>
            <p:xfrm>
              <a:off x="9861225" y="2348880"/>
              <a:ext cx="1110615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205">
                      <a:extLst>
                        <a:ext uri="{9D8B030D-6E8A-4147-A177-3AD203B41FA5}">
                          <a16:colId xmlns:a16="http://schemas.microsoft.com/office/drawing/2014/main" val="2960281846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51592651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008069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448" r="-213793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r="-106667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6897" r="-10345" b="-8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86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96667" r="-213793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96667" r="-106667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96667" r="-10345" b="-6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5885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203448" r="-213793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3448" r="-106667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203448" r="-10345" b="-6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4584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303448" r="-213793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3448" r="-106667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303448" r="-10345" b="-5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949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390000" r="-213793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90000" r="-106667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390000" r="-10345" b="-3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06476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506897" r="-213793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6897" r="-106667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506897" r="-10345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584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606897" r="-21379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06897" r="-106667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606897" r="-1034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27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683333" r="-21379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83333" r="-10666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683333" r="-1034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7764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810345" r="-21379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10345" r="-10666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810345" r="-1034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2762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301A-0917-40EC-CB32-F772237A1A9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4D568-F3BC-7D07-3764-8C44C1C72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53963-E463-B27C-A897-85C291BB1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6930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FD05-F33C-E24F-9D8D-A3DD60F3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Satisfaction (Model Checking)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A3B49-9294-CB4F-9FA5-949C03DC856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Find all propositional interpretations that satisfy a given set of sentences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Satisfy</a:t>
                </a:r>
                <a:r>
                  <a:rPr lang="en-GB" dirty="0"/>
                  <a:t>: each sentence evaluates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Satisfying interpretation then often called </a:t>
                </a:r>
                <a:r>
                  <a:rPr lang="en-GB" i="1" dirty="0">
                    <a:solidFill>
                      <a:schemeClr val="accent1"/>
                    </a:solidFill>
                  </a:rPr>
                  <a:t>model</a:t>
                </a:r>
              </a:p>
              <a:p>
                <a:pPr lvl="1"/>
                <a:r>
                  <a:rPr lang="en-GB" dirty="0"/>
                  <a:t>Procedure</a:t>
                </a:r>
              </a:p>
              <a:p>
                <a:pPr marL="978965" lvl="2" indent="-457200">
                  <a:buFont typeface="+mj-lt"/>
                  <a:buAutoNum type="arabicPeriod"/>
                </a:pPr>
                <a:r>
                  <a:rPr lang="en-GB" dirty="0"/>
                  <a:t>Form a truth table for propositional constants</a:t>
                </a:r>
              </a:p>
              <a:p>
                <a:pPr marL="978965" lvl="2" indent="-457200">
                  <a:buFont typeface="+mj-lt"/>
                  <a:buAutoNum type="arabicPeriod"/>
                </a:pPr>
                <a:r>
                  <a:rPr lang="en-GB" dirty="0"/>
                  <a:t>For each sentence in the set and each row in the truth table, </a:t>
                </a:r>
                <a:br>
                  <a:rPr lang="en-GB" dirty="0"/>
                </a:br>
                <a:r>
                  <a:rPr lang="en-GB" dirty="0"/>
                  <a:t>check whether the row satisfies the sentence</a:t>
                </a:r>
              </a:p>
              <a:p>
                <a:pPr lvl="3"/>
                <a:r>
                  <a:rPr lang="en-GB" dirty="0"/>
                  <a:t>Cross out rows that do not</a:t>
                </a:r>
              </a:p>
              <a:p>
                <a:pPr lvl="2"/>
                <a:r>
                  <a:rPr lang="en-GB" dirty="0"/>
                  <a:t>Result: remaining rows, which satisfy all sentences in the given set</a:t>
                </a:r>
              </a:p>
              <a:p>
                <a:pPr lvl="1"/>
                <a:r>
                  <a:rPr lang="en-GB" dirty="0"/>
                  <a:t>Example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de-DE" b="0" i="1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GB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A3B49-9294-CB4F-9FA5-949C03DC8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94CF1E8-3643-F342-ADF3-5F9B76BAAB0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001809" y="2116709"/>
              <a:ext cx="1110615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205">
                      <a:extLst>
                        <a:ext uri="{9D8B030D-6E8A-4147-A177-3AD203B41FA5}">
                          <a16:colId xmlns:a16="http://schemas.microsoft.com/office/drawing/2014/main" val="2960281846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51592651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008069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486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5885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4584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949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06476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584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027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7764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276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94CF1E8-3643-F342-ADF3-5F9B76BAAB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689321"/>
                  </p:ext>
                </p:extLst>
              </p:nvPr>
            </p:nvGraphicFramePr>
            <p:xfrm>
              <a:off x="10001809" y="2116709"/>
              <a:ext cx="1110615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205">
                      <a:extLst>
                        <a:ext uri="{9D8B030D-6E8A-4147-A177-3AD203B41FA5}">
                          <a16:colId xmlns:a16="http://schemas.microsoft.com/office/drawing/2014/main" val="2960281846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51592651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008069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r="-210345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r="-103333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r="-6897" b="-8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86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96667" r="-210345" b="-6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96667" r="-103333" b="-6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96667" r="-6897" b="-6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5885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203448" r="-210345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3448" r="-10333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203448" r="-6897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4584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303448" r="-210345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3448" r="-103333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303448" r="-6897" b="-5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949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390000" r="-210345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90000" r="-103333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390000" r="-6897" b="-3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06476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506897" r="-210345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6897" r="-10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506897" r="-689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584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606897" r="-21034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06897" r="-10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606897" r="-689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27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683333" r="-21034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83333" r="-10333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683333" r="-6897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7764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810345" r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10345" r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810345" r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27621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D57F0F-5A05-564E-9747-60EEF4E6CF94}"/>
              </a:ext>
            </a:extLst>
          </p:cNvPr>
          <p:cNvCxnSpPr/>
          <p:nvPr/>
        </p:nvCxnSpPr>
        <p:spPr>
          <a:xfrm>
            <a:off x="9825925" y="2650210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2F2F8A-5326-6B46-A77D-AF2784B74BAF}"/>
              </a:ext>
            </a:extLst>
          </p:cNvPr>
          <p:cNvCxnSpPr/>
          <p:nvPr/>
        </p:nvCxnSpPr>
        <p:spPr>
          <a:xfrm>
            <a:off x="9825925" y="3422542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991DA2-F66E-E443-8A47-9D674C5364E7}"/>
              </a:ext>
            </a:extLst>
          </p:cNvPr>
          <p:cNvCxnSpPr/>
          <p:nvPr/>
        </p:nvCxnSpPr>
        <p:spPr>
          <a:xfrm>
            <a:off x="9825925" y="4150963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216277-942A-5942-8ED5-C009B142C48D}"/>
              </a:ext>
            </a:extLst>
          </p:cNvPr>
          <p:cNvCxnSpPr/>
          <p:nvPr/>
        </p:nvCxnSpPr>
        <p:spPr>
          <a:xfrm>
            <a:off x="9825925" y="4923295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BA3B9D-D4BE-8F4B-BDEA-2FC8053FA0E2}"/>
              </a:ext>
            </a:extLst>
          </p:cNvPr>
          <p:cNvCxnSpPr/>
          <p:nvPr/>
        </p:nvCxnSpPr>
        <p:spPr>
          <a:xfrm>
            <a:off x="9825925" y="3035085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E93A64-C931-034F-B642-DA09CE96E81E}"/>
              </a:ext>
            </a:extLst>
          </p:cNvPr>
          <p:cNvCxnSpPr/>
          <p:nvPr/>
        </p:nvCxnSpPr>
        <p:spPr>
          <a:xfrm>
            <a:off x="9825925" y="4535837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574D75-0632-4248-9DA6-973D626F6333}"/>
              </a:ext>
            </a:extLst>
          </p:cNvPr>
          <p:cNvCxnSpPr/>
          <p:nvPr/>
        </p:nvCxnSpPr>
        <p:spPr>
          <a:xfrm>
            <a:off x="9825925" y="3797364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EDD5F87-3B78-A149-829E-01D9AF1F3818}"/>
              </a:ext>
            </a:extLst>
          </p:cNvPr>
          <p:cNvSpPr txBox="1"/>
          <p:nvPr/>
        </p:nvSpPr>
        <p:spPr>
          <a:xfrm>
            <a:off x="4295800" y="5587993"/>
            <a:ext cx="430852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Proofs (symbolic manipulation of sentences) usually smaller than truth tables and thus often less work.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FDE00B-B334-0C40-8CBF-C1756943BB3A}"/>
              </a:ext>
            </a:extLst>
          </p:cNvPr>
          <p:cNvSpPr/>
          <p:nvPr/>
        </p:nvSpPr>
        <p:spPr>
          <a:xfrm>
            <a:off x="9233650" y="5576245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accent1"/>
                </a:solidFill>
              </a:rPr>
              <a:t>model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B802D2-A6E6-4448-9839-629EBAFEA0A4}"/>
              </a:ext>
            </a:extLst>
          </p:cNvPr>
          <p:cNvCxnSpPr>
            <a:stCxn id="8" idx="0"/>
          </p:cNvCxnSpPr>
          <p:nvPr/>
        </p:nvCxnSpPr>
        <p:spPr>
          <a:xfrm flipV="1">
            <a:off x="9617730" y="5303520"/>
            <a:ext cx="384079" cy="2727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D6002-77CC-5343-F673-1A7D92AA5B1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FCC87-4ED0-8D67-A708-4B792CFCCA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1836C-6E83-763B-6D55-6FE3B14921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1763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A033-AA45-A340-9CD6-6E34EF7E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Satisfaction: Properties of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8268-D515-AB46-B4C4-5402213C5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5616533" cy="4584266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Valid</a:t>
            </a:r>
            <a:r>
              <a:rPr lang="en-GB" sz="2000" dirty="0"/>
              <a:t> sentence</a:t>
            </a:r>
          </a:p>
          <a:p>
            <a:pPr lvl="1"/>
            <a:r>
              <a:rPr lang="en-GB" sz="2000" dirty="0"/>
              <a:t>If and only if </a:t>
            </a:r>
            <a:r>
              <a:rPr lang="en-GB" sz="2000" i="1" dirty="0"/>
              <a:t>every</a:t>
            </a:r>
            <a:r>
              <a:rPr lang="en-GB" sz="2000" dirty="0"/>
              <a:t> interpretation satisfies it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Contingent</a:t>
            </a:r>
            <a:r>
              <a:rPr lang="en-GB" sz="2000" dirty="0"/>
              <a:t> sentence</a:t>
            </a:r>
          </a:p>
          <a:p>
            <a:pPr lvl="1"/>
            <a:r>
              <a:rPr lang="en-GB" sz="2000" dirty="0"/>
              <a:t>If and only if </a:t>
            </a:r>
            <a:r>
              <a:rPr lang="en-GB" sz="2000" i="1" dirty="0"/>
              <a:t>some</a:t>
            </a:r>
            <a:r>
              <a:rPr lang="en-GB" sz="2000" dirty="0"/>
              <a:t> interpretation satisfies it and </a:t>
            </a:r>
            <a:r>
              <a:rPr lang="en-GB" sz="2000" i="1" dirty="0"/>
              <a:t>some</a:t>
            </a:r>
            <a:r>
              <a:rPr lang="en-GB" sz="2000" dirty="0"/>
              <a:t> interpretation falsifies it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Unsatisfiable</a:t>
            </a:r>
            <a:r>
              <a:rPr lang="en-GB" sz="2000" dirty="0"/>
              <a:t> sentence</a:t>
            </a:r>
          </a:p>
          <a:p>
            <a:pPr lvl="1"/>
            <a:r>
              <a:rPr lang="en-GB" sz="2000" dirty="0"/>
              <a:t>If and only if </a:t>
            </a:r>
            <a:r>
              <a:rPr lang="en-GB" sz="2000" i="1" dirty="0"/>
              <a:t>no</a:t>
            </a:r>
            <a:r>
              <a:rPr lang="en-GB" sz="2000" dirty="0"/>
              <a:t> interpretation satisfies it</a:t>
            </a:r>
          </a:p>
          <a:p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A43F7A-1A35-064A-890A-46DDD63DC50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58706" y="1175518"/>
            <a:ext cx="5441950" cy="3527425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Satisfiable</a:t>
            </a:r>
          </a:p>
          <a:p>
            <a:pPr lvl="1"/>
            <a:r>
              <a:rPr lang="en-GB" sz="2000" dirty="0"/>
              <a:t>If and only if it is </a:t>
            </a:r>
            <a:r>
              <a:rPr lang="en-GB" sz="2000" i="1" dirty="0"/>
              <a:t>either valid or contingent</a:t>
            </a:r>
          </a:p>
          <a:p>
            <a:pPr lvl="1"/>
            <a:endParaRPr lang="en-GB" sz="2000" i="1" dirty="0"/>
          </a:p>
          <a:p>
            <a:r>
              <a:rPr lang="en-GB" sz="2000" dirty="0">
                <a:solidFill>
                  <a:schemeClr val="accent1"/>
                </a:solidFill>
              </a:rPr>
              <a:t>Falsifiable</a:t>
            </a:r>
          </a:p>
          <a:p>
            <a:pPr lvl="1"/>
            <a:r>
              <a:rPr lang="en-GB" sz="2000" dirty="0"/>
              <a:t>If and only if it is </a:t>
            </a:r>
            <a:r>
              <a:rPr lang="en-GB" sz="2000" i="1" dirty="0"/>
              <a:t>either contingent or unsatisfiable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0746141-F548-DC47-9D32-4384D43DD434}"/>
              </a:ext>
            </a:extLst>
          </p:cNvPr>
          <p:cNvSpPr/>
          <p:nvPr/>
        </p:nvSpPr>
        <p:spPr>
          <a:xfrm>
            <a:off x="6069081" y="1327775"/>
            <a:ext cx="402850" cy="1727330"/>
          </a:xfrm>
          <a:prstGeom prst="rightBrace">
            <a:avLst>
              <a:gd name="adj1" fmla="val 8333"/>
              <a:gd name="adj2" fmla="val 87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2C53BB3-A1DB-4D41-8255-56D34DCB177D}"/>
              </a:ext>
            </a:extLst>
          </p:cNvPr>
          <p:cNvSpPr/>
          <p:nvPr/>
        </p:nvSpPr>
        <p:spPr>
          <a:xfrm>
            <a:off x="6024638" y="2075566"/>
            <a:ext cx="402850" cy="1727330"/>
          </a:xfrm>
          <a:prstGeom prst="rightBrace">
            <a:avLst>
              <a:gd name="adj1" fmla="val 8333"/>
              <a:gd name="adj2" fmla="val 230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B8C204-F957-6B41-B937-2EE8266730D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18124" y="3978034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B8C204-F957-6B41-B937-2EE8266730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8792091"/>
                  </p:ext>
                </p:extLst>
              </p:nvPr>
            </p:nvGraphicFramePr>
            <p:xfrm>
              <a:off x="6218124" y="3978034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3448" r="-3129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448" r="-20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3448" r="-3175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100000" r="-312903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0000" r="-20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100000" r="-3175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06897" r="-31290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6897" r="-20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06897" r="-317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96667" r="-31290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96667" r="-20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96667" r="-317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410345" r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10345" r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410345" r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FD8DCE5-566F-F24A-A168-2D0E68B7EF0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41046" y="3978034"/>
              <a:ext cx="261683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182213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FD8DCE5-566F-F24A-A168-2D0E68B7E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4976399"/>
                  </p:ext>
                </p:extLst>
              </p:nvPr>
            </p:nvGraphicFramePr>
            <p:xfrm>
              <a:off x="8141046" y="3978034"/>
              <a:ext cx="261683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182213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3448" r="-570968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448" r="-45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3448" r="-694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100000" r="-570968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45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100000" r="-694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06897" r="-570968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6897" r="-45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206897" r="-694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96667" r="-570968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6667" r="-45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296667" r="-694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410345" r="-5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10345" r="-45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410345" r="-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D6DDAAF-A3A7-9E46-83D7-F7B7DE99A0EA}"/>
              </a:ext>
            </a:extLst>
          </p:cNvPr>
          <p:cNvGrpSpPr/>
          <p:nvPr/>
        </p:nvGrpSpPr>
        <p:grpSpPr>
          <a:xfrm>
            <a:off x="2311279" y="5081044"/>
            <a:ext cx="2632593" cy="720009"/>
            <a:chOff x="1343888" y="5164851"/>
            <a:chExt cx="2256575" cy="7200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EEFA3F-FF8F-2C42-A87F-C52EB901A13E}"/>
                </a:ext>
              </a:extLst>
            </p:cNvPr>
            <p:cNvSpPr txBox="1"/>
            <p:nvPr/>
          </p:nvSpPr>
          <p:spPr>
            <a:xfrm>
              <a:off x="1343888" y="5164851"/>
              <a:ext cx="2256575" cy="720009"/>
            </a:xfrm>
            <a:prstGeom prst="cloudCallout">
              <a:avLst>
                <a:gd name="adj1" fmla="val 68352"/>
                <a:gd name="adj2" fmla="val -2821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D99FF9-199A-7949-9D1D-35041E3890EE}"/>
                </a:ext>
              </a:extLst>
            </p:cNvPr>
            <p:cNvSpPr/>
            <p:nvPr/>
          </p:nvSpPr>
          <p:spPr>
            <a:xfrm>
              <a:off x="1599459" y="5164851"/>
              <a:ext cx="17454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Which properties hold?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5910-9D93-FDC8-5FAD-F0779AD92D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8C992-004D-1DFF-5A95-8AA4560F4D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4D41B-6581-949F-863B-88E3ECEDA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66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FD55-E1D6-FA4F-B194-021D5B3A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Satisfaction: Logical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92F3E-371C-9E49-B2F4-DB02F76C18F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Logical equivalence</a:t>
                </a:r>
                <a:r>
                  <a:rPr lang="en-GB" dirty="0"/>
                  <a:t> of sentences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and only if every truth assignment that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and</a:t>
                </a:r>
                <a:r>
                  <a:rPr lang="en-GB" dirty="0"/>
                  <a:t> every truth assignment that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Common equivalences:</a:t>
                </a:r>
              </a:p>
              <a:p>
                <a:pPr lvl="2"/>
                <a:r>
                  <a:rPr lang="en-GB" dirty="0"/>
                  <a:t>Double negation: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⇔¬¬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de Morgan’s laws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Implication: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Equivalence: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Distributive laws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92F3E-371C-9E49-B2F4-DB02F76C1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0D727-F37F-B5B9-D381-0B0DBA22EF2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7531-F1FD-A51B-55B4-AFE8EC1B60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92BA1-44AF-C4B0-4743-5EF9B083F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89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FD55-E1D6-FA4F-B194-021D5B3A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Satisfaction: Logical 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DAB926C0-F267-2343-9B3C-9A8FFD7A8D7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9617609" cy="45842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Logical entailment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Premise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logically entails conclusion if and only if every interpretation that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also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sz="1900" dirty="0"/>
                  <a:t>Satisfying interpretations of </a:t>
                </a: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1900" dirty="0"/>
                  <a:t> need to be a subset of the satisfying interpretations of </a:t>
                </a: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de-DE" sz="19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For sets: A set of premises entails a set of conclusions if and only if every interpretation that satisfies all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ea typeface="Cambria Math" panose="02040503050406030204" pitchFamily="18" charset="0"/>
                  </a:rPr>
                  <a:t>premises also satisfies all conclusions</a:t>
                </a:r>
              </a:p>
              <a:p>
                <a:pPr lvl="1"/>
                <a:r>
                  <a:rPr lang="en-GB" dirty="0"/>
                  <a:t>Examples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⊭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DAB926C0-F267-2343-9B3C-9A8FFD7A8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9617609" cy="4584266"/>
              </a:xfrm>
              <a:blipFill>
                <a:blip r:embed="rId2"/>
                <a:stretch>
                  <a:fillRect l="-1845" t="-2486" r="-791" b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B2B07D0-8B08-D441-9F10-5FA7A5C8F9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2010910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B2B07D0-8B08-D441-9F10-5FA7A5C8F9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2010910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3448" r="-3129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448" r="-20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3448" r="-3175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100000" r="-312903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0000" r="-20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100000" r="-3175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06897" r="-31290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6897" r="-20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06897" r="-317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96667" r="-31290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96667" r="-20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96667" r="-317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410345" r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10345" r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410345" r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4C87F4D-35C2-6543-96F6-9D4C6428E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4051712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4C87F4D-35C2-6543-96F6-9D4C6428E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4051712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3448" r="-3129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448" r="-20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3448" r="-3175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100000" r="-312903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20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100000" r="-3175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06897" r="-31290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6897" r="-20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06897" r="-317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96667" r="-31290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6667" r="-20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96667" r="-317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410345" r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10345" r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410345" r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D655E-4D4B-E84C-D09F-087F9DF558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8FA54-78C3-2ADF-D4B9-A390025560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2EF9A-291B-CFF0-0252-F0F1AEFEC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6268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FD55-E1D6-FA4F-B194-021D5B3A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Satisfaction: Consistency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92F3E-371C-9E49-B2F4-DB02F76C18F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Consistency</a:t>
                </a:r>
                <a:r>
                  <a:rPr lang="en-GB" dirty="0"/>
                  <a:t> of sentences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and only if there is a truth assignment that </a:t>
                </a:r>
                <a:br>
                  <a:rPr lang="en-GB" dirty="0"/>
                </a:br>
                <a:r>
                  <a:rPr lang="en-GB" dirty="0"/>
                  <a:t>satisfies both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Examples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logically consistent with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/>
                  <a:t> is logically consistent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/>
                  <a:t> is logically consistent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not consistent with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92F3E-371C-9E49-B2F4-DB02F76C1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B2B07D0-8B08-D441-9F10-5FA7A5C8F9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2010910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B2B07D0-8B08-D441-9F10-5FA7A5C8F9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2010910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3448" r="-3129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448" r="-20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3448" r="-3175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100000" r="-312903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0000" r="-20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100000" r="-3175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06897" r="-31290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6897" r="-20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06897" r="-317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96667" r="-31290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96667" r="-20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96667" r="-317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410345" r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10345" r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410345" r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4C87F4D-35C2-6543-96F6-9D4C6428E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4051712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4C87F4D-35C2-6543-96F6-9D4C6428E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4051712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3448" r="-3129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448" r="-20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3448" r="-3175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100000" r="-312903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20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100000" r="-3175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06897" r="-31290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6897" r="-20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06897" r="-317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96667" r="-31290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6667" r="-20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96667" r="-317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410345" r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10345" r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410345" r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DB03-A128-E8E1-4A0E-4227F09EF8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A7D25-43D6-FF01-2412-32219D189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90B5C-0D95-FD46-E94E-ECF54DF89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4207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0205-0672-3747-8847-039D5A14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Connections between These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E03E0-5896-E64C-A309-E2822D85B39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Equivalence </a:t>
                </a:r>
                <a:r>
                  <a:rPr lang="en-GB" dirty="0"/>
                  <a:t>Theorem</a:t>
                </a:r>
              </a:p>
              <a:p>
                <a:pPr lvl="1"/>
                <a:r>
                  <a:rPr lang="en-GB" dirty="0"/>
                  <a:t>Sentences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are logically equivalent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/>
                  <a:t> is valid</a:t>
                </a:r>
              </a:p>
              <a:p>
                <a:endParaRPr lang="en-GB" dirty="0"/>
              </a:p>
              <a:p>
                <a:r>
                  <a:rPr lang="en-GB" dirty="0" err="1">
                    <a:solidFill>
                      <a:schemeClr val="accent1"/>
                    </a:solidFill>
                  </a:rPr>
                  <a:t>Unsatisfiability</a:t>
                </a:r>
                <a:r>
                  <a:rPr lang="en-GB" dirty="0"/>
                  <a:t> Theorem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/>
                  <a:t> is unsatisfiable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Deduction</a:t>
                </a:r>
                <a:r>
                  <a:rPr lang="en-GB" dirty="0"/>
                  <a:t> Theorem</a:t>
                </a:r>
              </a:p>
              <a:p>
                <a:pPr lvl="1"/>
                <a:r>
                  <a:rPr lang="en-GB" dirty="0"/>
                  <a:t>Sentence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logically entails sentence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/>
                  <a:t> is valid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Consistency </a:t>
                </a:r>
                <a:r>
                  <a:rPr lang="en-GB" dirty="0"/>
                  <a:t>Theorem</a:t>
                </a:r>
              </a:p>
              <a:p>
                <a:pPr lvl="1"/>
                <a:r>
                  <a:rPr lang="en-GB" dirty="0"/>
                  <a:t>Sentence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logically consistent with sentence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/>
                  <a:t> is satisfiable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E03E0-5896-E64C-A309-E2822D85B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210" b="-2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AEC7B-51E1-2452-61FC-79A9E0395C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3414-D9C1-6CCA-2913-C831D9EA3E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2D2AE-5EBC-BB6E-F106-E61365EA85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4155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C356-DF16-2C49-881C-818F2013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Forms (NFs)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numCol="1">
                <a:normAutofit fontScale="92500" lnSpcReduction="20000"/>
              </a:bodyPr>
              <a:lstStyle/>
              <a:p>
                <a:r>
                  <a:rPr lang="en-GB" i="1" dirty="0"/>
                  <a:t>Literal: </a:t>
                </a:r>
                <a:r>
                  <a:rPr lang="en-GB" dirty="0"/>
                  <a:t>either a proposition constant or its negation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Clause: either a literal or a disjunction of literals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Negation normal form (NNF)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Sentences consisting of disjunctions and conjunctions of literals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196" t="-42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6E0235A-F3B2-75BA-9B3C-8C429EEF366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Conjunctive normal form (CNF)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Conjunction of clauses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(single conjunct)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(single conjunct)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Disjunctive normal form (DNF)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Disjunction of conjunctions of literals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(single disjunct)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(single disjunct)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6E0235A-F3B2-75BA-9B3C-8C429EEF3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186" t="-4261" r="-4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547A-EBA4-AB6E-476F-D1F3DA7B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3F2E-9B6E-2ED2-23D3-604AD876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6616-70F0-C83E-F230-53FCCC26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892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C356-DF16-2C49-881C-818F2013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Forms (NFs): Conversion into NNF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287121A-1F0C-2647-8E7F-3E2E0D8D016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Given a set of sentences</a:t>
                </a:r>
              </a:p>
              <a:p>
                <a:r>
                  <a:rPr lang="en-GB" dirty="0"/>
                  <a:t>For each sentence:</a:t>
                </a:r>
              </a:p>
              <a:p>
                <a:pPr marL="722047" lvl="1" indent="-457200">
                  <a:buFont typeface="+mj-lt"/>
                  <a:buAutoNum type="arabicPeriod"/>
                </a:pPr>
                <a:r>
                  <a:rPr lang="en-GB" dirty="0"/>
                  <a:t>Equivalences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out</a:t>
                </a:r>
              </a:p>
              <a:p>
                <a:pPr lvl="2"/>
                <a:r>
                  <a:rPr lang="en-GB" dirty="0"/>
                  <a:t>Replace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GB" dirty="0"/>
              </a:p>
              <a:p>
                <a:pPr marL="722047" lvl="1" indent="-457200">
                  <a:buFont typeface="+mj-lt"/>
                  <a:buAutoNum type="arabicPeriod"/>
                </a:pPr>
                <a:r>
                  <a:rPr lang="en-GB" dirty="0"/>
                  <a:t>Implications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out</a:t>
                </a:r>
              </a:p>
              <a:p>
                <a:pPr lvl="2"/>
                <a:r>
                  <a:rPr lang="en-GB" dirty="0"/>
                  <a:t>Replace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GB" dirty="0"/>
              </a:p>
              <a:p>
                <a:pPr marL="722047" lvl="1" indent="-457200">
                  <a:buFont typeface="+mj-lt"/>
                  <a:buAutoNum type="arabicPeriod"/>
                </a:pPr>
                <a:r>
                  <a:rPr lang="en-GB" dirty="0"/>
                  <a:t>Negations in</a:t>
                </a: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Apply de Morgan’s laws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Result: sentences in NNF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287121A-1F0C-2647-8E7F-3E2E0D8D0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196" t="-3409" b="-113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sz="2600" dirty="0">
                    <a:ea typeface="Cambria Math" panose="02040503050406030204" pitchFamily="18" charset="0"/>
                  </a:rPr>
                  <a:t>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GB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¬¬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sz="2600" b="0" dirty="0"/>
              </a:p>
              <a:p>
                <a:pPr lvl="1"/>
                <a:r>
                  <a:rPr lang="en-GB" sz="2200" dirty="0"/>
                  <a:t>In NNF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721" t="-3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156BA-14A3-F684-956C-A8690A39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C68A1-9668-A419-DC7B-EFC6FB72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FC832-8220-C86F-C8B0-1498E4C3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5203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C356-DF16-2C49-881C-818F2013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Forms (NFs): Conversion into CNF / DNF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287121A-1F0C-2647-8E7F-3E2E0D8D016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462388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Convert into NNF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Distribute depending on NF</a:t>
                </a:r>
              </a:p>
              <a:p>
                <a:pPr lvl="1"/>
                <a:r>
                  <a:rPr lang="en-GB" dirty="0"/>
                  <a:t>CNF: … disjunctions inward</a:t>
                </a:r>
              </a:p>
              <a:p>
                <a:pPr lvl="2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DNF: … conjunctions inwards</a:t>
                </a:r>
              </a:p>
              <a:p>
                <a:pPr lvl="2"/>
                <a:r>
                  <a:rPr lang="en-GB" dirty="0"/>
                  <a:t>Replace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287121A-1F0C-2647-8E7F-3E2E0D8D0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462388"/>
              </a:xfrm>
              <a:blipFill>
                <a:blip r:embed="rId2"/>
                <a:stretch>
                  <a:fillRect l="-3963" t="-36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 numCol="1">
                <a:normAutofit fontScale="85000" lnSpcReduction="20000"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pPr lvl="1"/>
                <a:r>
                  <a:rPr lang="en-GB" dirty="0"/>
                  <a:t>In NNF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Already in DNF</a:t>
                </a:r>
              </a:p>
              <a:p>
                <a:r>
                  <a:rPr lang="en-GB" dirty="0"/>
                  <a:t>To get a CNF, distribute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 inwards: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914400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721" t="-36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50447-A696-319A-F3EB-50CEB6F6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E118-8C00-F72B-C588-CCFA52D2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6EA5-520C-EB4F-C4DD-9E128DA7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19</a:t>
            </a:fld>
            <a:endParaRPr lang="de-DE" alt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BE09FE-BF28-5241-B2ED-1FF162F0FD59}"/>
              </a:ext>
            </a:extLst>
          </p:cNvPr>
          <p:cNvGrpSpPr/>
          <p:nvPr/>
        </p:nvGrpSpPr>
        <p:grpSpPr>
          <a:xfrm>
            <a:off x="9629297" y="3969236"/>
            <a:ext cx="2270602" cy="720009"/>
            <a:chOff x="1343888" y="5164851"/>
            <a:chExt cx="1874641" cy="7200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AAEA7C-66C3-FD40-9C31-5BAEA81B625B}"/>
                </a:ext>
              </a:extLst>
            </p:cNvPr>
            <p:cNvSpPr txBox="1"/>
            <p:nvPr/>
          </p:nvSpPr>
          <p:spPr>
            <a:xfrm>
              <a:off x="1343888" y="5164851"/>
              <a:ext cx="1874641" cy="720009"/>
            </a:xfrm>
            <a:prstGeom prst="cloudCallout">
              <a:avLst>
                <a:gd name="adj1" fmla="val -71476"/>
                <a:gd name="adj2" fmla="val -4232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E55097-EF1A-7342-8E92-9078C25C95D8}"/>
                </a:ext>
              </a:extLst>
            </p:cNvPr>
            <p:cNvSpPr/>
            <p:nvPr/>
          </p:nvSpPr>
          <p:spPr>
            <a:xfrm>
              <a:off x="1599460" y="5205491"/>
              <a:ext cx="13549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What about CNF / DNF?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9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fontScale="85000" lnSpcReduction="10000"/>
          </a:bodyPr>
          <a:lstStyle/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Introduction</a:t>
            </a:r>
          </a:p>
          <a:p>
            <a:pPr lvl="1"/>
            <a:r>
              <a:rPr lang="en-GB" kern="0" dirty="0" err="1"/>
              <a:t>StaRAI</a:t>
            </a:r>
            <a:r>
              <a:rPr lang="en-GB" kern="0" dirty="0"/>
              <a:t>: Agent, context, motivation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>
                <a:solidFill>
                  <a:schemeClr val="accent1"/>
                </a:solidFill>
              </a:rPr>
              <a:t>Foundations</a:t>
            </a:r>
            <a:endParaRPr lang="en-GB" kern="0" dirty="0">
              <a:solidFill>
                <a:schemeClr val="accent1"/>
              </a:solidFill>
            </a:endParaRP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Logic</a:t>
            </a: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Probability theory</a:t>
            </a: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Probabilistic graphical models (PGMs)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Probabilistic Relational Models (PRMs)</a:t>
            </a:r>
          </a:p>
          <a:p>
            <a:pPr lvl="1"/>
            <a:r>
              <a:rPr lang="en-GB" kern="0" dirty="0" err="1"/>
              <a:t>Parfactor</a:t>
            </a:r>
            <a:r>
              <a:rPr lang="en-GB" kern="0" dirty="0"/>
              <a:t> models, Markov logic networks</a:t>
            </a:r>
          </a:p>
          <a:p>
            <a:pPr lvl="1"/>
            <a:r>
              <a:rPr lang="en-GB" kern="0" dirty="0"/>
              <a:t>Semantics, inference tasks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Exact Lifted Inference</a:t>
            </a:r>
          </a:p>
          <a:p>
            <a:pPr lvl="1"/>
            <a:r>
              <a:rPr lang="en-GB" kern="0" dirty="0"/>
              <a:t>Lifted Variable Elimination</a:t>
            </a:r>
          </a:p>
          <a:p>
            <a:pPr lvl="1"/>
            <a:r>
              <a:rPr lang="en-GB" kern="0" dirty="0"/>
              <a:t>Lifted Junction Tree Algorithm</a:t>
            </a:r>
          </a:p>
          <a:p>
            <a:pPr lvl="1"/>
            <a:r>
              <a:rPr lang="en-GB" kern="0" dirty="0"/>
              <a:t>First-Order Knowledge Compilation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Sequential Models and Inference</a:t>
            </a:r>
          </a:p>
          <a:p>
            <a:pPr lvl="1"/>
            <a:r>
              <a:rPr lang="en-GB" kern="0" dirty="0"/>
              <a:t>Parameterised models</a:t>
            </a:r>
          </a:p>
          <a:p>
            <a:pPr lvl="1"/>
            <a:r>
              <a:rPr lang="en-GB" kern="0" dirty="0"/>
              <a:t>Semantics, inference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Decision Making</a:t>
            </a:r>
          </a:p>
          <a:p>
            <a:pPr lvl="1"/>
            <a:r>
              <a:rPr lang="en-GB" kern="0" dirty="0"/>
              <a:t>Preferences, utility</a:t>
            </a:r>
          </a:p>
          <a:p>
            <a:pPr lvl="1"/>
            <a:r>
              <a:rPr lang="en-GB" kern="0" dirty="0"/>
              <a:t>Decision-theoretic models,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Approximate Lifted Inference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Learning</a:t>
            </a:r>
          </a:p>
          <a:p>
            <a:pPr lvl="1"/>
            <a:r>
              <a:rPr lang="en-GB" kern="0" dirty="0"/>
              <a:t>Parameter learning</a:t>
            </a:r>
          </a:p>
          <a:p>
            <a:pPr lvl="1"/>
            <a:r>
              <a:rPr lang="en-GB" kern="0" dirty="0"/>
              <a:t>Relation learning</a:t>
            </a:r>
          </a:p>
          <a:p>
            <a:pPr lvl="1"/>
            <a:r>
              <a:rPr lang="en-GB" kern="0" dirty="0"/>
              <a:t>Approximating symmetries</a:t>
            </a:r>
          </a:p>
          <a:p>
            <a:pPr lvl="1"/>
            <a:endParaRPr lang="en-GB" kern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D9AA2-3B0F-4000-1158-4B0FAAD1D6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1B3A6-CE5A-63D9-920B-4C9A02C10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69F65-87A6-33D5-1613-E74B355A39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67714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44F9-C5CC-0649-AF4A-FA7C87D7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8C224A5-113B-6B45-AFA8-1E0073C2D32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Syntax</a:t>
                </a:r>
              </a:p>
              <a:p>
                <a:pPr lvl="1"/>
                <a:r>
                  <a:rPr lang="en-GB" dirty="0"/>
                  <a:t>Propositional vocabulary of proposition constants</a:t>
                </a:r>
              </a:p>
              <a:p>
                <a:pPr lvl="1"/>
                <a:r>
                  <a:rPr lang="en-GB" dirty="0"/>
                  <a:t>Propositional sentence: combination of proposition constants, logical operators, parenthesis</a:t>
                </a:r>
              </a:p>
              <a:p>
                <a:pPr lvl="1"/>
                <a:r>
                  <a:rPr lang="en-GB" dirty="0"/>
                  <a:t>Logical operators: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,∧,∨,⇒,⇔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Semantics</a:t>
                </a:r>
              </a:p>
              <a:p>
                <a:pPr lvl="1"/>
                <a:r>
                  <a:rPr lang="en-GB" dirty="0"/>
                  <a:t>Propositional interpretations: truth assignments to proposition constants</a:t>
                </a:r>
              </a:p>
              <a:p>
                <a:pPr lvl="1"/>
                <a:r>
                  <a:rPr lang="en-GB" dirty="0"/>
                  <a:t>Sentential interpretations: evaluations of sentences given propositional interpretation</a:t>
                </a:r>
              </a:p>
              <a:p>
                <a:pPr lvl="1"/>
                <a:r>
                  <a:rPr lang="en-GB" dirty="0"/>
                  <a:t>Satisfaction: all propositional interpretations that satisfy all sentences</a:t>
                </a:r>
              </a:p>
              <a:p>
                <a:pPr lvl="2"/>
                <a:r>
                  <a:rPr lang="en-GB" dirty="0"/>
                  <a:t>Properties: valid, contingent, unsatisfiable; satisfiable, falsifiable</a:t>
                </a:r>
              </a:p>
              <a:p>
                <a:pPr lvl="2"/>
                <a:r>
                  <a:rPr lang="en-GB" dirty="0"/>
                  <a:t>Comparison of sentences: equivalence, entailment, consistency; theorems for connections</a:t>
                </a:r>
              </a:p>
              <a:p>
                <a:r>
                  <a:rPr lang="en-GB" dirty="0"/>
                  <a:t>Normal forms</a:t>
                </a:r>
              </a:p>
              <a:p>
                <a:pPr lvl="1"/>
                <a:r>
                  <a:rPr lang="en-GB" dirty="0"/>
                  <a:t>NNF, CNF, DNF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8C224A5-113B-6B45-AFA8-1E0073C2D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486" t="-2486" r="-10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89DB5-3ABE-E92E-678D-95FB8231516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2549F-6A92-77FE-7ABB-66C4C2005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EB34A-C8B5-8E60-4668-1DE560CA4D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65871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4416DE-8F28-EA4B-979D-B4D74DEC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36854"/>
            <a:ext cx="10363200" cy="1470025"/>
          </a:xfrm>
        </p:spPr>
        <p:txBody>
          <a:bodyPr/>
          <a:lstStyle/>
          <a:p>
            <a:r>
              <a:rPr lang="en-GB" dirty="0"/>
              <a:t>First-order Logic </a:t>
            </a:r>
            <a:br>
              <a:rPr lang="en-GB" dirty="0"/>
            </a:br>
            <a:r>
              <a:rPr lang="en-GB" dirty="0"/>
              <a:t>with Domain Constraints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10155-3D7A-D040-BCFF-A9DDF07E3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692624"/>
            <a:ext cx="8534400" cy="1752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Introducing quantifiers and domain constraints</a:t>
            </a:r>
          </a:p>
          <a:p>
            <a:endParaRPr lang="en-GB" sz="1200" dirty="0"/>
          </a:p>
          <a:p>
            <a:pPr marL="180975" indent="-180975">
              <a:buFont typeface="System Font Regular"/>
              <a:buChar char="*"/>
            </a:pP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Based on “Lifted Inference and Learning in Statistical Relational Models” by Guy Van den </a:t>
            </a:r>
            <a:r>
              <a:rPr lang="en-GB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Broeck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2013 </a:t>
            </a:r>
            <a:b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➝ Some notions are used a bit differently than in some classical logic literature but I want to keep the slides consistent with this source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03789-F3FC-C846-D811-77D4A512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FCBE8-1744-F3C7-1C8C-8AD21E58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43B04-F4A7-357D-B519-C351748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1502E6-D9AE-3544-B6D5-378AAA0B915F}" type="slidenum">
              <a:rPr lang="de-DE" altLang="de-DE" smtClean="0"/>
              <a:pPr/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4556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C0B862-2598-FB4F-B769-E04DB486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Propositional ➝ First-order Logic (FOL)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958D7-08B8-EA4B-9C0F-17532538F6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>
            <a:normAutofit fontScale="85000" lnSpcReduction="10000"/>
          </a:bodyPr>
          <a:lstStyle/>
          <a:p>
            <a:r>
              <a:rPr lang="en-GB" dirty="0"/>
              <a:t>Motivation: Being able to talk about objects and relations among them</a:t>
            </a:r>
          </a:p>
          <a:p>
            <a:pPr lvl="1"/>
            <a:r>
              <a:rPr lang="en-GB" dirty="0"/>
              <a:t>Example: in propositional logic</a:t>
            </a:r>
          </a:p>
          <a:p>
            <a:pPr lvl="2"/>
            <a:r>
              <a:rPr lang="en-GB" dirty="0"/>
              <a:t>Premises</a:t>
            </a:r>
          </a:p>
          <a:p>
            <a:pPr lvl="3"/>
            <a:r>
              <a:rPr lang="en-GB" dirty="0"/>
              <a:t>If Jack knows Jill, then Jill knows Jack.</a:t>
            </a:r>
          </a:p>
          <a:p>
            <a:pPr lvl="3"/>
            <a:r>
              <a:rPr lang="en-GB" dirty="0"/>
              <a:t>Jack knows Jill.</a:t>
            </a:r>
          </a:p>
          <a:p>
            <a:pPr lvl="2"/>
            <a:r>
              <a:rPr lang="en-GB" dirty="0"/>
              <a:t>Conclusion: Does Jill know Jack? (Yes.)</a:t>
            </a:r>
          </a:p>
          <a:p>
            <a:pPr lvl="1"/>
            <a:r>
              <a:rPr lang="en-GB" dirty="0"/>
              <a:t>Example: in first-order (or relational) logic</a:t>
            </a:r>
          </a:p>
          <a:p>
            <a:pPr lvl="2"/>
            <a:r>
              <a:rPr lang="en-GB" dirty="0"/>
              <a:t>Premises</a:t>
            </a:r>
          </a:p>
          <a:p>
            <a:pPr lvl="3"/>
            <a:r>
              <a:rPr lang="en-GB" dirty="0"/>
              <a:t>If one person knows another person, then the other person knows the first person.</a:t>
            </a:r>
          </a:p>
          <a:p>
            <a:pPr lvl="3"/>
            <a:r>
              <a:rPr lang="en-GB" dirty="0"/>
              <a:t>Jack knows Jill.</a:t>
            </a:r>
          </a:p>
          <a:p>
            <a:pPr lvl="2"/>
            <a:r>
              <a:rPr lang="en-GB" dirty="0"/>
              <a:t>Conclusion: Does Jill know Jack? (Yes.)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1350A4C-54D6-CF67-A07D-6BFFAB32D17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New linguistic features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(Logical) variables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Quantifiers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Followed by a logical variable</a:t>
                </a:r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Example</a:t>
                </a:r>
              </a:p>
              <a:p>
                <a:pPr lvl="2"/>
                <a:r>
                  <a:rPr lang="en-GB" dirty="0"/>
                  <a:t>Premises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𝑘𝑛𝑜𝑤𝑠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𝑘𝑛𝑜𝑤𝑠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Conclusion: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𝑖𝑙𝑙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𝑎𝑐𝑘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1350A4C-54D6-CF67-A07D-6BFFAB32D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3721" t="-3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FFB4F-F606-FC5B-8E9F-5B8CB1DA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C86CB-98C3-E60D-FF2C-A5ED66E5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D96C1-2649-452A-97BF-35466D1E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0158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C0B862-2598-FB4F-B769-E04DB486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 with Domain Constraints (FOL-DC)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958D7-08B8-EA4B-9C0F-17532538F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FOL has a domain of discourse that is possibly infinite</a:t>
            </a:r>
          </a:p>
          <a:p>
            <a:pPr lvl="1"/>
            <a:r>
              <a:rPr lang="en-GB" dirty="0"/>
              <a:t>Quantifiers can range over infinite sets of objects</a:t>
            </a:r>
          </a:p>
          <a:p>
            <a:r>
              <a:rPr lang="en-GB" dirty="0">
                <a:solidFill>
                  <a:schemeClr val="accent1"/>
                </a:solidFill>
              </a:rPr>
              <a:t>Domain constraints</a:t>
            </a:r>
          </a:p>
          <a:p>
            <a:pPr lvl="1"/>
            <a:r>
              <a:rPr lang="en-GB" dirty="0"/>
              <a:t>Restrict quantifiers to finite domains</a:t>
            </a:r>
          </a:p>
          <a:p>
            <a:r>
              <a:rPr lang="en-GB" dirty="0">
                <a:solidFill>
                  <a:srgbClr val="FFC000"/>
                </a:solidFill>
              </a:rPr>
              <a:t>Why?</a:t>
            </a:r>
          </a:p>
          <a:p>
            <a:pPr lvl="1"/>
            <a:r>
              <a:rPr lang="en-GB" dirty="0"/>
              <a:t>For probabilistic inference, infinity is hard to handle</a:t>
            </a:r>
          </a:p>
          <a:p>
            <a:pPr lvl="2"/>
            <a:r>
              <a:rPr lang="en-GB" dirty="0"/>
              <a:t>Restriction allows for obtaining a well-defined probability distribution over the ground terms</a:t>
            </a:r>
          </a:p>
          <a:p>
            <a:pPr lvl="2"/>
            <a:r>
              <a:rPr lang="en-GB" dirty="0"/>
              <a:t>Enables weighted model counting as a way to answer queries about probability (distributions)</a:t>
            </a:r>
          </a:p>
          <a:p>
            <a:pPr lvl="1"/>
            <a:r>
              <a:rPr lang="en-GB" dirty="0"/>
              <a:t>Tasks like checking validity or satisfiability become decidable in FOL-DC</a:t>
            </a:r>
          </a:p>
          <a:p>
            <a:pPr lvl="2"/>
            <a:r>
              <a:rPr lang="en-GB" dirty="0"/>
              <a:t>Undecidable in full FOL</a:t>
            </a:r>
          </a:p>
          <a:p>
            <a:pPr lvl="2"/>
            <a:r>
              <a:rPr lang="en-GB" dirty="0"/>
              <a:t>Not the only decidable subclass that exists, but the one that we need for the lecture</a:t>
            </a:r>
          </a:p>
          <a:p>
            <a:pPr lvl="1"/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FF032-9DE0-6EB5-A1B7-BC801373EA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262209-7BBC-753A-4DDF-D63DFBD8F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BF6C7-7846-C5DA-80EC-6E07C8A1F5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84716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</a:t>
            </a:r>
            <a:r>
              <a:rPr lang="en-GB" i="1" dirty="0"/>
              <a:t>Function-free</a:t>
            </a:r>
            <a:r>
              <a:rPr lang="en-GB" dirty="0"/>
              <a:t>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numCol="1">
                <a:normAutofit lnSpcReduction="10000"/>
              </a:bodyPr>
              <a:lstStyle/>
              <a:p>
                <a:r>
                  <a:rPr lang="en-GB" dirty="0"/>
                  <a:t>Logical symbols</a:t>
                </a:r>
              </a:p>
              <a:p>
                <a:pPr lvl="1"/>
                <a:r>
                  <a:rPr lang="en-GB" dirty="0"/>
                  <a:t>Logical connectives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, etc.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Quantifiers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GB" i="1" dirty="0">
                    <a:ea typeface="Cambria Math" panose="02040503050406030204" pitchFamily="18" charset="0"/>
                  </a:rPr>
                  <a:t>Universal</a:t>
                </a:r>
                <a:r>
                  <a:rPr lang="en-GB" dirty="0">
                    <a:ea typeface="Cambria Math" panose="02040503050406030204" pitchFamily="18" charset="0"/>
                  </a:rPr>
                  <a:t> quantifier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</a:t>
                </a:r>
                <a:r>
                  <a:rPr lang="en-GB" i="1" dirty="0">
                    <a:ea typeface="Cambria Math" panose="02040503050406030204" pitchFamily="18" charset="0"/>
                  </a:rPr>
                  <a:t>for all</a:t>
                </a:r>
                <a:r>
                  <a:rPr lang="en-GB" dirty="0">
                    <a:ea typeface="Cambria Math" panose="02040503050406030204" pitchFamily="18" charset="0"/>
                  </a:rPr>
                  <a:t>)</a:t>
                </a:r>
              </a:p>
              <a:p>
                <a:pPr lvl="2"/>
                <a:r>
                  <a:rPr lang="en-GB" i="1" dirty="0">
                    <a:ea typeface="Cambria Math" panose="02040503050406030204" pitchFamily="18" charset="0"/>
                  </a:rPr>
                  <a:t>Existence</a:t>
                </a:r>
                <a:r>
                  <a:rPr lang="en-GB" dirty="0">
                    <a:ea typeface="Cambria Math" panose="02040503050406030204" pitchFamily="18" charset="0"/>
                  </a:rPr>
                  <a:t> quantifier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GB" dirty="0"/>
                  <a:t> (</a:t>
                </a:r>
                <a:r>
                  <a:rPr lang="en-GB" i="1" dirty="0"/>
                  <a:t>there exists</a:t>
                </a:r>
                <a:r>
                  <a:rPr lang="en-GB" dirty="0"/>
                  <a:t>)</a:t>
                </a:r>
              </a:p>
              <a:p>
                <a:pPr lvl="2"/>
                <a:r>
                  <a:rPr lang="en-GB" dirty="0"/>
                  <a:t>Mostly, we will be dealing with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later on</a:t>
                </a:r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b="0" dirty="0"/>
                  <a:t>Truth values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Set of </a:t>
                </a:r>
                <a:r>
                  <a:rPr lang="en-GB" dirty="0">
                    <a:solidFill>
                      <a:schemeClr val="accent1"/>
                    </a:solidFill>
                  </a:rPr>
                  <a:t>logical variables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lvl="2"/>
                <a:r>
                  <a:rPr lang="en-GB" dirty="0"/>
                  <a:t>Usually from the end of the alphabet</a:t>
                </a:r>
              </a:p>
              <a:p>
                <a:pPr lvl="1"/>
                <a:r>
                  <a:rPr lang="en-GB" dirty="0"/>
                  <a:t>(Parentheses and punctuation)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4429" t="-3409" r="-3030" b="-3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83253FC-4A6D-81F3-5D04-D9E69E7BBFD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Non-logical symbols</a:t>
                </a:r>
              </a:p>
              <a:p>
                <a:pPr lvl="1"/>
                <a:r>
                  <a:rPr lang="en-GB" dirty="0"/>
                  <a:t>Set of </a:t>
                </a:r>
                <a:r>
                  <a:rPr lang="en-GB" dirty="0">
                    <a:solidFill>
                      <a:schemeClr val="accent1"/>
                    </a:solidFill>
                  </a:rPr>
                  <a:t>predicate</a:t>
                </a:r>
                <a:r>
                  <a:rPr lang="en-GB" dirty="0"/>
                  <a:t> symbols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of </a:t>
                </a:r>
                <a:r>
                  <a:rPr lang="en-GB" i="1" dirty="0"/>
                  <a:t>arity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Including propositional variables with arity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Sometimes called relation constants</a:t>
                </a:r>
              </a:p>
              <a:p>
                <a:pPr lvl="1"/>
                <a:r>
                  <a:rPr lang="en-GB" dirty="0"/>
                  <a:t>A set of (proposition) </a:t>
                </a:r>
                <a:r>
                  <a:rPr lang="en-GB" dirty="0">
                    <a:solidFill>
                      <a:schemeClr val="accent1"/>
                    </a:solidFill>
                  </a:rPr>
                  <a:t>constant</a:t>
                </a:r>
                <a:r>
                  <a:rPr lang="en-GB" dirty="0"/>
                  <a:t> symbols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lvl="2"/>
                <a:r>
                  <a:rPr lang="en-GB" dirty="0"/>
                  <a:t>Alphanumeric, usually starting with a letter from the beginning of the alphabet; numbers now also allowed</a:t>
                </a:r>
              </a:p>
              <a:p>
                <a:pPr lvl="2"/>
                <a:r>
                  <a:rPr lang="en-GB" dirty="0"/>
                  <a:t>Sometimes called object constants</a:t>
                </a:r>
              </a:p>
              <a:p>
                <a:pPr lvl="2"/>
                <a:r>
                  <a:rPr lang="en-GB" dirty="0"/>
                  <a:t>With a natural order on the constants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83253FC-4A6D-81F3-5D04-D9E69E7BB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4419" t="-3409" r="-2093" b="-25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FEA5B-78A6-31A0-A496-6783B0AF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9ECF-83AD-01CF-1B9A-21F94B04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4C6F0-3D06-1F14-FEA4-569CF4C4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8739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</a:t>
            </a:r>
            <a:r>
              <a:rPr lang="en-GB" i="1" dirty="0"/>
              <a:t>Function-free</a:t>
            </a:r>
            <a:r>
              <a:rPr lang="en-GB" dirty="0"/>
              <a:t>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numCol="1">
                <a:normAutofit fontScale="85000"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Signature</a:t>
                </a:r>
                <a:r>
                  <a:rPr lang="en-GB" dirty="0"/>
                  <a:t>: set of constants together with a set of predicates including arity</a:t>
                </a:r>
              </a:p>
              <a:p>
                <a:r>
                  <a:rPr lang="en-GB" dirty="0"/>
                  <a:t>Sentences no longer of one type</a:t>
                </a:r>
              </a:p>
              <a:p>
                <a:pPr lvl="1"/>
                <a:r>
                  <a:rPr lang="en-GB" dirty="0"/>
                  <a:t>C.f., propositional logic</a:t>
                </a:r>
              </a:p>
              <a:p>
                <a:pPr lvl="1"/>
                <a:r>
                  <a:rPr lang="en-GB" i="1" dirty="0"/>
                  <a:t>Relational</a:t>
                </a:r>
                <a:r>
                  <a:rPr lang="en-GB" dirty="0"/>
                  <a:t> sentences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ary</a:t>
                </a:r>
                <a:r>
                  <a:rPr lang="en-GB" dirty="0"/>
                  <a:t> predicate with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logical variables or constants in parentheses and with commas</a:t>
                </a:r>
              </a:p>
              <a:p>
                <a:pPr lvl="1"/>
                <a:r>
                  <a:rPr lang="en-GB" i="1" dirty="0"/>
                  <a:t>Logical</a:t>
                </a:r>
                <a:r>
                  <a:rPr lang="en-GB" dirty="0"/>
                  <a:t> sentences</a:t>
                </a:r>
              </a:p>
              <a:p>
                <a:pPr lvl="2"/>
                <a:r>
                  <a:rPr lang="en-GB" dirty="0"/>
                  <a:t>Relational sentences possibly combined with logical operators</a:t>
                </a:r>
              </a:p>
              <a:p>
                <a:pPr lvl="1"/>
                <a:r>
                  <a:rPr lang="en-GB" i="1" dirty="0"/>
                  <a:t>Quantified</a:t>
                </a:r>
                <a:r>
                  <a:rPr lang="en-GB" dirty="0"/>
                  <a:t> sentences</a:t>
                </a:r>
              </a:p>
              <a:p>
                <a:pPr lvl="2"/>
                <a:r>
                  <a:rPr lang="en-GB" dirty="0"/>
                  <a:t>Logical sentences that contain quantifiers for some or all logical variables occurring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963" t="-3125" r="-27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00BB9FC-7BA2-0283-A8B2-12579E2F33A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Examples</a:t>
                </a:r>
              </a:p>
              <a:p>
                <a:pPr lvl="1"/>
                <a:r>
                  <a:rPr lang="en-GB" dirty="0"/>
                  <a:t>Signature</a:t>
                </a:r>
              </a:p>
              <a:p>
                <a:pPr lvl="2"/>
                <a:r>
                  <a:rPr lang="en-GB" dirty="0"/>
                  <a:t>Constants: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𝑗𝑎𝑐𝑘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𝑗𝑖𝑙𝑙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Predicate: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/0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Logical variables: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Relational sentence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Logical sentence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Quantified sentence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𝑘𝑛𝑜𝑤𝑠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𝑘𝑛𝑜𝑤𝑠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00BB9FC-7BA2-0283-A8B2-12579E2F33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721" t="-3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1BEF1-EFE0-0BE4-BA87-FC89FE1C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7317B-EDC8-91A1-79A9-6C87BA83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CC4CB-94EE-DD13-C8C4-87F0627E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21447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</a:t>
            </a:r>
            <a:r>
              <a:rPr lang="en-GB" i="1" dirty="0"/>
              <a:t>Function-free</a:t>
            </a:r>
            <a:r>
              <a:rPr lang="en-GB" dirty="0"/>
              <a:t> FOL-DC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Function-free FOL extended with</a:t>
                </a:r>
              </a:p>
              <a:p>
                <a:pPr lvl="1"/>
                <a:r>
                  <a:rPr lang="en-GB" dirty="0"/>
                  <a:t>Logical symbols</a:t>
                </a:r>
              </a:p>
              <a:p>
                <a:pPr lvl="2"/>
                <a:r>
                  <a:rPr lang="en-GB" dirty="0"/>
                  <a:t>Less-than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endParaRPr lang="en-GB" b="0" dirty="0"/>
              </a:p>
              <a:p>
                <a:pPr lvl="2"/>
                <a:r>
                  <a:rPr lang="en-GB" dirty="0"/>
                  <a:t>Set membership and inclusion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Set of </a:t>
                </a:r>
                <a:r>
                  <a:rPr lang="en-GB" dirty="0">
                    <a:solidFill>
                      <a:schemeClr val="accent1"/>
                    </a:solidFill>
                  </a:rPr>
                  <a:t>domain variables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Set operations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Non-logical symbols (signature)</a:t>
                </a:r>
              </a:p>
              <a:p>
                <a:pPr lvl="2"/>
                <a:r>
                  <a:rPr lang="en-GB" dirty="0"/>
                  <a:t>Set of “sets of constants” symbols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These constructs only occur when restricting domains using so-called constraint sets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3039" r="-24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87B75-5783-ED48-586F-EB10B52D19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28CEF-FBE6-A63B-0D5B-B3777F9835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F955-2C31-1AD8-DAFA-986D0ECC5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06595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FOL-DC –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numCol="1">
                <a:normAutofit fontScale="92500"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Logical term</a:t>
                </a:r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Logical variable or constant</a:t>
                </a:r>
              </a:p>
              <a:p>
                <a:pPr lvl="1"/>
                <a:r>
                  <a:rPr lang="en-GB" dirty="0"/>
                  <a:t>Refers to objects in the domain of discourse (scenario)</a:t>
                </a:r>
              </a:p>
              <a:p>
                <a:pPr lvl="1"/>
                <a:r>
                  <a:rPr lang="en-GB" dirty="0"/>
                  <a:t>Examples</a:t>
                </a:r>
              </a:p>
              <a:p>
                <a:pPr lvl="2"/>
                <a:r>
                  <a:rPr lang="de-DE" dirty="0"/>
                  <a:t>Logical variables: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Constants: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𝑗𝑎𝑐𝑘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𝑗𝑖𝑙𝑙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196" t="-34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1AE180D-B3CB-3BC5-9016-1898956FD37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Logical atom </a:t>
                </a:r>
                <a:r>
                  <a:rPr lang="en-GB" dirty="0"/>
                  <a:t>(</a:t>
                </a:r>
                <a:r>
                  <a:rPr lang="en-GB" i="1" dirty="0"/>
                  <a:t>relational sentence</a:t>
                </a:r>
                <a:r>
                  <a:rPr lang="en-GB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1"/>
                <a:r>
                  <a:rPr lang="en-GB" dirty="0"/>
                  <a:t>Apply predicate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-tuple of logical term arguments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Examples</a:t>
                </a: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Predicate with logical variables only as arguments: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Predicate with a logical variable and a constant as arguments: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Predicate with constants only as arguments: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0-ary predicate (propositional atom):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𝑟𝑎𝑖𝑛𝑖𝑛𝑔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1AE180D-B3CB-3BC5-9016-1898956FD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186" t="-34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3FBC-988F-6D18-C9FF-C4C73BB7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79265-9439-5954-C1B8-0837C20D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632BC-BC4D-4B58-56FB-02932140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39725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FOL-DC –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6E22F6-1259-FF47-8549-05FBB2A7EE8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Domain term</a:t>
                </a:r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Domain variable, set of constants, or combination of two other domain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 in the form of 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Refers to sets of objects in the domain of discourse</a:t>
                </a:r>
              </a:p>
              <a:p>
                <a:pPr lvl="1"/>
                <a:r>
                  <a:rPr lang="en-GB" dirty="0"/>
                  <a:t>Examples</a:t>
                </a:r>
              </a:p>
              <a:p>
                <a:pPr lvl="2"/>
                <a:r>
                  <a:rPr lang="de-DE" dirty="0"/>
                  <a:t>Domain variables: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Sets of constants: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Combination of domain terms: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>
                  <a:solidFill>
                    <a:schemeClr val="accent1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6E22F6-1259-FF47-8549-05FBB2A7E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63" t="-17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Domain atom</a:t>
                </a:r>
              </a:p>
              <a:p>
                <a:pPr lvl="1"/>
                <a:r>
                  <a:rPr lang="en-GB" dirty="0"/>
                  <a:t>Between logical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𝑗𝑖𝑙𝑙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(natural order on constants needed)</a:t>
                </a:r>
              </a:p>
              <a:p>
                <a:pPr lvl="1"/>
                <a:r>
                  <a:rPr lang="en-GB" dirty="0"/>
                  <a:t>Between domains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sSubSup>
                        <m:sSub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Between logical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/>
                  <a:t>, domain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256" t="-17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9A605-B814-734C-E29E-BD06EA7A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D0FC3-BE72-030A-1C90-567DE8A8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BEEC2-89EB-8D73-1C7F-E1BC73AC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90397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72C340-21B1-7046-9272-B342FE7F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FOL-DC –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95D775-BA9A-2F46-8F3E-61AB11A8B94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Domain constraint</a:t>
                </a:r>
              </a:p>
              <a:p>
                <a:pPr lvl="1"/>
                <a:r>
                  <a:rPr lang="en-GB" dirty="0"/>
                  <a:t>Domain atom or its negation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,⊈</m:t>
                    </m:r>
                  </m:oMath>
                </a14:m>
                <a:r>
                  <a:rPr lang="en-GB" dirty="0"/>
                  <a:t>)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Constraint set</a:t>
                </a:r>
              </a:p>
              <a:p>
                <a:pPr lvl="1"/>
                <a:r>
                  <a:rPr lang="en-GB" dirty="0"/>
                  <a:t>Conjunction of domain constraints</a:t>
                </a:r>
              </a:p>
              <a:p>
                <a:pPr lvl="2"/>
                <a:r>
                  <a:rPr lang="en-GB" dirty="0"/>
                  <a:t>(restricted to conjunction for the sake of simplicity)</a:t>
                </a:r>
              </a:p>
              <a:p>
                <a:pPr lvl="2"/>
                <a:r>
                  <a:rPr lang="en-GB" dirty="0"/>
                  <a:t>(more expressive constraint languages would have the purpose to express certain constraint sets much more precisely)</a:t>
                </a:r>
              </a:p>
              <a:p>
                <a:r>
                  <a:rPr lang="en-GB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Bird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𝑘𝑖𝑤𝑖</m:t>
                    </m:r>
                  </m:oMath>
                </a14:m>
                <a:endParaRPr lang="en-GB" dirty="0"/>
              </a:p>
              <a:p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95D775-BA9A-2F46-8F3E-61AB11A8B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 r="-22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CCA00-2505-4B96-7AB3-B542B64EA9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1D5EB-AD20-1FD8-2165-AA22B50AD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0F032-79E3-7161-61D1-53608BDAA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2242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BC03D-1E24-384C-A179-E9D64F34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2. Foundations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8E2AE-0831-9E40-A231-5543B35B2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b="1" i="1" dirty="0">
                <a:solidFill>
                  <a:schemeClr val="accent1"/>
                </a:solidFill>
              </a:rPr>
              <a:t>Logic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Propositional logic: alphabet, grammar, normal forms, rules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First-order logic: introducing quantifiers, domain constraints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Probability theory</a:t>
            </a:r>
          </a:p>
          <a:p>
            <a:pPr lvl="1"/>
            <a:r>
              <a:rPr lang="en-GB" dirty="0"/>
              <a:t>Modelling: (conditional) probability distributions, random variables, marginal and joint distributions</a:t>
            </a:r>
          </a:p>
          <a:p>
            <a:pPr lvl="1"/>
            <a:r>
              <a:rPr lang="en-GB" dirty="0"/>
              <a:t>Inference: axioms and basic rules, Bayes theorem, independence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Probabilistic graphical models</a:t>
            </a:r>
          </a:p>
          <a:p>
            <a:pPr lvl="1"/>
            <a:r>
              <a:rPr lang="en-GB" dirty="0"/>
              <a:t>Syntax, semantics</a:t>
            </a:r>
          </a:p>
          <a:p>
            <a:pPr lvl="1"/>
            <a:r>
              <a:rPr lang="en-GB" dirty="0"/>
              <a:t>Inference problems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6EF56-5720-0D45-98E1-9BE4601D89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7514A-8DA6-5FB0-D7EA-C48883E798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49FD4-BE35-539C-25CB-5F40BCD0B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44018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72C340-21B1-7046-9272-B342FE7F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FOL-DC –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EB5EC39-64C4-A644-BC55-8BDC6B5C648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(Well-formed) formula</a:t>
                </a:r>
                <a:endParaRPr lang="en-GB" dirty="0"/>
              </a:p>
              <a:p>
                <a:pPr lvl="1"/>
                <a:r>
                  <a:rPr lang="en-GB" dirty="0"/>
                  <a:t>Logical atom</a:t>
                </a:r>
              </a:p>
              <a:p>
                <a:pPr lvl="1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formulas, then the following are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GB" dirty="0"/>
              </a:p>
              <a:p>
                <a:pPr lvl="2"/>
                <a:r>
                  <a:rPr lang="en-GB" i="1" dirty="0"/>
                  <a:t>Extensional conjunction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or</a:t>
                </a:r>
              </a:p>
              <a:p>
                <a:pPr lvl="2"/>
                <a:r>
                  <a:rPr lang="en-GB" i="1" dirty="0"/>
                  <a:t>Extensional disjunction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formula,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dirty="0"/>
                  <a:t> a (possibly empty) set of (logical or domain) variables, and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𝑐𝑠</m:t>
                    </m:r>
                  </m:oMath>
                </a14:m>
                <a:r>
                  <a:rPr lang="en-GB" dirty="0"/>
                  <a:t> a constraint set that contains at least one domain atom of the form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for every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dirty="0"/>
                  <a:t>, the following are</a:t>
                </a:r>
              </a:p>
              <a:p>
                <a:pPr lvl="2"/>
                <a:r>
                  <a:rPr lang="en-GB" i="1" dirty="0" err="1"/>
                  <a:t>Intensional</a:t>
                </a:r>
                <a:r>
                  <a:rPr lang="en-GB" i="1" dirty="0"/>
                  <a:t> conjunction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𝑐𝑠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GB" i="1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GB" i="1" dirty="0" err="1"/>
                  <a:t>Intensional</a:t>
                </a:r>
                <a:r>
                  <a:rPr lang="en-GB" i="1" dirty="0"/>
                  <a:t> disjunction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𝑐𝑠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2"/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EB5EC39-64C4-A644-BC55-8BDC6B5C6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963" t="-3125" r="-18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DDABCC-D3EE-C74F-8CBC-B45CDBA0F8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 variable is </a:t>
            </a:r>
            <a:r>
              <a:rPr lang="en-GB" sz="2400" dirty="0">
                <a:solidFill>
                  <a:schemeClr val="accent1"/>
                </a:solidFill>
              </a:rPr>
              <a:t>bound</a:t>
            </a:r>
          </a:p>
          <a:p>
            <a:pPr lvl="1"/>
            <a:r>
              <a:rPr lang="en-GB" sz="2000" dirty="0"/>
              <a:t>If it is quantified by an enclosing </a:t>
            </a:r>
            <a:r>
              <a:rPr lang="en-GB" sz="2000" dirty="0" err="1"/>
              <a:t>intensional</a:t>
            </a:r>
            <a:r>
              <a:rPr lang="en-GB" sz="2000" dirty="0"/>
              <a:t> conjunction or disjunction</a:t>
            </a:r>
          </a:p>
          <a:p>
            <a:r>
              <a:rPr lang="en-GB" sz="2400" dirty="0"/>
              <a:t>A variable is </a:t>
            </a:r>
            <a:r>
              <a:rPr lang="en-GB" sz="2400" dirty="0">
                <a:solidFill>
                  <a:schemeClr val="accent1"/>
                </a:solidFill>
              </a:rPr>
              <a:t>free</a:t>
            </a:r>
          </a:p>
          <a:p>
            <a:pPr lvl="1"/>
            <a:r>
              <a:rPr lang="en-GB" sz="2000" dirty="0"/>
              <a:t>If it is not bound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Sentence</a:t>
            </a:r>
          </a:p>
          <a:p>
            <a:pPr lvl="1"/>
            <a:r>
              <a:rPr lang="en-GB" sz="2000" dirty="0"/>
              <a:t>Formula without free variables</a:t>
            </a:r>
          </a:p>
          <a:p>
            <a:r>
              <a:rPr lang="en-GB" sz="2400" dirty="0"/>
              <a:t>Formula is </a:t>
            </a:r>
            <a:r>
              <a:rPr lang="en-GB" sz="2400" dirty="0">
                <a:solidFill>
                  <a:schemeClr val="accent1"/>
                </a:solidFill>
              </a:rPr>
              <a:t>ground</a:t>
            </a:r>
          </a:p>
          <a:p>
            <a:pPr lvl="1"/>
            <a:r>
              <a:rPr lang="en-GB" sz="2000" dirty="0"/>
              <a:t>If it does not contain any variables</a:t>
            </a:r>
          </a:p>
          <a:p>
            <a:endParaRPr lang="en-GB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6F560-94F2-92BD-53E2-8C922F90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53807-72AF-0BAE-F59D-2C9D2257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36FB-DA44-9BB7-0EF4-F595C6E3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1760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72C340-21B1-7046-9272-B342FE7F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FOL-DC –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641F13-FB46-EE4C-823D-8F298F79D45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Examples:</a:t>
                </a:r>
              </a:p>
              <a:p>
                <a:pPr lvl="1"/>
                <a:r>
                  <a:rPr lang="en-GB" dirty="0"/>
                  <a:t>Domain atom: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D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𝑗𝑎𝑐𝑘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Logical atom: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i="1" dirty="0"/>
                  <a:t>Extensional disjunction: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𝑠𝑛𝑜𝑤𝑖𝑛𝑔</m:t>
                    </m:r>
                  </m:oMath>
                </a14:m>
                <a:endParaRPr lang="en-GB" dirty="0"/>
              </a:p>
              <a:p>
                <a:pPr lvl="1"/>
                <a:r>
                  <a:rPr lang="en-GB" i="1" dirty="0"/>
                  <a:t>Intensional conjunction: </a:t>
                </a: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Logical variables: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Constraint set: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641F13-FB46-EE4C-823D-8F298F79D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497" t="-28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8DDABCC-D3EE-C74F-8CBC-B45CDBA0F82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Consider formula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Bound variable: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Free variable: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Essentially universally quantified</a:t>
                </a:r>
              </a:p>
              <a:p>
                <a:pPr lvl="1"/>
                <a:r>
                  <a:rPr lang="en-GB" dirty="0"/>
                  <a:t>Not a sentence because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is free</a:t>
                </a: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Sentence: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Ground: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𝑠𝑛𝑜𝑤𝑖𝑛𝑔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8DDABCC-D3EE-C74F-8CBC-B45CDBA0F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488" t="-28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D88FD-B2F6-59F3-6F9E-0ABA1ECD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8B0A0-3263-59FE-E21F-48B25C6A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9CABC-4AC1-8204-3FD5-3DAF006B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328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EF6-B2D5-3E4E-82B7-55AECC91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More Information about Quantifiers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C7367-76E7-F949-9C32-3746EA7F0E6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/>
                  <a:t>Quantifiers can be nested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𝑘𝑛𝑜𝑤𝑠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Precedence: quantifiers have higher precedence than logical operators</a:t>
                </a:r>
              </a:p>
              <a:p>
                <a:r>
                  <a:rPr lang="en-GB" dirty="0"/>
                  <a:t>Quantifier reversal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Existential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Negation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C7367-76E7-F949-9C32-3746EA7F0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8F608-9BC0-3020-B251-6B7E7ECDFB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29CAA-7FF6-A41C-CF3F-61347541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05497-B8A6-EF62-5756-C020002B6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61797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6430-7D24-0148-B947-3F57A46B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3374F-819D-514B-BFBC-0F9FD14D5D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Examples</a:t>
                </a:r>
              </a:p>
              <a:p>
                <a:pPr lvl="1"/>
                <a:r>
                  <a:rPr lang="en-GB" dirty="0"/>
                  <a:t>Literals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𝑟𝑎𝑖𝑛𝑖𝑛𝑔</m:t>
                    </m:r>
                  </m:oMath>
                </a14:m>
                <a:endParaRPr lang="de-DE" dirty="0"/>
              </a:p>
              <a:p>
                <a:pPr lvl="1"/>
                <a:r>
                  <a:rPr lang="en-GB" dirty="0"/>
                  <a:t>Clause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de-DE" dirty="0"/>
                  <a:t>Term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Knowledge base</a:t>
                </a: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𝑘𝑛𝑜𝑤𝑠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𝑗𝑎𝑐𝑘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𝑗𝑖𝑙𝑙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3374F-819D-514B-BFBC-0F9FD14D5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3488" t="-34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46A9DF8-F09B-D140-9D48-5245786AAFA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Literal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Logical atom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or its negation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Clause</a:t>
                </a:r>
              </a:p>
              <a:p>
                <a:pPr lvl="1"/>
                <a:r>
                  <a:rPr lang="en-GB" dirty="0"/>
                  <a:t>Disjunction of literals</a:t>
                </a:r>
              </a:p>
              <a:p>
                <a:r>
                  <a:rPr lang="en-GB" dirty="0"/>
                  <a:t>Theory in conjunctive normal form (</a:t>
                </a:r>
                <a:r>
                  <a:rPr lang="en-GB" dirty="0">
                    <a:solidFill>
                      <a:schemeClr val="accent1"/>
                    </a:solidFill>
                  </a:rPr>
                  <a:t>CNF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Conjunction of clauses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Term</a:t>
                </a:r>
              </a:p>
              <a:p>
                <a:pPr lvl="1"/>
                <a:r>
                  <a:rPr lang="en-GB" dirty="0"/>
                  <a:t>Conjunction of literals</a:t>
                </a:r>
              </a:p>
              <a:p>
                <a:r>
                  <a:rPr lang="en-GB" dirty="0"/>
                  <a:t>Theory in disjunctive normal form (</a:t>
                </a:r>
                <a:r>
                  <a:rPr lang="en-GB" dirty="0">
                    <a:solidFill>
                      <a:schemeClr val="accent1"/>
                    </a:solidFill>
                  </a:rPr>
                  <a:t>DNF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Disjunction of terms</a:t>
                </a:r>
              </a:p>
              <a:p>
                <a:r>
                  <a:rPr lang="en-GB" dirty="0"/>
                  <a:t>Theory or </a:t>
                </a:r>
                <a:r>
                  <a:rPr lang="en-GB" dirty="0">
                    <a:solidFill>
                      <a:schemeClr val="accent1"/>
                    </a:solidFill>
                  </a:rPr>
                  <a:t>knowledge base</a:t>
                </a:r>
              </a:p>
              <a:p>
                <a:pPr lvl="1"/>
                <a:r>
                  <a:rPr lang="en-GB" dirty="0"/>
                  <a:t>Conjunction of formulas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46A9DF8-F09B-D140-9D48-5245786AA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97" t="-3409" r="-139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A4CEB-C0FD-CBC6-2765-4C7F2E61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CE8AD-FF4E-97CC-4594-29C216EE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6F574-44D3-7D33-7714-0137728B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13962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A9FC-2565-F147-BF7E-E7117190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Semantics: </a:t>
            </a:r>
            <a:r>
              <a:rPr lang="en-GB" dirty="0" err="1"/>
              <a:t>Herbrand</a:t>
            </a:r>
            <a:r>
              <a:rPr lang="en-GB" dirty="0"/>
              <a:t> Base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7669A-0C95-DC41-97DF-60F2569F7B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Herbrand</a:t>
            </a:r>
            <a:r>
              <a:rPr lang="en-GB" dirty="0">
                <a:solidFill>
                  <a:schemeClr val="accent1"/>
                </a:solidFill>
              </a:rPr>
              <a:t> base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Set of all grounded logical atoms that can be formed</a:t>
            </a:r>
          </a:p>
          <a:p>
            <a:pPr lvl="1"/>
            <a:r>
              <a:rPr lang="en-GB" dirty="0"/>
              <a:t>Leads to a propositional language</a:t>
            </a:r>
          </a:p>
          <a:p>
            <a:r>
              <a:rPr lang="en-GB" dirty="0">
                <a:solidFill>
                  <a:schemeClr val="accent1"/>
                </a:solidFill>
              </a:rPr>
              <a:t>Instance</a:t>
            </a:r>
          </a:p>
          <a:p>
            <a:pPr lvl="1"/>
            <a:r>
              <a:rPr lang="en-GB" dirty="0"/>
              <a:t>Consistently replace every occurrence of a free variable with a constant</a:t>
            </a:r>
          </a:p>
          <a:p>
            <a:pPr lvl="2"/>
            <a:r>
              <a:rPr lang="en-GB" i="1" dirty="0"/>
              <a:t>Consistent replacement</a:t>
            </a:r>
            <a:r>
              <a:rPr lang="en-GB" dirty="0"/>
              <a:t>: If one occurrence of a variable replaced by a constant, then all occurrences of that variable replaced by the same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83C24-5F7C-0344-A6DF-CE72908892D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Example</a:t>
                </a:r>
              </a:p>
              <a:p>
                <a:pPr lvl="1"/>
                <a:r>
                  <a:rPr lang="en-GB" dirty="0" err="1"/>
                  <a:t>Herbrand</a:t>
                </a:r>
                <a:r>
                  <a:rPr lang="en-GB" dirty="0"/>
                  <a:t> base</a:t>
                </a:r>
              </a:p>
              <a:p>
                <a:pPr lvl="2"/>
                <a:r>
                  <a:rPr lang="en-GB" dirty="0"/>
                  <a:t>Constants: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𝑗𝑎𝑐𝑘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𝑗𝑖𝑙𝑙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Predicate: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/0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𝑟𝑎𝑖𝑛𝑖𝑛𝑔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Example instances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83C24-5F7C-0344-A6DF-CE72908892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488" t="-22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D8801-17EE-1A76-9B85-0CAEFBA2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99916-B1C0-4139-8FE4-0248665D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3E6BE-4518-C595-E6D3-A2972A76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00704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A9FC-2565-F147-BF7E-E7117190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Semantics: Truth Assignment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7669A-0C95-DC41-97DF-60F2569F7B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Truth assignments to a </a:t>
            </a:r>
            <a:r>
              <a:rPr lang="en-GB" dirty="0" err="1"/>
              <a:t>Herbrand</a:t>
            </a:r>
            <a:r>
              <a:rPr lang="en-GB" dirty="0"/>
              <a:t> base works as in propositional languages</a:t>
            </a:r>
          </a:p>
          <a:p>
            <a:pPr lvl="1"/>
            <a:r>
              <a:rPr lang="en-GB" dirty="0"/>
              <a:t>Propositional truth assignments</a:t>
            </a:r>
          </a:p>
          <a:p>
            <a:pPr lvl="1"/>
            <a:r>
              <a:rPr lang="en-GB" dirty="0"/>
              <a:t>Sentential truth assignments</a:t>
            </a:r>
          </a:p>
          <a:p>
            <a:pPr lvl="2"/>
            <a:r>
              <a:rPr lang="en-GB" dirty="0"/>
              <a:t>Same operator semantics</a:t>
            </a:r>
          </a:p>
          <a:p>
            <a:pPr lvl="1"/>
            <a:r>
              <a:rPr lang="en-GB" dirty="0"/>
              <a:t>Universally quantified formula true for a truth assignment if and only if every instance of the scope of the quantified formula is true for that assignment</a:t>
            </a:r>
          </a:p>
          <a:p>
            <a:pPr lvl="1"/>
            <a:r>
              <a:rPr lang="en-GB" dirty="0"/>
              <a:t>Existentially quantified formula is true for a truth assignment if and only if some instance of the scope of the quantified sentence is true for that assignment</a:t>
            </a:r>
          </a:p>
          <a:p>
            <a:endParaRPr lang="en-GB" dirty="0"/>
          </a:p>
          <a:p>
            <a:pPr lvl="1"/>
            <a:endParaRPr lang="en-GB" dirty="0">
              <a:latin typeface="+mn-lt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83C24-5F7C-0344-A6DF-CE72908892D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Example</a:t>
                </a:r>
              </a:p>
              <a:p>
                <a:pPr lvl="1"/>
                <a:r>
                  <a:rPr lang="en-GB" dirty="0"/>
                  <a:t>Formula</a:t>
                </a: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latin typeface="+mn-lt"/>
                    <a:ea typeface="Cambria Math" panose="02040503050406030204" pitchFamily="18" charset="0"/>
                  </a:rPr>
                  <a:t>Truth assignment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TTTT</m:t>
                    </m:r>
                  </m:oMath>
                </a14:m>
                <a:endParaRPr lang="en-GB" dirty="0">
                  <a:latin typeface="+mn-lt"/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latin typeface="+mn-lt"/>
                    <a:ea typeface="Cambria Math" panose="02040503050406030204" pitchFamily="18" charset="0"/>
                  </a:rPr>
                  <a:t>Formula true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Truth assignment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Formula true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Truth assignment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TTT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Formula false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83C24-5F7C-0344-A6DF-CE72908892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721" t="-3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D7CCE-C4C1-D4D2-9011-91DB5913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7FFDD-347D-2ED8-DC61-A5518226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C9612-0374-CE41-3E21-4F709FA0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35</a:t>
            </a:fld>
            <a:endParaRPr lang="de-DE" alt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C2808-9D8D-774E-BDF8-E4CF64B2AA6F}"/>
              </a:ext>
            </a:extLst>
          </p:cNvPr>
          <p:cNvSpPr txBox="1"/>
          <p:nvPr/>
        </p:nvSpPr>
        <p:spPr>
          <a:xfrm>
            <a:off x="5591944" y="5522080"/>
            <a:ext cx="566989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Evaluation and satisfaction then work as before. Thus, properties may also hold or not and formulas may be compared (equivalence, entailment, consistency).</a:t>
            </a:r>
          </a:p>
        </p:txBody>
      </p:sp>
    </p:spTree>
    <p:extLst>
      <p:ext uri="{BB962C8B-B14F-4D97-AF65-F5344CB8AC3E}">
        <p14:creationId xmlns:p14="http://schemas.microsoft.com/office/powerpoint/2010/main" val="20597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2276712-2476-7A42-B115-F1621538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0422E2-F73D-4B41-816E-AB2824FB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Function-free first-order logic with domain constraints contains new constructs</a:t>
            </a:r>
          </a:p>
          <a:p>
            <a:pPr lvl="1"/>
            <a:r>
              <a:rPr lang="en-GB" dirty="0"/>
              <a:t>Logical variables</a:t>
            </a:r>
          </a:p>
          <a:p>
            <a:pPr lvl="1"/>
            <a:r>
              <a:rPr lang="en-GB" dirty="0"/>
              <a:t>Quantifiers</a:t>
            </a:r>
          </a:p>
          <a:p>
            <a:pPr lvl="1"/>
            <a:r>
              <a:rPr lang="en-GB" dirty="0"/>
              <a:t>Domain variables and domain constraints</a:t>
            </a:r>
          </a:p>
          <a:p>
            <a:pPr lvl="1"/>
            <a:r>
              <a:rPr lang="en-GB" dirty="0"/>
              <a:t>Quantifier equivalences</a:t>
            </a:r>
          </a:p>
          <a:p>
            <a:r>
              <a:rPr lang="en-GB" dirty="0"/>
              <a:t>Semantics</a:t>
            </a:r>
          </a:p>
          <a:p>
            <a:pPr lvl="1"/>
            <a:r>
              <a:rPr lang="en-GB" dirty="0" err="1"/>
              <a:t>Herbrand</a:t>
            </a:r>
            <a:r>
              <a:rPr lang="en-GB" dirty="0"/>
              <a:t> base: grounding</a:t>
            </a:r>
          </a:p>
          <a:p>
            <a:pPr lvl="1"/>
            <a:r>
              <a:rPr lang="en-GB" dirty="0"/>
              <a:t>Interpretations work as before</a:t>
            </a:r>
          </a:p>
          <a:p>
            <a:pPr lvl="2"/>
            <a:r>
              <a:rPr lang="en-GB" dirty="0"/>
              <a:t>Quantifiers semantics</a:t>
            </a:r>
          </a:p>
          <a:p>
            <a:pPr lvl="2"/>
            <a:r>
              <a:rPr lang="en-GB" dirty="0"/>
              <a:t>Evaluation and satisfaction work as before</a:t>
            </a:r>
          </a:p>
          <a:p>
            <a:pPr lvl="3"/>
            <a:r>
              <a:rPr lang="en-GB" dirty="0"/>
              <a:t>Properties, comparison as well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8B906-E602-45A0-0CCB-9C82A4BA5C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AAD18-162B-4C62-B7E6-378CEF695C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779B3-5399-7E7E-8FCB-339C94BDB6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64949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BC03D-1E24-384C-A179-E9D64F34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2. Foundations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8E2AE-0831-9E40-A231-5543B35B2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i="1" dirty="0"/>
              <a:t>Logic</a:t>
            </a:r>
          </a:p>
          <a:p>
            <a:pPr lvl="1"/>
            <a:r>
              <a:rPr lang="en-GB" dirty="0"/>
              <a:t>Propositional logic: alphabet, grammar, normal forms, rules</a:t>
            </a:r>
          </a:p>
          <a:p>
            <a:pPr lvl="1"/>
            <a:r>
              <a:rPr lang="en-GB" dirty="0"/>
              <a:t>First-order logic: introducing quantifiers, domain constraints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i="1" dirty="0">
                <a:solidFill>
                  <a:schemeClr val="accent1"/>
                </a:solidFill>
              </a:rPr>
              <a:t>Probability theory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Modelling: (conditional) probability distributions, random variables, marginal and joint distributions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Inference: axioms and basic rules, Bayes theorem, independence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Probabilistic graphical models</a:t>
            </a:r>
          </a:p>
          <a:p>
            <a:pPr lvl="1"/>
            <a:r>
              <a:rPr lang="en-GB" dirty="0"/>
              <a:t>Syntax, semantics</a:t>
            </a:r>
          </a:p>
          <a:p>
            <a:pPr lvl="1"/>
            <a:r>
              <a:rPr lang="en-GB" dirty="0"/>
              <a:t>Inference problems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E2BA0-3C5F-051A-16E2-5C60E80789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DD8F6-FC2F-44A8-7B50-416F44F733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3D230-DA5E-2BA5-545B-FA58B802AF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6478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4C0B-99AB-C14A-89C3-B65D0C61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851A-58C4-454F-B20A-05903A412A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Slides based on the lecture “Introduction to Logic” by Michael </a:t>
            </a:r>
            <a:r>
              <a:rPr lang="en-GB" dirty="0" err="1"/>
              <a:t>Genesereth</a:t>
            </a:r>
            <a:r>
              <a:rPr lang="en-GB" dirty="0"/>
              <a:t> at Stanford University, which has a book: “Introduction to Logic” by Michael </a:t>
            </a:r>
            <a:r>
              <a:rPr lang="en-GB" dirty="0" err="1"/>
              <a:t>Genesereth</a:t>
            </a:r>
            <a:r>
              <a:rPr lang="en-GB" dirty="0"/>
              <a:t> &amp; Eric J. Kao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11435-440C-C943-A87E-4D0BABD2E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99" y="2902226"/>
            <a:ext cx="3355087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DDC2F-322F-9E4C-8F07-D0BB08E1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060" y="2574726"/>
            <a:ext cx="2552700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72C55-AFDD-E0CB-843A-03B2EDA15F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3A702-9716-5F1D-97DC-0103997EEB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604C2-CF44-DAD8-61DA-8DF96D37B8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5598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B5EB-5227-BE49-9A1B-0748EF5F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2AFF4-578F-DF4D-A54E-786842756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268760"/>
            <a:ext cx="11087099" cy="2441484"/>
          </a:xfrm>
        </p:spPr>
        <p:txBody>
          <a:bodyPr>
            <a:normAutofit fontScale="92500"/>
          </a:bodyPr>
          <a:lstStyle/>
          <a:p>
            <a:r>
              <a:rPr lang="en-GB" dirty="0"/>
              <a:t>Logic for natural language modelling, hardware + software engineering, games etc.</a:t>
            </a:r>
          </a:p>
          <a:p>
            <a:r>
              <a:rPr lang="en-GB" dirty="0"/>
              <a:t>Describe constraints about a world</a:t>
            </a:r>
          </a:p>
          <a:p>
            <a:r>
              <a:rPr lang="en-GB" dirty="0"/>
              <a:t>Components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Logical language</a:t>
            </a:r>
          </a:p>
          <a:p>
            <a:pPr lvl="3"/>
            <a:endParaRPr lang="en-GB" dirty="0"/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Logical reasoning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CB5AC-20DA-344B-96F5-2BF4588CBF23}"/>
              </a:ext>
            </a:extLst>
          </p:cNvPr>
          <p:cNvSpPr txBox="1"/>
          <p:nvPr/>
        </p:nvSpPr>
        <p:spPr>
          <a:xfrm>
            <a:off x="2819746" y="2846327"/>
            <a:ext cx="18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Dana likes Cody.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FA8A8A-FE36-8240-AECA-A0286E701E6F}"/>
              </a:ext>
            </a:extLst>
          </p:cNvPr>
          <p:cNvSpPr txBox="1"/>
          <p:nvPr/>
        </p:nvSpPr>
        <p:spPr>
          <a:xfrm>
            <a:off x="4226651" y="3139954"/>
            <a:ext cx="247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Dana does </a:t>
            </a:r>
            <a:r>
              <a:rPr lang="en-GB" b="1" i="1" dirty="0"/>
              <a:t>not</a:t>
            </a:r>
            <a:r>
              <a:rPr lang="en-GB" i="1" dirty="0"/>
              <a:t> like Abby.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79CDA3-629F-9C43-BCDE-D932CD5DA332}"/>
              </a:ext>
            </a:extLst>
          </p:cNvPr>
          <p:cNvSpPr txBox="1"/>
          <p:nvPr/>
        </p:nvSpPr>
        <p:spPr>
          <a:xfrm>
            <a:off x="5050883" y="2872136"/>
            <a:ext cx="249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Abby does </a:t>
            </a:r>
            <a:r>
              <a:rPr lang="en-GB" b="1" i="1" dirty="0"/>
              <a:t>not</a:t>
            </a:r>
            <a:r>
              <a:rPr lang="en-GB" i="1" dirty="0"/>
              <a:t> like Dana.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C5D85-C7A9-8048-8B80-190C86BF9C7B}"/>
              </a:ext>
            </a:extLst>
          </p:cNvPr>
          <p:cNvSpPr txBox="1"/>
          <p:nvPr/>
        </p:nvSpPr>
        <p:spPr>
          <a:xfrm>
            <a:off x="7314797" y="3141669"/>
            <a:ext cx="243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Bess likes Cody </a:t>
            </a:r>
            <a:r>
              <a:rPr lang="en-GB" b="1" i="1" dirty="0"/>
              <a:t>or</a:t>
            </a:r>
            <a:r>
              <a:rPr lang="en-GB" i="1" dirty="0"/>
              <a:t> Dana.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3179A2-7F26-C440-944C-5FFFD00B1263}"/>
              </a:ext>
            </a:extLst>
          </p:cNvPr>
          <p:cNvSpPr txBox="1"/>
          <p:nvPr/>
        </p:nvSpPr>
        <p:spPr>
          <a:xfrm>
            <a:off x="7777922" y="2843028"/>
            <a:ext cx="375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Abby likes </a:t>
            </a:r>
            <a:r>
              <a:rPr lang="en-GB" b="1" i="1" dirty="0"/>
              <a:t>everyone</a:t>
            </a:r>
            <a:r>
              <a:rPr lang="en-GB" i="1" dirty="0"/>
              <a:t> that Bess likes.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22C71E-F1BA-EB48-938B-56101B280210}"/>
              </a:ext>
            </a:extLst>
          </p:cNvPr>
          <p:cNvSpPr txBox="1"/>
          <p:nvPr/>
        </p:nvSpPr>
        <p:spPr>
          <a:xfrm>
            <a:off x="819052" y="3710541"/>
            <a:ext cx="34797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Premises:</a:t>
            </a:r>
          </a:p>
          <a:p>
            <a:r>
              <a:rPr lang="en-GB" i="1" dirty="0"/>
              <a:t>Dana likes Cody.</a:t>
            </a:r>
          </a:p>
          <a:p>
            <a:r>
              <a:rPr lang="en-GB" i="1" dirty="0"/>
              <a:t>Abby does not like Dana.</a:t>
            </a:r>
          </a:p>
          <a:p>
            <a:r>
              <a:rPr lang="en-GB" i="1" dirty="0"/>
              <a:t>Everybody likes somebody.</a:t>
            </a:r>
          </a:p>
          <a:p>
            <a:r>
              <a:rPr lang="en-GB" i="1" dirty="0"/>
              <a:t>Bess likes Cody or Dana.</a:t>
            </a:r>
          </a:p>
          <a:p>
            <a:r>
              <a:rPr lang="en-GB" i="1" dirty="0"/>
              <a:t>Abby likes everyone that Bess likes.</a:t>
            </a:r>
          </a:p>
          <a:p>
            <a:r>
              <a:rPr lang="en-GB" i="1" dirty="0"/>
              <a:t>Cody likes everyone who likes her.</a:t>
            </a:r>
          </a:p>
          <a:p>
            <a:r>
              <a:rPr lang="en-GB" i="1" dirty="0"/>
              <a:t>Nobody likes herself.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51823E-8DDB-9242-9E26-89BF5CBEADD1}"/>
              </a:ext>
            </a:extLst>
          </p:cNvPr>
          <p:cNvSpPr txBox="1"/>
          <p:nvPr/>
        </p:nvSpPr>
        <p:spPr>
          <a:xfrm>
            <a:off x="4298851" y="3710541"/>
            <a:ext cx="2605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Truths:</a:t>
            </a:r>
          </a:p>
          <a:p>
            <a:r>
              <a:rPr lang="en-GB" i="1" dirty="0"/>
              <a:t>Bess likes Cody.</a:t>
            </a:r>
          </a:p>
          <a:p>
            <a:r>
              <a:rPr lang="en-GB" i="1" dirty="0"/>
              <a:t>Bess does not like Dana.</a:t>
            </a:r>
          </a:p>
          <a:p>
            <a:r>
              <a:rPr lang="en-GB" i="1" dirty="0"/>
              <a:t>Everybody likes someone.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C4F203-A80F-E944-957C-4BA85A7632D0}"/>
              </a:ext>
            </a:extLst>
          </p:cNvPr>
          <p:cNvSpPr txBox="1"/>
          <p:nvPr/>
        </p:nvSpPr>
        <p:spPr>
          <a:xfrm>
            <a:off x="6904564" y="3713110"/>
            <a:ext cx="2706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Falsehoods:</a:t>
            </a:r>
          </a:p>
          <a:p>
            <a:r>
              <a:rPr lang="en-GB" i="1" dirty="0"/>
              <a:t>Bess likes Dana.</a:t>
            </a:r>
          </a:p>
          <a:p>
            <a:r>
              <a:rPr lang="en-GB" i="1" dirty="0"/>
              <a:t>Everybody likes everybody.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F54601-90E4-EA4A-99CF-11FCCE74F654}"/>
              </a:ext>
            </a:extLst>
          </p:cNvPr>
          <p:cNvSpPr txBox="1"/>
          <p:nvPr/>
        </p:nvSpPr>
        <p:spPr>
          <a:xfrm>
            <a:off x="9611459" y="3711551"/>
            <a:ext cx="166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Unknowns:</a:t>
            </a:r>
          </a:p>
          <a:p>
            <a:r>
              <a:rPr lang="en-GB" i="1" dirty="0"/>
              <a:t>Dana likes Bess.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24BE96-0488-8241-924F-21403D3EE350}"/>
              </a:ext>
            </a:extLst>
          </p:cNvPr>
          <p:cNvSpPr txBox="1"/>
          <p:nvPr/>
        </p:nvSpPr>
        <p:spPr>
          <a:xfrm>
            <a:off x="7665918" y="4983325"/>
            <a:ext cx="447203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Rules of inference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Soundness and completeness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Model checking (enumeration of cases)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431DC-6A7A-ACF4-F7F3-CCEA4EDEE43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100E-304F-F532-14EC-64CD61D26C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075C2-8412-1CE3-9077-770446973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6376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3382-9909-E44A-A3E8-167F1269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C89DB-7792-F64C-8800-A52C6812EE0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numCol="1">
                <a:normAutofit fontScale="925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Propositional vocabulary</a:t>
                </a:r>
                <a:r>
                  <a:rPr lang="en-GB" dirty="0"/>
                  <a:t>:</a:t>
                </a:r>
                <a:endParaRPr lang="en-GB" i="1" dirty="0"/>
              </a:p>
              <a:p>
                <a:pPr lvl="1"/>
                <a:r>
                  <a:rPr lang="en-GB" dirty="0"/>
                  <a:t>Set of of primitive symbols called </a:t>
                </a:r>
                <a:r>
                  <a:rPr lang="en-GB" i="1" dirty="0"/>
                  <a:t>proposition constants</a:t>
                </a:r>
                <a:endParaRPr lang="en-GB" dirty="0"/>
              </a:p>
              <a:p>
                <a:pPr lvl="1"/>
                <a:r>
                  <a:rPr lang="en-GB" dirty="0"/>
                  <a:t>Convention: strings of alphanumeric characters, starting lowercase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𝑢𝑚𝑏𝑟𝑒𝑙𝑙𝑎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𝑠𝑖𝑐𝑘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𝑝𝑎𝑟𝑒𝑛𝑡</m:t>
                    </m:r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𝑝𝑎𝑟𝑒𝑛𝑡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𝑝𝑎𝑟𝑒𝑛𝑡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𝑎𝑖𝑛𝑖𝑛𝑔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𝑟𝐴𝑖𝑁𝑖𝑁𝑔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Wrong: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4815162342, 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𝑟𝑎𝑖𝑛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𝑠𝑛𝑜𝑤𝑖𝑛𝑔</m:t>
                    </m:r>
                  </m:oMath>
                </a14:m>
                <a:br>
                  <a:rPr lang="de-DE" dirty="0"/>
                </a:br>
                <a:endParaRPr lang="en-GB" dirty="0">
                  <a:solidFill>
                    <a:schemeClr val="accent1"/>
                  </a:solidFill>
                </a:endParaRPr>
              </a:p>
              <a:p>
                <a:endParaRPr lang="en-GB" dirty="0">
                  <a:solidFill>
                    <a:schemeClr val="accent1"/>
                  </a:solidFill>
                </a:endParaRPr>
              </a:p>
              <a:p>
                <a:endParaRPr lang="en-GB" dirty="0">
                  <a:solidFill>
                    <a:schemeClr val="accent1"/>
                  </a:solidFill>
                </a:endParaRP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C89DB-7792-F64C-8800-A52C6812E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4196" t="-42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A8644AC-80E9-4FDF-8346-0E90803DF9A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Propositional sentence</a:t>
                </a:r>
              </a:p>
              <a:p>
                <a:pPr lvl="1"/>
                <a:r>
                  <a:rPr lang="en-GB" dirty="0"/>
                  <a:t>Member of propositional vocabulary</a:t>
                </a:r>
              </a:p>
              <a:p>
                <a:pPr lvl="1"/>
                <a:r>
                  <a:rPr lang="en-GB" dirty="0"/>
                  <a:t>Compound expression: combination of </a:t>
                </a:r>
              </a:p>
              <a:p>
                <a:pPr lvl="2"/>
                <a:r>
                  <a:rPr lang="en-GB" dirty="0"/>
                  <a:t>Member of vocabulary</a:t>
                </a:r>
              </a:p>
              <a:p>
                <a:pPr lvl="2"/>
                <a:r>
                  <a:rPr lang="en-GB" dirty="0"/>
                  <a:t>Logical operators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,∧,∨,⇒,⇔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2"/>
                <a:r>
                  <a:rPr lang="en-GB" dirty="0"/>
                  <a:t>Parentheses</a:t>
                </a:r>
              </a:p>
              <a:p>
                <a:pPr lvl="1"/>
                <a:r>
                  <a:rPr lang="en-GB" dirty="0"/>
                  <a:t>Subexpressions sometimes referred to using Greek lowercase letters: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Propositional language</a:t>
                </a:r>
              </a:p>
              <a:p>
                <a:pPr lvl="1"/>
                <a:r>
                  <a:rPr lang="en-GB" dirty="0"/>
                  <a:t>Set of all propositional sentences that can be formed from a propositional vocabulary</a:t>
                </a:r>
              </a:p>
              <a:p>
                <a:endParaRPr lang="en-GB" i="1" dirty="0"/>
              </a:p>
              <a:p>
                <a:endParaRPr lang="en-GB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A8644AC-80E9-4FDF-8346-0E90803DF9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4186" t="-4261" r="-34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B204-753A-8265-5CB0-70F2F510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ED6F-BDCE-CFFD-91B0-20BEE3E5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4E193-D6F7-D727-16FA-FEB17848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0661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3382-9909-E44A-A3E8-167F1269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C89DB-7792-F64C-8800-A52C6812EE0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numCol="1">
                <a:normAutofit fontScale="92500" lnSpcReduction="10000"/>
              </a:bodyPr>
              <a:lstStyle/>
              <a:p>
                <a:r>
                  <a:rPr lang="en-GB" dirty="0"/>
                  <a:t>Compound sentences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Negation: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Argument called </a:t>
                </a:r>
                <a:r>
                  <a:rPr lang="en-GB" i="1" dirty="0"/>
                  <a:t>target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Conjunction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𝑢𝑚𝑏𝑟𝑒𝑙𝑙𝑎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Arguments called </a:t>
                </a:r>
                <a:r>
                  <a:rPr lang="en-GB" i="1" dirty="0"/>
                  <a:t>conjuncts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Disjunction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𝑢𝑚𝑏𝑟𝑒𝑙𝑙𝑎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Arguments called </a:t>
                </a:r>
                <a:r>
                  <a:rPr lang="en-GB" i="1" dirty="0"/>
                  <a:t>disjuncts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Implication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𝑢𝑚𝑏𝑟𝑒𝑙𝑙𝑎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Equivalence</a:t>
                </a:r>
                <a:r>
                  <a:rPr lang="en-GB" dirty="0"/>
                  <a:t>: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𝑢𝑚𝑏𝑟𝑒𝑙𝑙𝑎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Further nested sentences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𝑢𝑚𝑏𝑟𝑒𝑙𝑙𝑎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d>
                      <m:d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𝑟𝑎𝑖𝑛𝑖𝑛𝑔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𝑢𝑚𝑏𝑟𝑒𝑙𝑙𝑎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C89DB-7792-F64C-8800-A52C6812E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196" t="-34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FBAC12C-6051-1F2D-1B59-AF28D6FE2CE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Precedence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,∧,∨,⇒,⇔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Allows for omitting parentheses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Association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∧,∨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left-associative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⇒,⇔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right-associative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FBAC12C-6051-1F2D-1B59-AF28D6FE2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186" t="-34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7664A-C7E2-8BB9-5F8C-E7D1B5CC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15757-875E-991C-7A09-9775DD58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2A45E-530E-7135-A010-91756FBC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7106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EF48-0583-2048-BE7B-2F3E40EB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E5ABD-77AC-4847-9922-F650FF9034B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Propositional interpretation</a:t>
                </a:r>
                <a:r>
                  <a:rPr lang="en-GB" dirty="0"/>
                  <a:t> (</a:t>
                </a:r>
                <a:r>
                  <a:rPr lang="en-GB" i="1" dirty="0"/>
                  <a:t>possible world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Association between propositional constants in propositional language and </a:t>
                </a:r>
                <a:r>
                  <a:rPr lang="en-GB" i="1" dirty="0"/>
                  <a:t>truth values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GB" dirty="0"/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</m:t>
                      </m:r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de-DE" b="0" i="0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F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Sometimes considered a Boolean vector of values for items in the ordered signature of the language</a:t>
                </a:r>
              </a:p>
              <a:p>
                <a:pPr lvl="2"/>
                <a:r>
                  <a:rPr lang="en-GB" dirty="0"/>
                  <a:t>Ordered signature: constants of the language in a given order</a:t>
                </a:r>
              </a:p>
              <a:p>
                <a:pPr lvl="2"/>
                <a:r>
                  <a:rPr lang="de-DE" b="0" dirty="0"/>
                  <a:t>Order: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𝑝𝑞𝑟</m:t>
                    </m:r>
                  </m:oMath>
                </a14:m>
                <a:endParaRPr lang="en-GB" dirty="0"/>
              </a:p>
              <a:p>
                <a:pPr lvl="2"/>
                <a:r>
                  <a:rPr lang="de-DE" b="0" dirty="0"/>
                  <a:t>Interpretation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TFT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Sometimes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GB" dirty="0"/>
                  <a:t> denoted by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1,0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E5ABD-77AC-4847-9922-F650FF903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C083F-2DE4-186A-2B1E-92F73187F7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FA03A-C4B4-BDEE-1DFD-B1A859ED8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31096-C25D-0FB8-219E-77E63F18E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504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A479-2239-B74C-8286-68FCF62A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18B8D-A46C-A14F-9046-3A6B24F9949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5525" y="1332843"/>
                <a:ext cx="11087099" cy="458426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Sentential interpretation</a:t>
                </a:r>
              </a:p>
              <a:p>
                <a:pPr lvl="1"/>
                <a:r>
                  <a:rPr lang="en-GB" dirty="0"/>
                  <a:t>Association between sentences in a propositional language and truth values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Propositional interpretation defines sentential interpretation by applying operator semantics</a:t>
                </a:r>
              </a:p>
              <a:p>
                <a:pPr lvl="2"/>
                <a:r>
                  <a:rPr lang="en-GB" sz="2200" i="1" dirty="0">
                    <a:solidFill>
                      <a:schemeClr val="accent1"/>
                    </a:solidFill>
                  </a:rPr>
                  <a:t>Operator </a:t>
                </a:r>
                <a:br>
                  <a:rPr lang="en-GB" sz="2200" i="1" dirty="0">
                    <a:solidFill>
                      <a:schemeClr val="accent1"/>
                    </a:solidFill>
                  </a:rPr>
                </a:br>
                <a:r>
                  <a:rPr lang="en-GB" sz="2200" i="1" dirty="0">
                    <a:solidFill>
                      <a:schemeClr val="accent1"/>
                    </a:solidFill>
                  </a:rPr>
                  <a:t>semantics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i="1" dirty="0">
                    <a:solidFill>
                      <a:schemeClr val="accent1"/>
                    </a:solidFill>
                  </a:rPr>
                  <a:t>Evaluation </a:t>
                </a:r>
                <a:r>
                  <a:rPr lang="en-GB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18B8D-A46C-A14F-9046-3A6B24F99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5525" y="1332843"/>
                <a:ext cx="11087099" cy="4584266"/>
              </a:xfrm>
              <a:blipFill>
                <a:blip r:embed="rId2"/>
                <a:stretch>
                  <a:fillRect l="-1487" t="-24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4312D29-27C1-E847-A5C4-357C4312AC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8766800"/>
                  </p:ext>
                </p:extLst>
              </p:nvPr>
            </p:nvGraphicFramePr>
            <p:xfrm>
              <a:off x="2991014" y="2492896"/>
              <a:ext cx="961326" cy="111252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565594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4312D29-27C1-E847-A5C4-357C4312AC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8766800"/>
                  </p:ext>
                </p:extLst>
              </p:nvPr>
            </p:nvGraphicFramePr>
            <p:xfrm>
              <a:off x="2991014" y="2492896"/>
              <a:ext cx="961326" cy="111252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565594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125" t="-3448" r="-146875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3333" t="-3448" r="-4444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125" t="-100000" r="-14687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3333" t="-100000" r="-4444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3125" t="-206897" r="-146875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3333" t="-206897" r="-4444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0B72211-97F0-B24A-9E62-F51896A2A7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1999796"/>
                  </p:ext>
                </p:extLst>
              </p:nvPr>
            </p:nvGraphicFramePr>
            <p:xfrm>
              <a:off x="4373776" y="2492896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0B72211-97F0-B24A-9E62-F51896A2A7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1999796"/>
                  </p:ext>
                </p:extLst>
              </p:nvPr>
            </p:nvGraphicFramePr>
            <p:xfrm>
              <a:off x="4373776" y="2492896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3448" r="-312903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448" r="-203125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3448" r="-3175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100000" r="-312903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203125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100000" r="-3175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06897" r="-31290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6897" r="-20312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06897" r="-317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96667" r="-31290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6667" r="-2031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96667" r="-317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410345" r="-31290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10345" r="-20312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410345" r="-317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9A4EA55-29BC-CA44-86B7-AFD67165B8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875372"/>
                  </p:ext>
                </p:extLst>
              </p:nvPr>
            </p:nvGraphicFramePr>
            <p:xfrm>
              <a:off x="6385886" y="2492896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9A4EA55-29BC-CA44-86B7-AFD67165B8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875372"/>
                  </p:ext>
                </p:extLst>
              </p:nvPr>
            </p:nvGraphicFramePr>
            <p:xfrm>
              <a:off x="6385886" y="2492896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t="-3448" r="-303125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103226" t="-3448" r="-212903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98438" t="-3448" r="-3125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t="-100000" r="-303125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103226" t="-100000" r="-212903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98438" t="-100000" r="-3125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t="-206897" r="-30312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103226" t="-206897" r="-21290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98438" t="-206897" r="-312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t="-296667" r="-3031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103226" t="-296667" r="-21290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98438" t="-296667" r="-312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t="-410345" r="-30312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103226" t="-410345" r="-21290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98438" t="-410345" r="-312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BDD7513-F335-0548-B80B-45C513907A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677304"/>
                  </p:ext>
                </p:extLst>
              </p:nvPr>
            </p:nvGraphicFramePr>
            <p:xfrm>
              <a:off x="8397996" y="2492896"/>
              <a:ext cx="16795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8848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BDD7513-F335-0548-B80B-45C513907A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677304"/>
                  </p:ext>
                </p:extLst>
              </p:nvPr>
            </p:nvGraphicFramePr>
            <p:xfrm>
              <a:off x="8397996" y="2492896"/>
              <a:ext cx="16795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8848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3226" t="-3448" r="-335484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3448" r="-225000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91429" t="-3448" r="-2857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3226" t="-100000" r="-335484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100000" r="-225000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91429" t="-100000" r="-2857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3226" t="-206897" r="-33548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206897" r="-22500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91429" t="-206897" r="-2857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3226" t="-296667" r="-33548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296667" r="-225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91429" t="-296667" r="-285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3226" t="-410345" r="-33548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410345" r="-225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91429" t="-410345" r="-2857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B486437-6759-6548-8178-3F71FD772A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2649343"/>
                  </p:ext>
                </p:extLst>
              </p:nvPr>
            </p:nvGraphicFramePr>
            <p:xfrm>
              <a:off x="10499006" y="2492896"/>
              <a:ext cx="1717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922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⇔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B486437-6759-6548-8178-3F71FD772A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2649343"/>
                  </p:ext>
                </p:extLst>
              </p:nvPr>
            </p:nvGraphicFramePr>
            <p:xfrm>
              <a:off x="10499006" y="2492896"/>
              <a:ext cx="1717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922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t="-3448" r="-348387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96875" t="-3448" r="-237500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86301" t="-3448" r="-4110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t="-100000" r="-348387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96875" t="-100000" r="-237500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86301" t="-100000" r="-4110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t="-206897" r="-348387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96875" t="-206897" r="-23750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86301" t="-206897" r="-4110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t="-296667" r="-3483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96875" t="-296667" r="-23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86301" t="-296667" r="-411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t="-410345" r="-34838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96875" t="-410345" r="-2375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86301" t="-410345" r="-411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E55287F-61A0-A44C-8870-D04DA45130D2}"/>
              </a:ext>
            </a:extLst>
          </p:cNvPr>
          <p:cNvSpPr txBox="1"/>
          <p:nvPr/>
        </p:nvSpPr>
        <p:spPr>
          <a:xfrm>
            <a:off x="7714937" y="66283"/>
            <a:ext cx="440033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One interpretation is as good as any other in absence of additional information.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C79FA-13F6-2D13-A24F-3B50CFCC592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Logics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CA5B3-3FA4-52A9-7C33-2D41592884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EE45-983F-7A5F-3268-4239671D6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247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2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3671</Words>
  <Application>Microsoft Macintosh PowerPoint</Application>
  <PresentationFormat>Widescreen</PresentationFormat>
  <Paragraphs>916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CMU Bright SemiBold</vt:lpstr>
      <vt:lpstr>Myriad Pro</vt:lpstr>
      <vt:lpstr>System Font Regular</vt:lpstr>
      <vt:lpstr>Standarddesign</vt:lpstr>
      <vt:lpstr>3_Standarddesign</vt:lpstr>
      <vt:lpstr>Dynamic Probabilistic Relational Models</vt:lpstr>
      <vt:lpstr>Contents</vt:lpstr>
      <vt:lpstr>Overview: 2. Foundations</vt:lpstr>
      <vt:lpstr>Sources</vt:lpstr>
      <vt:lpstr>Logic</vt:lpstr>
      <vt:lpstr>Syntax</vt:lpstr>
      <vt:lpstr>Syntax</vt:lpstr>
      <vt:lpstr>Semantics</vt:lpstr>
      <vt:lpstr>Semantics</vt:lpstr>
      <vt:lpstr>Semantics</vt:lpstr>
      <vt:lpstr>Satisfaction (Model Checking)</vt:lpstr>
      <vt:lpstr>Satisfaction: Properties of Sentences</vt:lpstr>
      <vt:lpstr>Satisfaction: Logical Equivalence</vt:lpstr>
      <vt:lpstr>Satisfaction: Logical Entailment</vt:lpstr>
      <vt:lpstr>Satisfaction: Consistency</vt:lpstr>
      <vt:lpstr>Some Connections between These Concepts</vt:lpstr>
      <vt:lpstr>Normal Forms (NFs)</vt:lpstr>
      <vt:lpstr>Normal Forms (NFs): Conversion into NNF</vt:lpstr>
      <vt:lpstr>Normal Forms (NFs): Conversion into CNF / DNF</vt:lpstr>
      <vt:lpstr>Interim Summary</vt:lpstr>
      <vt:lpstr>First-order Logic  with Domain Constraints</vt:lpstr>
      <vt:lpstr>Propositional ➝ First-order Logic (FOL)</vt:lpstr>
      <vt:lpstr>FOL with Domain Constraints (FOL-DC)</vt:lpstr>
      <vt:lpstr>Syntax: Function-free FOL</vt:lpstr>
      <vt:lpstr>Syntax: Function-free FOL</vt:lpstr>
      <vt:lpstr>Syntax: Function-free FOL-DC</vt:lpstr>
      <vt:lpstr>Syntax: FOL-DC – Grammar</vt:lpstr>
      <vt:lpstr>Syntax: FOL-DC – Grammar</vt:lpstr>
      <vt:lpstr>Syntax: FOL-DC – Grammar</vt:lpstr>
      <vt:lpstr>Syntax: FOL-DC – Grammar</vt:lpstr>
      <vt:lpstr>Syntax: FOL-DC – Grammar</vt:lpstr>
      <vt:lpstr>Some More Information about Quantifiers</vt:lpstr>
      <vt:lpstr>Further Terminology</vt:lpstr>
      <vt:lpstr>Semantics: Herbrand Base</vt:lpstr>
      <vt:lpstr>Semantics: Truth Assignment</vt:lpstr>
      <vt:lpstr>Interim Summary</vt:lpstr>
      <vt:lpstr>Overview: 2. Foundations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zu Lübeck</dc:title>
  <dc:creator>Uli</dc:creator>
  <cp:lastModifiedBy>Marcel Gehrke</cp:lastModifiedBy>
  <cp:revision>90</cp:revision>
  <dcterms:created xsi:type="dcterms:W3CDTF">2010-04-27T12:26:40Z</dcterms:created>
  <dcterms:modified xsi:type="dcterms:W3CDTF">2023-04-14T12:45:36Z</dcterms:modified>
</cp:coreProperties>
</file>