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65"/>
  </p:notesMasterIdLst>
  <p:sldIdLst>
    <p:sldId id="1317" r:id="rId3"/>
    <p:sldId id="1294" r:id="rId4"/>
    <p:sldId id="1278" r:id="rId5"/>
    <p:sldId id="276" r:id="rId6"/>
    <p:sldId id="257" r:id="rId7"/>
    <p:sldId id="277" r:id="rId8"/>
    <p:sldId id="275" r:id="rId9"/>
    <p:sldId id="278" r:id="rId10"/>
    <p:sldId id="294" r:id="rId11"/>
    <p:sldId id="282" r:id="rId12"/>
    <p:sldId id="1297" r:id="rId13"/>
    <p:sldId id="286" r:id="rId14"/>
    <p:sldId id="295" r:id="rId15"/>
    <p:sldId id="285" r:id="rId16"/>
    <p:sldId id="1298" r:id="rId17"/>
    <p:sldId id="293" r:id="rId18"/>
    <p:sldId id="1296" r:id="rId19"/>
    <p:sldId id="300" r:id="rId20"/>
    <p:sldId id="274" r:id="rId21"/>
    <p:sldId id="305" r:id="rId22"/>
    <p:sldId id="309" r:id="rId23"/>
    <p:sldId id="1306" r:id="rId24"/>
    <p:sldId id="1307" r:id="rId25"/>
    <p:sldId id="806" r:id="rId26"/>
    <p:sldId id="816" r:id="rId27"/>
    <p:sldId id="850" r:id="rId28"/>
    <p:sldId id="307" r:id="rId29"/>
    <p:sldId id="1308" r:id="rId30"/>
    <p:sldId id="311" r:id="rId31"/>
    <p:sldId id="304" r:id="rId32"/>
    <p:sldId id="320" r:id="rId33"/>
    <p:sldId id="317" r:id="rId34"/>
    <p:sldId id="313" r:id="rId35"/>
    <p:sldId id="1304" r:id="rId36"/>
    <p:sldId id="817" r:id="rId37"/>
    <p:sldId id="1305" r:id="rId38"/>
    <p:sldId id="820" r:id="rId39"/>
    <p:sldId id="822" r:id="rId40"/>
    <p:sldId id="830" r:id="rId41"/>
    <p:sldId id="1388" r:id="rId42"/>
    <p:sldId id="1389" r:id="rId43"/>
    <p:sldId id="1399" r:id="rId44"/>
    <p:sldId id="324" r:id="rId45"/>
    <p:sldId id="1302" r:id="rId46"/>
    <p:sldId id="1301" r:id="rId47"/>
    <p:sldId id="814" r:id="rId48"/>
    <p:sldId id="807" r:id="rId49"/>
    <p:sldId id="813" r:id="rId50"/>
    <p:sldId id="1401" r:id="rId51"/>
    <p:sldId id="1309" r:id="rId52"/>
    <p:sldId id="1310" r:id="rId53"/>
    <p:sldId id="1311" r:id="rId54"/>
    <p:sldId id="1312" r:id="rId55"/>
    <p:sldId id="1313" r:id="rId56"/>
    <p:sldId id="1314" r:id="rId57"/>
    <p:sldId id="1315" r:id="rId58"/>
    <p:sldId id="1316" r:id="rId59"/>
    <p:sldId id="1390" r:id="rId60"/>
    <p:sldId id="1391" r:id="rId61"/>
    <p:sldId id="1392" r:id="rId62"/>
    <p:sldId id="1393" r:id="rId63"/>
    <p:sldId id="1394" r:id="rId64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89116" autoAdjust="0"/>
  </p:normalViewPr>
  <p:slideViewPr>
    <p:cSldViewPr>
      <p:cViewPr varScale="1">
        <p:scale>
          <a:sx n="113" d="100"/>
          <a:sy n="113" d="100"/>
        </p:scale>
        <p:origin x="1288" y="184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B551E-9F22-4B6E-924D-4DC3CE72867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5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93394" lvl="1" indent="-28546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598" i="1" smtClean="0">
                        <a:latin typeface="Cambria Math" panose="02040503050406030204" pitchFamily="18" charset="0"/>
                      </a:rPr>
                      <m:t>2+4+4</m:t>
                    </m:r>
                    <m:r>
                      <a:rPr lang="de-DE" sz="1598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598" dirty="0"/>
                  <a:t> entries instead of </a:t>
                </a:r>
                <a14:m>
                  <m:oMath xmlns:m="http://schemas.openxmlformats.org/officeDocument/2006/math">
                    <m:r>
                      <a:rPr lang="en-GB" sz="1598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598" dirty="0"/>
              </a:p>
              <a:p>
                <a:pPr marL="293394" lvl="2" indent="-285464">
                  <a:buFont typeface="Arial" panose="020B0604020202020204" pitchFamily="34" charset="0"/>
                  <a:buChar char="•"/>
                </a:pPr>
                <a:r>
                  <a:rPr lang="en-GB" sz="1598" i="1" dirty="0"/>
                  <a:t>Because probability distributions sum up to </a:t>
                </a:r>
                <a14:m>
                  <m:oMath xmlns:m="http://schemas.openxmlformats.org/officeDocument/2006/math">
                    <m:r>
                      <a:rPr lang="en-GB" sz="1598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598" i="1" dirty="0"/>
                  <a:t>: </a:t>
                </a:r>
                <a:br>
                  <a:rPr lang="en-GB" sz="1598" i="1" dirty="0"/>
                </a:br>
                <a14:m>
                  <m:oMath xmlns:m="http://schemas.openxmlformats.org/officeDocument/2006/math">
                    <m:r>
                      <a:rPr lang="en-GB" sz="1598" i="1">
                        <a:latin typeface="Cambria Math" panose="02040503050406030204" pitchFamily="18" charset="0"/>
                      </a:rPr>
                      <m:t>1+2+2</m:t>
                    </m:r>
                    <m:r>
                      <a:rPr lang="de-DE" sz="1598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598" i="1" dirty="0"/>
                  <a:t> entries instead of </a:t>
                </a:r>
                <a14:m>
                  <m:oMath xmlns:m="http://schemas.openxmlformats.org/officeDocument/2006/math">
                    <m:r>
                      <a:rPr lang="en-GB" sz="1598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598" i="1" dirty="0"/>
                  <a:t>, which is less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93394" lvl="1" indent="-285464">
                  <a:buFont typeface="Arial" panose="020B0604020202020204" pitchFamily="34" charset="0"/>
                  <a:buChar char="•"/>
                </a:pPr>
                <a:r>
                  <a:rPr lang="en-GB" sz="1598" i="0">
                    <a:latin typeface="Cambria Math" panose="02040503050406030204" pitchFamily="18" charset="0"/>
                  </a:rPr>
                  <a:t>2+4+4</a:t>
                </a:r>
                <a:r>
                  <a:rPr lang="de-DE" sz="1598" b="0" i="0">
                    <a:latin typeface="Cambria Math" panose="02040503050406030204" pitchFamily="18" charset="0"/>
                  </a:rPr>
                  <a:t>=10</a:t>
                </a:r>
                <a:r>
                  <a:rPr lang="en-GB" sz="1598" dirty="0"/>
                  <a:t> entries instead of </a:t>
                </a:r>
                <a:r>
                  <a:rPr lang="en-GB" sz="1598" i="0">
                    <a:latin typeface="Cambria Math" panose="02040503050406030204" pitchFamily="18" charset="0"/>
                  </a:rPr>
                  <a:t>8</a:t>
                </a:r>
                <a:endParaRPr lang="en-GB" sz="1598" dirty="0"/>
              </a:p>
              <a:p>
                <a:pPr marL="293394" lvl="2" indent="-285464">
                  <a:buFont typeface="Arial" panose="020B0604020202020204" pitchFamily="34" charset="0"/>
                  <a:buChar char="•"/>
                </a:pPr>
                <a:r>
                  <a:rPr lang="en-GB" sz="1598" i="1" dirty="0"/>
                  <a:t>Because probability distributions sum up to </a:t>
                </a:r>
                <a:r>
                  <a:rPr lang="en-GB" sz="1598" i="0">
                    <a:latin typeface="Cambria Math" panose="02040503050406030204" pitchFamily="18" charset="0"/>
                  </a:rPr>
                  <a:t>1</a:t>
                </a:r>
                <a:r>
                  <a:rPr lang="en-GB" sz="1598" i="1" dirty="0"/>
                  <a:t>: </a:t>
                </a:r>
                <a:br>
                  <a:rPr lang="en-GB" sz="1598" i="1" dirty="0"/>
                </a:br>
                <a:r>
                  <a:rPr lang="en-GB" sz="1598" i="0">
                    <a:latin typeface="Cambria Math" panose="02040503050406030204" pitchFamily="18" charset="0"/>
                  </a:rPr>
                  <a:t>1+2+2</a:t>
                </a:r>
                <a:r>
                  <a:rPr lang="de-DE" sz="1598" b="0" i="0">
                    <a:latin typeface="Cambria Math" panose="02040503050406030204" pitchFamily="18" charset="0"/>
                  </a:rPr>
                  <a:t>=5</a:t>
                </a:r>
                <a:r>
                  <a:rPr lang="en-GB" sz="1598" i="1" dirty="0"/>
                  <a:t> entries instead of </a:t>
                </a:r>
                <a:r>
                  <a:rPr lang="en-GB" sz="1598" i="0">
                    <a:latin typeface="Cambria Math" panose="02040503050406030204" pitchFamily="18" charset="0"/>
                  </a:rPr>
                  <a:t>7</a:t>
                </a:r>
                <a:r>
                  <a:rPr lang="en-GB" sz="1598" i="1" dirty="0"/>
                  <a:t>, which is less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0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07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9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7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As in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=8, 2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∙2∙2=8</m:t>
                    </m:r>
                  </m:oMath>
                </a14:m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=27, 3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∙2∙2=12</m:t>
                    </m:r>
                  </m:oMath>
                </a14:m>
                <a:endParaRPr lang="en-GB" sz="12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4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30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de-DE" dirty="0"/>
                  <a:t>Alternative: Nur Schritt a. in einem Faktor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de-DE" dirty="0"/>
                  <a:t> durchführen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später aussummieren</a:t>
                </a:r>
              </a:p>
              <a:p>
                <a:pPr lvl="2"/>
                <a:r>
                  <a:rPr lang="de-DE" dirty="0"/>
                  <a:t>Evidenz wird durch Multiplikation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/>
                  <a:t> weitergegeben (propagiert)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de-DE" dirty="0"/>
                  <a:t>Alternative: Nur Schritt a. in einem Faktor </a:t>
                </a:r>
                <a:r>
                  <a:rPr lang="de-DE" i="0">
                    <a:latin typeface="Cambria Math" panose="02040503050406030204" pitchFamily="18" charset="0"/>
                  </a:rPr>
                  <a:t>𝑓</a:t>
                </a:r>
                <a:r>
                  <a:rPr lang="de-DE" dirty="0"/>
                  <a:t> mit </a:t>
                </a:r>
                <a:r>
                  <a:rPr lang="de-DE" i="0">
                    <a:latin typeface="Cambria Math" panose="02040503050406030204" pitchFamily="18" charset="0"/>
                  </a:rPr>
                  <a:t>𝑇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∈r</a:t>
                </a:r>
                <a:r>
                  <a:rPr lang="de-DE" i="0">
                    <a:latin typeface="Cambria Math" panose="02040503050406030204" pitchFamily="18" charset="0"/>
                  </a:rPr>
                  <a:t>v(𝑓)</a:t>
                </a:r>
                <a:r>
                  <a:rPr lang="de-DE" dirty="0"/>
                  <a:t> durchführen und </a:t>
                </a:r>
                <a:r>
                  <a:rPr lang="de-DE" i="0" dirty="0">
                    <a:latin typeface="Cambria Math" panose="02040503050406030204" pitchFamily="18" charset="0"/>
                  </a:rPr>
                  <a:t>𝑇</a:t>
                </a:r>
                <a:r>
                  <a:rPr lang="de-DE" dirty="0"/>
                  <a:t> später aussummieren</a:t>
                </a:r>
              </a:p>
              <a:p>
                <a:pPr lvl="2"/>
                <a:r>
                  <a:rPr lang="de-DE" dirty="0"/>
                  <a:t>Evidenz wird durch Multiplikation mit </a:t>
                </a:r>
                <a:r>
                  <a:rPr lang="de-DE" i="0" dirty="0">
                    <a:latin typeface="Cambria Math" panose="02040503050406030204" pitchFamily="18" charset="0"/>
                  </a:rPr>
                  <a:t>0</a:t>
                </a:r>
                <a:r>
                  <a:rPr lang="de-DE" dirty="0"/>
                  <a:t> weitergegeben (propagiert)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867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Letzte Schleife, weil mehrere Faktoren übrig bleiben können, bei P(</a:t>
            </a:r>
            <a:r>
              <a:rPr lang="de-DE" dirty="0" err="1"/>
              <a:t>Epid</a:t>
            </a:r>
            <a:r>
              <a:rPr lang="de-DE" dirty="0"/>
              <a:t>) z.B.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37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As in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=8, 2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∙2∙2=8</m:t>
                    </m:r>
                  </m:oMath>
                </a14:m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=27, 3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∙2∙2=12</m:t>
                    </m:r>
                  </m:oMath>
                </a14:m>
                <a:endParaRPr lang="en-GB" sz="12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:r>
                  <a:rPr lang="de-DE" b="1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𝑼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Sum over range values of random variables in </a:t>
                </a:r>
                <a:r>
                  <a:rPr lang="de-DE" b="1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𝑼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9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dirty="0"/>
                  <a:t>As in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=8, 2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∙2∙2=8</m:t>
                    </m:r>
                  </m:oMath>
                </a14:m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=3, </m:t>
                        </m:r>
                        <m:sSup>
                          <m:sSupPr>
                            <m:ctrlP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sup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=27, 3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∙2∙2=12</m:t>
                    </m:r>
                  </m:oMath>
                </a14:m>
                <a:endParaRPr lang="en-GB" sz="12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sz="1200" dirty="0"/>
                  <a:t>As in example: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𝑟=2, 𝑛=3, 𝑟^𝑛=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2〗^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3=8, 2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∙2∙2=8</a:t>
                </a:r>
                <a:endParaRPr lang="de-DE" sz="12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If one variable range size 3: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〖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𝑟=3, 𝑛=3, 𝑟^𝑛=3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〗^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3=27, 3</a:t>
                </a:r>
                <a:r>
                  <a:rPr lang="de-DE" sz="1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∙2∙2=12</a:t>
                </a:r>
                <a:endParaRPr lang="en-GB" sz="1200" dirty="0"/>
              </a:p>
              <a:p>
                <a:pPr/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274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7745-B2BF-6560-46C3-661B172D92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84082-EDBE-BB77-3382-F42E21BDD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PGMs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PGMs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3421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155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PGMs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978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PGMs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6896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PGMs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Marcel Gehrke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7826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9034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852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PGMs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2675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PGMs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33468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PGMs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076282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7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Marcel Gehrke</a:t>
            </a:r>
            <a:endParaRPr lang="en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3" r:id="rId5"/>
    <p:sldLayoutId id="2147483714" r:id="rId6"/>
    <p:sldLayoutId id="2147483715" r:id="rId7"/>
    <p:sldLayoutId id="2147483716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1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307.png"/><Relationship Id="rId5" Type="http://schemas.openxmlformats.org/officeDocument/2006/relationships/image" Target="../media/image27.png"/><Relationship Id="rId10" Type="http://schemas.openxmlformats.org/officeDocument/2006/relationships/image" Target="../media/image101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307.png"/><Relationship Id="rId5" Type="http://schemas.openxmlformats.org/officeDocument/2006/relationships/image" Target="../media/image27.png"/><Relationship Id="rId10" Type="http://schemas.openxmlformats.org/officeDocument/2006/relationships/image" Target="../media/image1011.png"/><Relationship Id="rId4" Type="http://schemas.openxmlformats.org/officeDocument/2006/relationships/image" Target="../media/image3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30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11" Type="http://schemas.openxmlformats.org/officeDocument/2006/relationships/image" Target="../media/image1011.png"/><Relationship Id="rId5" Type="http://schemas.openxmlformats.org/officeDocument/2006/relationships/image" Target="../media/image39.png"/><Relationship Id="rId10" Type="http://schemas.openxmlformats.org/officeDocument/2006/relationships/image" Target="../media/image27.png"/><Relationship Id="rId4" Type="http://schemas.openxmlformats.org/officeDocument/2006/relationships/image" Target="../media/image38.png"/><Relationship Id="rId9" Type="http://schemas.openxmlformats.org/officeDocument/2006/relationships/image" Target="../media/image351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.png"/><Relationship Id="rId3" Type="http://schemas.openxmlformats.org/officeDocument/2006/relationships/image" Target="../media/image11.png"/><Relationship Id="rId21" Type="http://schemas.openxmlformats.org/officeDocument/2006/relationships/image" Target="../media/image9.png"/><Relationship Id="rId7" Type="http://schemas.openxmlformats.org/officeDocument/2006/relationships/image" Target="../media/image49.png"/><Relationship Id="rId25" Type="http://schemas.openxmlformats.org/officeDocument/2006/relationships/image" Target="../media/image307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440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24" Type="http://schemas.openxmlformats.org/officeDocument/2006/relationships/image" Target="../media/image52.png"/><Relationship Id="rId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image" Target="../media/image55.png"/><Relationship Id="rId19" Type="http://schemas.openxmlformats.org/officeDocument/2006/relationships/image" Target="../media/image430.png"/><Relationship Id="rId4" Type="http://schemas.openxmlformats.org/officeDocument/2006/relationships/image" Target="../media/image46.png"/><Relationship Id="rId22" Type="http://schemas.openxmlformats.org/officeDocument/2006/relationships/image" Target="../media/image351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2" Type="http://schemas.openxmlformats.org/officeDocument/2006/relationships/image" Target="../media/image5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15" Type="http://schemas.openxmlformats.org/officeDocument/2006/relationships/image" Target="../media/image307.png"/><Relationship Id="rId10" Type="http://schemas.openxmlformats.org/officeDocument/2006/relationships/image" Target="../media/image1011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7.png"/><Relationship Id="rId3" Type="http://schemas.openxmlformats.org/officeDocument/2006/relationships/image" Target="../media/image13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10" Type="http://schemas.openxmlformats.org/officeDocument/2006/relationships/image" Target="../media/image351.png"/><Relationship Id="rId4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307.png"/><Relationship Id="rId18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1011.png"/><Relationship Id="rId17" Type="http://schemas.openxmlformats.org/officeDocument/2006/relationships/image" Target="../media/image80.png"/><Relationship Id="rId2" Type="http://schemas.openxmlformats.org/officeDocument/2006/relationships/image" Target="../media/image1410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11" Type="http://schemas.openxmlformats.org/officeDocument/2006/relationships/image" Target="../media/image27.png"/><Relationship Id="rId5" Type="http://schemas.openxmlformats.org/officeDocument/2006/relationships/image" Target="../media/image71.png"/><Relationship Id="rId15" Type="http://schemas.openxmlformats.org/officeDocument/2006/relationships/image" Target="../media/image78.png"/><Relationship Id="rId10" Type="http://schemas.openxmlformats.org/officeDocument/2006/relationships/image" Target="../media/image76.png"/><Relationship Id="rId19" Type="http://schemas.openxmlformats.org/officeDocument/2006/relationships/image" Target="../media/image610.png"/><Relationship Id="rId4" Type="http://schemas.openxmlformats.org/officeDocument/2006/relationships/image" Target="../media/image650.png"/><Relationship Id="rId9" Type="http://schemas.openxmlformats.org/officeDocument/2006/relationships/image" Target="../media/image75.pn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20.png"/><Relationship Id="rId26" Type="http://schemas.openxmlformats.org/officeDocument/2006/relationships/image" Target="../media/image88.png"/><Relationship Id="rId21" Type="http://schemas.openxmlformats.org/officeDocument/2006/relationships/image" Target="../media/image85.png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2" Type="http://schemas.openxmlformats.org/officeDocument/2006/relationships/image" Target="../media/image1410.png"/><Relationship Id="rId16" Type="http://schemas.openxmlformats.org/officeDocument/2006/relationships/image" Target="../media/image80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821.png"/><Relationship Id="rId24" Type="http://schemas.openxmlformats.org/officeDocument/2006/relationships/image" Target="../media/image1011.png"/><Relationship Id="rId15" Type="http://schemas.openxmlformats.org/officeDocument/2006/relationships/image" Target="../media/image790.png"/><Relationship Id="rId23" Type="http://schemas.openxmlformats.org/officeDocument/2006/relationships/image" Target="../media/image27.png"/><Relationship Id="rId10" Type="http://schemas.openxmlformats.org/officeDocument/2006/relationships/image" Target="../media/image1011.png"/><Relationship Id="rId19" Type="http://schemas.openxmlformats.org/officeDocument/2006/relationships/image" Target="../media/image830.png"/><Relationship Id="rId14" Type="http://schemas.openxmlformats.org/officeDocument/2006/relationships/image" Target="../media/image780.png"/><Relationship Id="rId22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07.png"/><Relationship Id="rId5" Type="http://schemas.openxmlformats.org/officeDocument/2006/relationships/image" Target="../media/image29.png"/><Relationship Id="rId10" Type="http://schemas.openxmlformats.org/officeDocument/2006/relationships/image" Target="../media/image1011.png"/><Relationship Id="rId4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16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3" Type="http://schemas.openxmlformats.org/officeDocument/2006/relationships/image" Target="../media/image100.png"/><Relationship Id="rId12" Type="http://schemas.openxmlformats.org/officeDocument/2006/relationships/image" Target="../media/image10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102.png"/><Relationship Id="rId10" Type="http://schemas.openxmlformats.org/officeDocument/2006/relationships/image" Target="../media/image1011.png"/><Relationship Id="rId4" Type="http://schemas.openxmlformats.org/officeDocument/2006/relationships/image" Target="../media/image101.png"/><Relationship Id="rId22" Type="http://schemas.openxmlformats.org/officeDocument/2006/relationships/image" Target="../media/image9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50.png"/><Relationship Id="rId7" Type="http://schemas.openxmlformats.org/officeDocument/2006/relationships/image" Target="../media/image6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9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307.png"/><Relationship Id="rId5" Type="http://schemas.openxmlformats.org/officeDocument/2006/relationships/image" Target="../media/image27.png"/><Relationship Id="rId10" Type="http://schemas.openxmlformats.org/officeDocument/2006/relationships/image" Target="../media/image1011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28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0.png"/><Relationship Id="rId11" Type="http://schemas.openxmlformats.org/officeDocument/2006/relationships/image" Target="../media/image307.png"/><Relationship Id="rId5" Type="http://schemas.openxmlformats.org/officeDocument/2006/relationships/image" Target="../media/image119.png"/><Relationship Id="rId10" Type="http://schemas.openxmlformats.org/officeDocument/2006/relationships/image" Target="../media/image1011.png"/><Relationship Id="rId4" Type="http://schemas.openxmlformats.org/officeDocument/2006/relationships/image" Target="../media/image118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307.png"/><Relationship Id="rId3" Type="http://schemas.openxmlformats.org/officeDocument/2006/relationships/image" Target="../media/image105.png"/><Relationship Id="rId7" Type="http://schemas.openxmlformats.org/officeDocument/2006/relationships/image" Target="../media/image126.png"/><Relationship Id="rId12" Type="http://schemas.openxmlformats.org/officeDocument/2006/relationships/image" Target="../media/image10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5.png"/><Relationship Id="rId11" Type="http://schemas.openxmlformats.org/officeDocument/2006/relationships/image" Target="../media/image27.png"/><Relationship Id="rId5" Type="http://schemas.openxmlformats.org/officeDocument/2006/relationships/image" Target="../media/image124.png"/><Relationship Id="rId15" Type="http://schemas.openxmlformats.org/officeDocument/2006/relationships/image" Target="../media/image129.png"/><Relationship Id="rId10" Type="http://schemas.openxmlformats.org/officeDocument/2006/relationships/image" Target="../media/image26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21.png"/><Relationship Id="rId22" Type="http://schemas.openxmlformats.org/officeDocument/2006/relationships/image" Target="../media/image91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26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61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307.png"/><Relationship Id="rId15" Type="http://schemas.openxmlformats.org/officeDocument/2006/relationships/image" Target="../media/image95.png"/><Relationship Id="rId10" Type="http://schemas.openxmlformats.org/officeDocument/2006/relationships/image" Target="../media/image1011.png"/><Relationship Id="rId4" Type="http://schemas.openxmlformats.org/officeDocument/2006/relationships/image" Target="../media/image27.png"/><Relationship Id="rId1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08.png"/><Relationship Id="rId18" Type="http://schemas.openxmlformats.org/officeDocument/2006/relationships/image" Target="../media/image137.png"/><Relationship Id="rId3" Type="http://schemas.openxmlformats.org/officeDocument/2006/relationships/image" Target="../media/image90.png"/><Relationship Id="rId21" Type="http://schemas.openxmlformats.org/officeDocument/2006/relationships/image" Target="../media/image140.png"/><Relationship Id="rId7" Type="http://schemas.openxmlformats.org/officeDocument/2006/relationships/image" Target="../media/image94.png"/><Relationship Id="rId12" Type="http://schemas.openxmlformats.org/officeDocument/2006/relationships/image" Target="../media/image107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5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09.png"/><Relationship Id="rId5" Type="http://schemas.openxmlformats.org/officeDocument/2006/relationships/image" Target="../media/image92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97.png"/><Relationship Id="rId19" Type="http://schemas.openxmlformats.org/officeDocument/2006/relationships/image" Target="../media/image138.png"/><Relationship Id="rId9" Type="http://schemas.openxmlformats.org/officeDocument/2006/relationships/image" Target="../media/image96.png"/><Relationship Id="rId14" Type="http://schemas.openxmlformats.org/officeDocument/2006/relationships/image" Target="../media/image132.png"/><Relationship Id="rId22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1" Type="http://schemas.openxmlformats.org/officeDocument/2006/relationships/image" Target="../media/image222.png"/><Relationship Id="rId25" Type="http://schemas.openxmlformats.org/officeDocument/2006/relationships/image" Target="../media/image217.png"/><Relationship Id="rId2" Type="http://schemas.openxmlformats.org/officeDocument/2006/relationships/image" Target="../media/image352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216.png"/><Relationship Id="rId11" Type="http://schemas.openxmlformats.org/officeDocument/2006/relationships/image" Target="../media/image226.png"/><Relationship Id="rId23" Type="http://schemas.openxmlformats.org/officeDocument/2006/relationships/image" Target="../media/image146.png"/><Relationship Id="rId19" Type="http://schemas.openxmlformats.org/officeDocument/2006/relationships/image" Target="../media/image218.png"/><Relationship Id="rId4" Type="http://schemas.openxmlformats.org/officeDocument/2006/relationships/image" Target="../media/image145.png"/><Relationship Id="rId22" Type="http://schemas.openxmlformats.org/officeDocument/2006/relationships/image" Target="../media/image2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1" Type="http://schemas.openxmlformats.org/officeDocument/2006/relationships/image" Target="../media/image222.png"/><Relationship Id="rId25" Type="http://schemas.openxmlformats.org/officeDocument/2006/relationships/image" Target="../media/image217.png"/><Relationship Id="rId2" Type="http://schemas.openxmlformats.org/officeDocument/2006/relationships/image" Target="../media/image360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216.png"/><Relationship Id="rId11" Type="http://schemas.openxmlformats.org/officeDocument/2006/relationships/image" Target="../media/image226.png"/><Relationship Id="rId23" Type="http://schemas.openxmlformats.org/officeDocument/2006/relationships/image" Target="../media/image146.png"/><Relationship Id="rId19" Type="http://schemas.openxmlformats.org/officeDocument/2006/relationships/image" Target="../media/image218.png"/><Relationship Id="rId4" Type="http://schemas.openxmlformats.org/officeDocument/2006/relationships/image" Target="../media/image145.png"/><Relationship Id="rId22" Type="http://schemas.openxmlformats.org/officeDocument/2006/relationships/image" Target="../media/image2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1" Type="http://schemas.openxmlformats.org/officeDocument/2006/relationships/image" Target="../media/image222.png"/><Relationship Id="rId25" Type="http://schemas.openxmlformats.org/officeDocument/2006/relationships/image" Target="../media/image217.png"/><Relationship Id="rId2" Type="http://schemas.openxmlformats.org/officeDocument/2006/relationships/image" Target="../media/image110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216.png"/><Relationship Id="rId11" Type="http://schemas.openxmlformats.org/officeDocument/2006/relationships/image" Target="../media/image226.png"/><Relationship Id="rId23" Type="http://schemas.openxmlformats.org/officeDocument/2006/relationships/image" Target="../media/image146.png"/><Relationship Id="rId19" Type="http://schemas.openxmlformats.org/officeDocument/2006/relationships/image" Target="../media/image218.png"/><Relationship Id="rId4" Type="http://schemas.openxmlformats.org/officeDocument/2006/relationships/image" Target="../media/image145.png"/><Relationship Id="rId22" Type="http://schemas.openxmlformats.org/officeDocument/2006/relationships/image" Target="../media/image2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80.png"/><Relationship Id="rId23" Type="http://schemas.openxmlformats.org/officeDocument/2006/relationships/image" Target="../media/image149.png"/><Relationship Id="rId4" Type="http://schemas.openxmlformats.org/officeDocument/2006/relationships/image" Target="../media/image27.png"/><Relationship Id="rId22" Type="http://schemas.openxmlformats.org/officeDocument/2006/relationships/image" Target="../media/image9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3.png"/><Relationship Id="rId24" Type="http://schemas.openxmlformats.org/officeDocument/2006/relationships/image" Target="../media/image80.png"/><Relationship Id="rId5" Type="http://schemas.openxmlformats.org/officeDocument/2006/relationships/image" Target="../media/image152.png"/><Relationship Id="rId23" Type="http://schemas.openxmlformats.org/officeDocument/2006/relationships/image" Target="../media/image149.png"/><Relationship Id="rId4" Type="http://schemas.openxmlformats.org/officeDocument/2006/relationships/image" Target="../media/image151.png"/><Relationship Id="rId22" Type="http://schemas.openxmlformats.org/officeDocument/2006/relationships/image" Target="../media/image9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1" Type="http://schemas.openxmlformats.org/officeDocument/2006/relationships/image" Target="../media/image222.png"/><Relationship Id="rId25" Type="http://schemas.openxmlformats.org/officeDocument/2006/relationships/image" Target="../media/image217.pn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216.png"/><Relationship Id="rId11" Type="http://schemas.openxmlformats.org/officeDocument/2006/relationships/image" Target="../media/image226.png"/><Relationship Id="rId5" Type="http://schemas.openxmlformats.org/officeDocument/2006/relationships/image" Target="../media/image145.png"/><Relationship Id="rId23" Type="http://schemas.openxmlformats.org/officeDocument/2006/relationships/image" Target="../media/image146.png"/><Relationship Id="rId19" Type="http://schemas.openxmlformats.org/officeDocument/2006/relationships/image" Target="../media/image218.png"/><Relationship Id="rId4" Type="http://schemas.openxmlformats.org/officeDocument/2006/relationships/image" Target="../media/image144.png"/><Relationship Id="rId22" Type="http://schemas.openxmlformats.org/officeDocument/2006/relationships/image" Target="../media/image2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1" Type="http://schemas.openxmlformats.org/officeDocument/2006/relationships/image" Target="../media/image222.png"/><Relationship Id="rId25" Type="http://schemas.openxmlformats.org/officeDocument/2006/relationships/image" Target="../media/image217.png"/><Relationship Id="rId2" Type="http://schemas.openxmlformats.org/officeDocument/2006/relationships/image" Target="../media/image114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216.png"/><Relationship Id="rId11" Type="http://schemas.openxmlformats.org/officeDocument/2006/relationships/image" Target="../media/image226.png"/><Relationship Id="rId23" Type="http://schemas.openxmlformats.org/officeDocument/2006/relationships/image" Target="../media/image146.png"/><Relationship Id="rId19" Type="http://schemas.openxmlformats.org/officeDocument/2006/relationships/image" Target="../media/image218.png"/><Relationship Id="rId4" Type="http://schemas.openxmlformats.org/officeDocument/2006/relationships/image" Target="../media/image145.png"/><Relationship Id="rId22" Type="http://schemas.openxmlformats.org/officeDocument/2006/relationships/image" Target="../media/image215.png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10.png"/><Relationship Id="rId3" Type="http://schemas.openxmlformats.org/officeDocument/2006/relationships/image" Target="../media/image115.png"/><Relationship Id="rId21" Type="http://schemas.openxmlformats.org/officeDocument/2006/relationships/image" Target="../media/image222.png"/><Relationship Id="rId25" Type="http://schemas.openxmlformats.org/officeDocument/2006/relationships/image" Target="../media/image217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4.png"/><Relationship Id="rId24" Type="http://schemas.openxmlformats.org/officeDocument/2006/relationships/image" Target="../media/image216.png"/><Relationship Id="rId11" Type="http://schemas.openxmlformats.org/officeDocument/2006/relationships/image" Target="../media/image226.png"/><Relationship Id="rId5" Type="http://schemas.openxmlformats.org/officeDocument/2006/relationships/image" Target="../media/image157.png"/><Relationship Id="rId23" Type="http://schemas.openxmlformats.org/officeDocument/2006/relationships/image" Target="../media/image146.png"/><Relationship Id="rId19" Type="http://schemas.openxmlformats.org/officeDocument/2006/relationships/image" Target="../media/image218.png"/><Relationship Id="rId4" Type="http://schemas.openxmlformats.org/officeDocument/2006/relationships/image" Target="../media/image156.png"/><Relationship Id="rId22" Type="http://schemas.openxmlformats.org/officeDocument/2006/relationships/image" Target="../media/image2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26" Type="http://schemas.openxmlformats.org/officeDocument/2006/relationships/image" Target="../media/image82.png"/><Relationship Id="rId3" Type="http://schemas.openxmlformats.org/officeDocument/2006/relationships/image" Target="../media/image160.png"/><Relationship Id="rId21" Type="http://schemas.openxmlformats.org/officeDocument/2006/relationships/image" Target="../media/image222.png"/><Relationship Id="rId25" Type="http://schemas.openxmlformats.org/officeDocument/2006/relationships/image" Target="../media/image217.png"/><Relationship Id="rId2" Type="http://schemas.openxmlformats.org/officeDocument/2006/relationships/image" Target="../media/image159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3.png"/><Relationship Id="rId24" Type="http://schemas.openxmlformats.org/officeDocument/2006/relationships/image" Target="../media/image216.png"/><Relationship Id="rId11" Type="http://schemas.openxmlformats.org/officeDocument/2006/relationships/image" Target="../media/image226.png"/><Relationship Id="rId5" Type="http://schemas.openxmlformats.org/officeDocument/2006/relationships/image" Target="../media/image162.png"/><Relationship Id="rId23" Type="http://schemas.openxmlformats.org/officeDocument/2006/relationships/image" Target="../media/image146.png"/><Relationship Id="rId19" Type="http://schemas.openxmlformats.org/officeDocument/2006/relationships/image" Target="../media/image218.png"/><Relationship Id="rId4" Type="http://schemas.openxmlformats.org/officeDocument/2006/relationships/image" Target="../media/image161.png"/><Relationship Id="rId9" Type="http://schemas.openxmlformats.org/officeDocument/2006/relationships/image" Target="../media/image165.png"/><Relationship Id="rId22" Type="http://schemas.openxmlformats.org/officeDocument/2006/relationships/image" Target="../media/image2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8" Type="http://schemas.openxmlformats.org/officeDocument/2006/relationships/image" Target="../media/image2810.png"/><Relationship Id="rId26" Type="http://schemas.openxmlformats.org/officeDocument/2006/relationships/image" Target="../media/image144.png"/><Relationship Id="rId3" Type="http://schemas.openxmlformats.org/officeDocument/2006/relationships/image" Target="../media/image116.png"/><Relationship Id="rId21" Type="http://schemas.openxmlformats.org/officeDocument/2006/relationships/image" Target="../media/image222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5" Type="http://schemas.openxmlformats.org/officeDocument/2006/relationships/image" Target="../media/image217.png"/><Relationship Id="rId2" Type="http://schemas.openxmlformats.org/officeDocument/2006/relationships/image" Target="../media/image166.png"/><Relationship Id="rId20" Type="http://schemas.openxmlformats.org/officeDocument/2006/relationships/image" Target="../media/image2910.png"/><Relationship Id="rId29" Type="http://schemas.openxmlformats.org/officeDocument/2006/relationships/image" Target="../media/image2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226.png"/><Relationship Id="rId32" Type="http://schemas.openxmlformats.org/officeDocument/2006/relationships/image" Target="../media/image82.png"/><Relationship Id="rId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910.png"/><Relationship Id="rId10" Type="http://schemas.openxmlformats.org/officeDocument/2006/relationships/image" Target="../media/image174.png"/><Relationship Id="rId19" Type="http://schemas.openxmlformats.org/officeDocument/2006/relationships/image" Target="../media/image218.png"/><Relationship Id="rId31" Type="http://schemas.openxmlformats.org/officeDocument/2006/relationships/image" Target="../media/image216.png"/><Relationship Id="rId9" Type="http://schemas.openxmlformats.org/officeDocument/2006/relationships/image" Target="../media/image173.png"/><Relationship Id="rId22" Type="http://schemas.openxmlformats.org/officeDocument/2006/relationships/image" Target="../media/image306.png"/><Relationship Id="rId27" Type="http://schemas.openxmlformats.org/officeDocument/2006/relationships/image" Target="../media/image1110.png"/><Relationship Id="rId30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10.png"/><Relationship Id="rId26" Type="http://schemas.openxmlformats.org/officeDocument/2006/relationships/image" Target="../media/image180.png"/><Relationship Id="rId21" Type="http://schemas.openxmlformats.org/officeDocument/2006/relationships/image" Target="../media/image215.png"/><Relationship Id="rId34" Type="http://schemas.openxmlformats.org/officeDocument/2006/relationships/image" Target="../media/image139.png"/><Relationship Id="rId7" Type="http://schemas.openxmlformats.org/officeDocument/2006/relationships/image" Target="../media/image222.png"/><Relationship Id="rId25" Type="http://schemas.openxmlformats.org/officeDocument/2006/relationships/image" Target="../media/image330.png"/><Relationship Id="rId33" Type="http://schemas.openxmlformats.org/officeDocument/2006/relationships/image" Target="../media/image186.png"/><Relationship Id="rId2" Type="http://schemas.openxmlformats.org/officeDocument/2006/relationships/image" Target="../media/image166.png"/><Relationship Id="rId20" Type="http://schemas.openxmlformats.org/officeDocument/2006/relationships/image" Target="../media/image910.png"/><Relationship Id="rId29" Type="http://schemas.openxmlformats.org/officeDocument/2006/relationships/image" Target="../media/image18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8.png"/><Relationship Id="rId11" Type="http://schemas.openxmlformats.org/officeDocument/2006/relationships/image" Target="../media/image226.png"/><Relationship Id="rId24" Type="http://schemas.openxmlformats.org/officeDocument/2006/relationships/image" Target="../media/image217.png"/><Relationship Id="rId32" Type="http://schemas.openxmlformats.org/officeDocument/2006/relationships/image" Target="../media/image185.png"/><Relationship Id="rId5" Type="http://schemas.openxmlformats.org/officeDocument/2006/relationships/image" Target="../media/image178.png"/><Relationship Id="rId23" Type="http://schemas.openxmlformats.org/officeDocument/2006/relationships/image" Target="../media/image216.png"/><Relationship Id="rId28" Type="http://schemas.openxmlformats.org/officeDocument/2006/relationships/image" Target="../media/image181.png"/><Relationship Id="rId19" Type="http://schemas.openxmlformats.org/officeDocument/2006/relationships/image" Target="../media/image218.png"/><Relationship Id="rId31" Type="http://schemas.openxmlformats.org/officeDocument/2006/relationships/image" Target="../media/image122.png"/><Relationship Id="rId22" Type="http://schemas.openxmlformats.org/officeDocument/2006/relationships/image" Target="../media/image179.png"/><Relationship Id="rId27" Type="http://schemas.openxmlformats.org/officeDocument/2006/relationships/image" Target="../media/image1800.png"/><Relationship Id="rId30" Type="http://schemas.openxmlformats.org/officeDocument/2006/relationships/image" Target="../media/image183.png"/><Relationship Id="rId35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21.png"/><Relationship Id="rId10" Type="http://schemas.openxmlformats.org/officeDocument/2006/relationships/image" Target="../media/image1011.png"/><Relationship Id="rId4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911.png"/></Relationships>
</file>

<file path=ppt/slides/_rels/slide4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10.png"/><Relationship Id="rId26" Type="http://schemas.openxmlformats.org/officeDocument/2006/relationships/image" Target="../media/image189.png"/><Relationship Id="rId39" Type="http://schemas.openxmlformats.org/officeDocument/2006/relationships/image" Target="../media/image222.png"/><Relationship Id="rId3" Type="http://schemas.openxmlformats.org/officeDocument/2006/relationships/image" Target="../media/image143.png"/><Relationship Id="rId21" Type="http://schemas.openxmlformats.org/officeDocument/2006/relationships/image" Target="../media/image168.png"/><Relationship Id="rId34" Type="http://schemas.openxmlformats.org/officeDocument/2006/relationships/image" Target="../media/image197.png"/><Relationship Id="rId42" Type="http://schemas.openxmlformats.org/officeDocument/2006/relationships/image" Target="../media/image216.png"/><Relationship Id="rId7" Type="http://schemas.openxmlformats.org/officeDocument/2006/relationships/image" Target="../media/image222.png"/><Relationship Id="rId25" Type="http://schemas.openxmlformats.org/officeDocument/2006/relationships/image" Target="../media/image188.png"/><Relationship Id="rId33" Type="http://schemas.openxmlformats.org/officeDocument/2006/relationships/image" Target="../media/image196.png"/><Relationship Id="rId38" Type="http://schemas.openxmlformats.org/officeDocument/2006/relationships/image" Target="../media/image1980.png"/><Relationship Id="rId2" Type="http://schemas.openxmlformats.org/officeDocument/2006/relationships/notesSlide" Target="../notesSlides/notesSlide16.xml"/><Relationship Id="rId20" Type="http://schemas.openxmlformats.org/officeDocument/2006/relationships/image" Target="../media/image215.png"/><Relationship Id="rId29" Type="http://schemas.openxmlformats.org/officeDocument/2006/relationships/image" Target="../media/image192.png"/><Relationship Id="rId41" Type="http://schemas.openxmlformats.org/officeDocument/2006/relationships/image" Target="../media/image20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187.png"/><Relationship Id="rId32" Type="http://schemas.openxmlformats.org/officeDocument/2006/relationships/image" Target="../media/image195.png"/><Relationship Id="rId37" Type="http://schemas.openxmlformats.org/officeDocument/2006/relationships/image" Target="../media/image218.png"/><Relationship Id="rId40" Type="http://schemas.openxmlformats.org/officeDocument/2006/relationships/image" Target="../media/image199.png"/><Relationship Id="rId5" Type="http://schemas.openxmlformats.org/officeDocument/2006/relationships/image" Target="../media/image218.png"/><Relationship Id="rId23" Type="http://schemas.openxmlformats.org/officeDocument/2006/relationships/image" Target="../media/image11110.png"/><Relationship Id="rId28" Type="http://schemas.openxmlformats.org/officeDocument/2006/relationships/image" Target="../media/image191.png"/><Relationship Id="rId36" Type="http://schemas.openxmlformats.org/officeDocument/2006/relationships/image" Target="../media/image1110.png"/><Relationship Id="rId19" Type="http://schemas.openxmlformats.org/officeDocument/2006/relationships/image" Target="../media/image910.png"/><Relationship Id="rId31" Type="http://schemas.openxmlformats.org/officeDocument/2006/relationships/image" Target="../media/image194.png"/><Relationship Id="rId44" Type="http://schemas.openxmlformats.org/officeDocument/2006/relationships/image" Target="../media/image201.png"/><Relationship Id="rId4" Type="http://schemas.openxmlformats.org/officeDocument/2006/relationships/image" Target="../media/image164.png"/><Relationship Id="rId22" Type="http://schemas.openxmlformats.org/officeDocument/2006/relationships/image" Target="../media/image216.png"/><Relationship Id="rId27" Type="http://schemas.openxmlformats.org/officeDocument/2006/relationships/image" Target="../media/image190.png"/><Relationship Id="rId30" Type="http://schemas.openxmlformats.org/officeDocument/2006/relationships/image" Target="../media/image193.png"/><Relationship Id="rId35" Type="http://schemas.openxmlformats.org/officeDocument/2006/relationships/image" Target="../media/image198.png"/><Relationship Id="rId43" Type="http://schemas.openxmlformats.org/officeDocument/2006/relationships/image" Target="../media/image2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1.png"/><Relationship Id="rId18" Type="http://schemas.openxmlformats.org/officeDocument/2006/relationships/image" Target="../media/image219.png"/><Relationship Id="rId26" Type="http://schemas.openxmlformats.org/officeDocument/2006/relationships/image" Target="../media/image227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7" Type="http://schemas.openxmlformats.org/officeDocument/2006/relationships/image" Target="../media/image106.png"/><Relationship Id="rId12" Type="http://schemas.openxmlformats.org/officeDocument/2006/relationships/image" Target="../media/image210.png"/><Relationship Id="rId17" Type="http://schemas.openxmlformats.org/officeDocument/2006/relationships/image" Target="../media/image214.png"/><Relationship Id="rId25" Type="http://schemas.openxmlformats.org/officeDocument/2006/relationships/image" Target="../media/image200.png"/><Relationship Id="rId2" Type="http://schemas.openxmlformats.org/officeDocument/2006/relationships/image" Target="../media/image202.png"/><Relationship Id="rId16" Type="http://schemas.openxmlformats.org/officeDocument/2006/relationships/image" Target="../media/image213.pn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6.png"/><Relationship Id="rId11" Type="http://schemas.openxmlformats.org/officeDocument/2006/relationships/image" Target="../media/image209.png"/><Relationship Id="rId24" Type="http://schemas.openxmlformats.org/officeDocument/2006/relationships/image" Target="../media/image225.png"/><Relationship Id="rId5" Type="http://schemas.openxmlformats.org/officeDocument/2006/relationships/image" Target="../media/image205.png"/><Relationship Id="rId15" Type="http://schemas.openxmlformats.org/officeDocument/2006/relationships/image" Target="../media/image168.png"/><Relationship Id="rId23" Type="http://schemas.openxmlformats.org/officeDocument/2006/relationships/image" Target="../media/image224.png"/><Relationship Id="rId10" Type="http://schemas.openxmlformats.org/officeDocument/2006/relationships/image" Target="../media/image208.png"/><Relationship Id="rId19" Type="http://schemas.openxmlformats.org/officeDocument/2006/relationships/image" Target="../media/image198.png"/><Relationship Id="rId4" Type="http://schemas.openxmlformats.org/officeDocument/2006/relationships/image" Target="../media/image204.png"/><Relationship Id="rId9" Type="http://schemas.openxmlformats.org/officeDocument/2006/relationships/image" Target="../media/image164.png"/><Relationship Id="rId14" Type="http://schemas.openxmlformats.org/officeDocument/2006/relationships/image" Target="../media/image212.png"/><Relationship Id="rId22" Type="http://schemas.openxmlformats.org/officeDocument/2006/relationships/image" Target="../media/image223.png"/><Relationship Id="rId27" Type="http://schemas.openxmlformats.org/officeDocument/2006/relationships/image" Target="../media/image228.png"/></Relationships>
</file>

<file path=ppt/slides/_rels/slide4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10.png"/><Relationship Id="rId3" Type="http://schemas.openxmlformats.org/officeDocument/2006/relationships/image" Target="../media/image164.png"/><Relationship Id="rId21" Type="http://schemas.openxmlformats.org/officeDocument/2006/relationships/image" Target="../media/image168.png"/><Relationship Id="rId7" Type="http://schemas.openxmlformats.org/officeDocument/2006/relationships/image" Target="../media/image222.png"/><Relationship Id="rId2" Type="http://schemas.openxmlformats.org/officeDocument/2006/relationships/image" Target="../media/image148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2080.png"/><Relationship Id="rId5" Type="http://schemas.openxmlformats.org/officeDocument/2006/relationships/image" Target="../media/image218.png"/><Relationship Id="rId23" Type="http://schemas.openxmlformats.org/officeDocument/2006/relationships/image" Target="../media/image11110.png"/><Relationship Id="rId19" Type="http://schemas.openxmlformats.org/officeDocument/2006/relationships/image" Target="../media/image910.png"/><Relationship Id="rId22" Type="http://schemas.openxmlformats.org/officeDocument/2006/relationships/image" Target="../media/image2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10" Type="http://schemas.openxmlformats.org/officeDocument/2006/relationships/image" Target="../media/image1011.png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8" Type="http://schemas.openxmlformats.org/officeDocument/2006/relationships/image" Target="../media/image2810.png"/><Relationship Id="rId26" Type="http://schemas.openxmlformats.org/officeDocument/2006/relationships/image" Target="../media/image144.png"/><Relationship Id="rId3" Type="http://schemas.openxmlformats.org/officeDocument/2006/relationships/image" Target="../media/image167.png"/><Relationship Id="rId21" Type="http://schemas.openxmlformats.org/officeDocument/2006/relationships/image" Target="../media/image222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5" Type="http://schemas.openxmlformats.org/officeDocument/2006/relationships/image" Target="../media/image217.png"/><Relationship Id="rId2" Type="http://schemas.openxmlformats.org/officeDocument/2006/relationships/image" Target="../media/image166.png"/><Relationship Id="rId20" Type="http://schemas.openxmlformats.org/officeDocument/2006/relationships/image" Target="../media/image2910.png"/><Relationship Id="rId29" Type="http://schemas.openxmlformats.org/officeDocument/2006/relationships/image" Target="../media/image2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226.png"/><Relationship Id="rId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910.png"/><Relationship Id="rId10" Type="http://schemas.openxmlformats.org/officeDocument/2006/relationships/image" Target="../media/image174.png"/><Relationship Id="rId19" Type="http://schemas.openxmlformats.org/officeDocument/2006/relationships/image" Target="../media/image218.png"/><Relationship Id="rId31" Type="http://schemas.openxmlformats.org/officeDocument/2006/relationships/image" Target="../media/image216.png"/><Relationship Id="rId4" Type="http://schemas.openxmlformats.org/officeDocument/2006/relationships/image" Target="../media/image147.png"/><Relationship Id="rId9" Type="http://schemas.openxmlformats.org/officeDocument/2006/relationships/image" Target="../media/image173.png"/><Relationship Id="rId22" Type="http://schemas.openxmlformats.org/officeDocument/2006/relationships/image" Target="../media/image306.png"/><Relationship Id="rId27" Type="http://schemas.openxmlformats.org/officeDocument/2006/relationships/image" Target="../media/image1110.png"/><Relationship Id="rId30" Type="http://schemas.openxmlformats.org/officeDocument/2006/relationships/image" Target="../media/image146.png"/></Relationships>
</file>

<file path=ppt/slides/_rels/slide5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0.png"/><Relationship Id="rId26" Type="http://schemas.openxmlformats.org/officeDocument/2006/relationships/image" Target="../media/image350.png"/><Relationship Id="rId3" Type="http://schemas.openxmlformats.org/officeDocument/2006/relationships/image" Target="../media/image147.png"/><Relationship Id="rId21" Type="http://schemas.openxmlformats.org/officeDocument/2006/relationships/image" Target="../media/image2230.png"/><Relationship Id="rId7" Type="http://schemas.openxmlformats.org/officeDocument/2006/relationships/image" Target="../media/image222.png"/><Relationship Id="rId25" Type="http://schemas.openxmlformats.org/officeDocument/2006/relationships/image" Target="../media/image910.png"/><Relationship Id="rId2" Type="http://schemas.openxmlformats.org/officeDocument/2006/relationships/image" Target="../media/image167.png"/><Relationship Id="rId20" Type="http://schemas.openxmlformats.org/officeDocument/2006/relationships/image" Target="../media/image340.png"/><Relationship Id="rId29" Type="http://schemas.openxmlformats.org/officeDocument/2006/relationships/image" Target="../media/image22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10.png"/><Relationship Id="rId11" Type="http://schemas.openxmlformats.org/officeDocument/2006/relationships/image" Target="../media/image226.png"/><Relationship Id="rId24" Type="http://schemas.openxmlformats.org/officeDocument/2006/relationships/image" Target="../media/image1010.png"/><Relationship Id="rId5" Type="http://schemas.openxmlformats.org/officeDocument/2006/relationships/image" Target="../media/image2200.png"/><Relationship Id="rId23" Type="http://schemas.openxmlformats.org/officeDocument/2006/relationships/image" Target="../media/image144.png"/><Relationship Id="rId28" Type="http://schemas.openxmlformats.org/officeDocument/2006/relationships/image" Target="../media/image2250.png"/><Relationship Id="rId19" Type="http://schemas.openxmlformats.org/officeDocument/2006/relationships/image" Target="../media/image218.png"/><Relationship Id="rId4" Type="http://schemas.openxmlformats.org/officeDocument/2006/relationships/image" Target="../media/image2190.png"/><Relationship Id="rId22" Type="http://schemas.openxmlformats.org/officeDocument/2006/relationships/image" Target="../media/image217.png"/><Relationship Id="rId27" Type="http://schemas.openxmlformats.org/officeDocument/2006/relationships/image" Target="../media/image146.png"/><Relationship Id="rId30" Type="http://schemas.openxmlformats.org/officeDocument/2006/relationships/image" Target="../media/image2280.png"/></Relationships>
</file>

<file path=ppt/slides/_rels/slide5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0.png"/><Relationship Id="rId26" Type="http://schemas.openxmlformats.org/officeDocument/2006/relationships/image" Target="../media/image441.png"/><Relationship Id="rId3" Type="http://schemas.openxmlformats.org/officeDocument/2006/relationships/image" Target="../media/image147.png"/><Relationship Id="rId21" Type="http://schemas.openxmlformats.org/officeDocument/2006/relationships/image" Target="../media/image2230.png"/><Relationship Id="rId7" Type="http://schemas.openxmlformats.org/officeDocument/2006/relationships/image" Target="../media/image222.png"/><Relationship Id="rId25" Type="http://schemas.openxmlformats.org/officeDocument/2006/relationships/image" Target="../media/image431.png"/><Relationship Id="rId33" Type="http://schemas.openxmlformats.org/officeDocument/2006/relationships/image" Target="../media/image238.png"/><Relationship Id="rId2" Type="http://schemas.openxmlformats.org/officeDocument/2006/relationships/image" Target="../media/image167.png"/><Relationship Id="rId20" Type="http://schemas.openxmlformats.org/officeDocument/2006/relationships/image" Target="../media/image400.png"/><Relationship Id="rId29" Type="http://schemas.openxmlformats.org/officeDocument/2006/relationships/image" Target="../media/image234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226.png"/><Relationship Id="rId24" Type="http://schemas.openxmlformats.org/officeDocument/2006/relationships/image" Target="../media/image232.png"/><Relationship Id="rId32" Type="http://schemas.openxmlformats.org/officeDocument/2006/relationships/image" Target="../media/image237.png"/><Relationship Id="rId5" Type="http://schemas.openxmlformats.org/officeDocument/2006/relationships/image" Target="../media/image2210.png"/><Relationship Id="rId23" Type="http://schemas.openxmlformats.org/officeDocument/2006/relationships/image" Target="../media/image231.png"/><Relationship Id="rId28" Type="http://schemas.openxmlformats.org/officeDocument/2006/relationships/image" Target="../media/image217.png"/><Relationship Id="rId19" Type="http://schemas.openxmlformats.org/officeDocument/2006/relationships/image" Target="../media/image218.png"/><Relationship Id="rId31" Type="http://schemas.openxmlformats.org/officeDocument/2006/relationships/image" Target="../media/image236.png"/><Relationship Id="rId4" Type="http://schemas.openxmlformats.org/officeDocument/2006/relationships/image" Target="../media/image229.png"/><Relationship Id="rId22" Type="http://schemas.openxmlformats.org/officeDocument/2006/relationships/image" Target="../media/image230.png"/><Relationship Id="rId27" Type="http://schemas.openxmlformats.org/officeDocument/2006/relationships/image" Target="../media/image233.png"/><Relationship Id="rId30" Type="http://schemas.openxmlformats.org/officeDocument/2006/relationships/image" Target="../media/image235.png"/></Relationships>
</file>

<file path=ppt/slides/_rels/slide5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0.png"/><Relationship Id="rId26" Type="http://schemas.openxmlformats.org/officeDocument/2006/relationships/image" Target="../media/image233.png"/><Relationship Id="rId3" Type="http://schemas.openxmlformats.org/officeDocument/2006/relationships/image" Target="../media/image147.png"/><Relationship Id="rId21" Type="http://schemas.openxmlformats.org/officeDocument/2006/relationships/image" Target="../media/image2230.png"/><Relationship Id="rId7" Type="http://schemas.openxmlformats.org/officeDocument/2006/relationships/image" Target="../media/image222.png"/><Relationship Id="rId25" Type="http://schemas.openxmlformats.org/officeDocument/2006/relationships/image" Target="../media/image441.png"/><Relationship Id="rId2" Type="http://schemas.openxmlformats.org/officeDocument/2006/relationships/image" Target="../media/image167.png"/><Relationship Id="rId20" Type="http://schemas.openxmlformats.org/officeDocument/2006/relationships/image" Target="../media/image400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226.png"/><Relationship Id="rId24" Type="http://schemas.openxmlformats.org/officeDocument/2006/relationships/image" Target="../media/image431.png"/><Relationship Id="rId5" Type="http://schemas.openxmlformats.org/officeDocument/2006/relationships/image" Target="../media/image2210.png"/><Relationship Id="rId23" Type="http://schemas.openxmlformats.org/officeDocument/2006/relationships/image" Target="../media/image232.png"/><Relationship Id="rId19" Type="http://schemas.openxmlformats.org/officeDocument/2006/relationships/image" Target="../media/image218.png"/><Relationship Id="rId4" Type="http://schemas.openxmlformats.org/officeDocument/2006/relationships/image" Target="../media/image239.png"/><Relationship Id="rId22" Type="http://schemas.openxmlformats.org/officeDocument/2006/relationships/image" Target="../media/image240.png"/><Relationship Id="rId27" Type="http://schemas.openxmlformats.org/officeDocument/2006/relationships/image" Target="../media/image21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243.png"/><Relationship Id="rId18" Type="http://schemas.openxmlformats.org/officeDocument/2006/relationships/image" Target="../media/image431.png"/><Relationship Id="rId26" Type="http://schemas.openxmlformats.org/officeDocument/2006/relationships/image" Target="../media/image248.png"/><Relationship Id="rId3" Type="http://schemas.openxmlformats.org/officeDocument/2006/relationships/image" Target="../media/image147.png"/><Relationship Id="rId21" Type="http://schemas.openxmlformats.org/officeDocument/2006/relationships/image" Target="../media/image233.png"/><Relationship Id="rId7" Type="http://schemas.openxmlformats.org/officeDocument/2006/relationships/image" Target="../media/image222.png"/><Relationship Id="rId12" Type="http://schemas.openxmlformats.org/officeDocument/2006/relationships/image" Target="../media/image242.png"/><Relationship Id="rId25" Type="http://schemas.openxmlformats.org/officeDocument/2006/relationships/image" Target="../media/image247.png"/><Relationship Id="rId2" Type="http://schemas.openxmlformats.org/officeDocument/2006/relationships/image" Target="../media/image167.png"/><Relationship Id="rId20" Type="http://schemas.openxmlformats.org/officeDocument/2006/relationships/image" Target="../media/image570.png"/><Relationship Id="rId29" Type="http://schemas.openxmlformats.org/officeDocument/2006/relationships/image" Target="../media/image2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0.png"/><Relationship Id="rId11" Type="http://schemas.openxmlformats.org/officeDocument/2006/relationships/image" Target="../media/image226.png"/><Relationship Id="rId24" Type="http://schemas.openxmlformats.org/officeDocument/2006/relationships/image" Target="../media/image246.png"/><Relationship Id="rId5" Type="http://schemas.openxmlformats.org/officeDocument/2006/relationships/image" Target="../media/image330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19" Type="http://schemas.openxmlformats.org/officeDocument/2006/relationships/image" Target="../media/image218.png"/><Relationship Id="rId4" Type="http://schemas.openxmlformats.org/officeDocument/2006/relationships/image" Target="../media/image241.png"/><Relationship Id="rId14" Type="http://schemas.openxmlformats.org/officeDocument/2006/relationships/image" Target="../media/image232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4.png"/><Relationship Id="rId18" Type="http://schemas.openxmlformats.org/officeDocument/2006/relationships/image" Target="../media/image256.png"/><Relationship Id="rId3" Type="http://schemas.openxmlformats.org/officeDocument/2006/relationships/image" Target="../media/image147.png"/><Relationship Id="rId12" Type="http://schemas.openxmlformats.org/officeDocument/2006/relationships/image" Target="../media/image253.png"/><Relationship Id="rId7" Type="http://schemas.openxmlformats.org/officeDocument/2006/relationships/image" Target="../media/image222.png"/><Relationship Id="rId17" Type="http://schemas.openxmlformats.org/officeDocument/2006/relationships/image" Target="../media/image255.png"/><Relationship Id="rId2" Type="http://schemas.openxmlformats.org/officeDocument/2006/relationships/image" Target="../media/image167.png"/><Relationship Id="rId16" Type="http://schemas.openxmlformats.org/officeDocument/2006/relationships/image" Target="../media/image5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0.png"/><Relationship Id="rId11" Type="http://schemas.openxmlformats.org/officeDocument/2006/relationships/image" Target="../media/image226.png"/><Relationship Id="rId5" Type="http://schemas.openxmlformats.org/officeDocument/2006/relationships/image" Target="../media/image330.png"/><Relationship Id="rId15" Type="http://schemas.openxmlformats.org/officeDocument/2006/relationships/image" Target="../media/image700.png"/><Relationship Id="rId19" Type="http://schemas.openxmlformats.org/officeDocument/2006/relationships/image" Target="../media/image257.png"/><Relationship Id="rId4" Type="http://schemas.openxmlformats.org/officeDocument/2006/relationships/image" Target="../media/image252.png"/><Relationship Id="rId14" Type="http://schemas.openxmlformats.org/officeDocument/2006/relationships/image" Target="../media/image43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2.png"/><Relationship Id="rId3" Type="http://schemas.openxmlformats.org/officeDocument/2006/relationships/image" Target="../media/image147.png"/><Relationship Id="rId7" Type="http://schemas.openxmlformats.org/officeDocument/2006/relationships/image" Target="../media/image259.png"/><Relationship Id="rId12" Type="http://schemas.openxmlformats.org/officeDocument/2006/relationships/image" Target="../media/image26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0.png"/><Relationship Id="rId11" Type="http://schemas.openxmlformats.org/officeDocument/2006/relationships/image" Target="../media/image226.png"/><Relationship Id="rId5" Type="http://schemas.openxmlformats.org/officeDocument/2006/relationships/image" Target="../media/image330.png"/><Relationship Id="rId10" Type="http://schemas.openxmlformats.org/officeDocument/2006/relationships/image" Target="../media/image781.png"/><Relationship Id="rId4" Type="http://schemas.openxmlformats.org/officeDocument/2006/relationships/image" Target="../media/image258.png"/><Relationship Id="rId9" Type="http://schemas.openxmlformats.org/officeDocument/2006/relationships/image" Target="../media/image431.png"/><Relationship Id="rId14" Type="http://schemas.openxmlformats.org/officeDocument/2006/relationships/image" Target="../media/image26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147.png"/><Relationship Id="rId7" Type="http://schemas.openxmlformats.org/officeDocument/2006/relationships/image" Target="../media/image265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1.png"/><Relationship Id="rId11" Type="http://schemas.openxmlformats.org/officeDocument/2006/relationships/image" Target="../media/image267.png"/><Relationship Id="rId5" Type="http://schemas.openxmlformats.org/officeDocument/2006/relationships/image" Target="../media/image330.png"/><Relationship Id="rId10" Type="http://schemas.openxmlformats.org/officeDocument/2006/relationships/image" Target="../media/image860.png"/><Relationship Id="rId4" Type="http://schemas.openxmlformats.org/officeDocument/2006/relationships/image" Target="../media/image264.png"/><Relationship Id="rId9" Type="http://schemas.openxmlformats.org/officeDocument/2006/relationships/image" Target="../media/image431.png"/></Relationships>
</file>

<file path=ppt/slides/_rels/slide5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10.png"/><Relationship Id="rId26" Type="http://schemas.openxmlformats.org/officeDocument/2006/relationships/image" Target="../media/image2090.png"/><Relationship Id="rId3" Type="http://schemas.openxmlformats.org/officeDocument/2006/relationships/image" Target="../media/image2020.png"/><Relationship Id="rId21" Type="http://schemas.openxmlformats.org/officeDocument/2006/relationships/image" Target="../media/image222.png"/><Relationship Id="rId34" Type="http://schemas.openxmlformats.org/officeDocument/2006/relationships/image" Target="../media/image226.png"/><Relationship Id="rId7" Type="http://schemas.openxmlformats.org/officeDocument/2006/relationships/image" Target="../media/image147.png"/><Relationship Id="rId17" Type="http://schemas.openxmlformats.org/officeDocument/2006/relationships/image" Target="../media/image2090.png"/><Relationship Id="rId25" Type="http://schemas.openxmlformats.org/officeDocument/2006/relationships/image" Target="../media/image272.png"/><Relationship Id="rId33" Type="http://schemas.openxmlformats.org/officeDocument/2006/relationships/image" Target="../media/image216.png"/><Relationship Id="rId2" Type="http://schemas.openxmlformats.org/officeDocument/2006/relationships/image" Target="../media/image268.png"/><Relationship Id="rId20" Type="http://schemas.openxmlformats.org/officeDocument/2006/relationships/image" Target="../media/image910.png"/><Relationship Id="rId29" Type="http://schemas.openxmlformats.org/officeDocument/2006/relationships/image" Target="../media/image109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1.png"/><Relationship Id="rId11" Type="http://schemas.openxmlformats.org/officeDocument/2006/relationships/image" Target="../media/image226.png"/><Relationship Id="rId24" Type="http://schemas.openxmlformats.org/officeDocument/2006/relationships/image" Target="../media/image950.png"/><Relationship Id="rId32" Type="http://schemas.openxmlformats.org/officeDocument/2006/relationships/image" Target="../media/image2240.png"/><Relationship Id="rId5" Type="http://schemas.openxmlformats.org/officeDocument/2006/relationships/image" Target="../media/image270.png"/><Relationship Id="rId23" Type="http://schemas.openxmlformats.org/officeDocument/2006/relationships/image" Target="../media/image216.png"/><Relationship Id="rId28" Type="http://schemas.openxmlformats.org/officeDocument/2006/relationships/image" Target="../media/image218.png"/><Relationship Id="rId19" Type="http://schemas.openxmlformats.org/officeDocument/2006/relationships/image" Target="../media/image218.png"/><Relationship Id="rId31" Type="http://schemas.openxmlformats.org/officeDocument/2006/relationships/image" Target="../media/image1100.png"/><Relationship Id="rId4" Type="http://schemas.openxmlformats.org/officeDocument/2006/relationships/image" Target="../media/image269.png"/><Relationship Id="rId22" Type="http://schemas.openxmlformats.org/officeDocument/2006/relationships/image" Target="../media/image215.png"/><Relationship Id="rId9" Type="http://schemas.openxmlformats.org/officeDocument/2006/relationships/image" Target="../media/image2240.png"/><Relationship Id="rId27" Type="http://schemas.openxmlformats.org/officeDocument/2006/relationships/image" Target="../media/image1110.png"/><Relationship Id="rId30" Type="http://schemas.openxmlformats.org/officeDocument/2006/relationships/image" Target="../media/image222.png"/></Relationships>
</file>

<file path=ppt/slides/_rels/slide5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10.png"/><Relationship Id="rId26" Type="http://schemas.openxmlformats.org/officeDocument/2006/relationships/image" Target="../media/image1110.png"/><Relationship Id="rId3" Type="http://schemas.openxmlformats.org/officeDocument/2006/relationships/image" Target="../media/image147.png"/><Relationship Id="rId21" Type="http://schemas.openxmlformats.org/officeDocument/2006/relationships/image" Target="../media/image222.png"/><Relationship Id="rId34" Type="http://schemas.openxmlformats.org/officeDocument/2006/relationships/image" Target="../media/image275.png"/><Relationship Id="rId17" Type="http://schemas.openxmlformats.org/officeDocument/2006/relationships/image" Target="../media/image2090.png"/><Relationship Id="rId25" Type="http://schemas.openxmlformats.org/officeDocument/2006/relationships/image" Target="../media/image2090.png"/><Relationship Id="rId33" Type="http://schemas.openxmlformats.org/officeDocument/2006/relationships/image" Target="../media/image274.png"/><Relationship Id="rId2" Type="http://schemas.openxmlformats.org/officeDocument/2006/relationships/image" Target="../media/image271.png"/><Relationship Id="rId20" Type="http://schemas.openxmlformats.org/officeDocument/2006/relationships/image" Target="../media/image1170.png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226.png"/><Relationship Id="rId24" Type="http://schemas.openxmlformats.org/officeDocument/2006/relationships/image" Target="../media/image273.png"/><Relationship Id="rId32" Type="http://schemas.openxmlformats.org/officeDocument/2006/relationships/image" Target="../media/image226.png"/><Relationship Id="rId23" Type="http://schemas.openxmlformats.org/officeDocument/2006/relationships/image" Target="../media/image216.png"/><Relationship Id="rId28" Type="http://schemas.openxmlformats.org/officeDocument/2006/relationships/image" Target="../media/image1090.png"/><Relationship Id="rId19" Type="http://schemas.openxmlformats.org/officeDocument/2006/relationships/image" Target="../media/image218.png"/><Relationship Id="rId31" Type="http://schemas.openxmlformats.org/officeDocument/2006/relationships/image" Target="../media/image2240.png"/><Relationship Id="rId22" Type="http://schemas.openxmlformats.org/officeDocument/2006/relationships/image" Target="../media/image1180.png"/><Relationship Id="rId9" Type="http://schemas.openxmlformats.org/officeDocument/2006/relationships/image" Target="../media/image2240.png"/><Relationship Id="rId27" Type="http://schemas.openxmlformats.org/officeDocument/2006/relationships/image" Target="../media/image218.png"/><Relationship Id="rId30" Type="http://schemas.openxmlformats.org/officeDocument/2006/relationships/image" Target="../media/image1200.png"/><Relationship Id="rId35" Type="http://schemas.openxmlformats.org/officeDocument/2006/relationships/image" Target="../media/image2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10" Type="http://schemas.openxmlformats.org/officeDocument/2006/relationships/image" Target="../media/image1011.png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0.png"/><Relationship Id="rId18" Type="http://schemas.openxmlformats.org/officeDocument/2006/relationships/image" Target="../media/image1110.png"/><Relationship Id="rId3" Type="http://schemas.openxmlformats.org/officeDocument/2006/relationships/image" Target="../media/image147.png"/><Relationship Id="rId21" Type="http://schemas.openxmlformats.org/officeDocument/2006/relationships/image" Target="../media/image222.png"/><Relationship Id="rId34" Type="http://schemas.openxmlformats.org/officeDocument/2006/relationships/image" Target="../media/image1270.png"/><Relationship Id="rId17" Type="http://schemas.openxmlformats.org/officeDocument/2006/relationships/image" Target="../media/image2090.png"/><Relationship Id="rId33" Type="http://schemas.openxmlformats.org/officeDocument/2006/relationships/image" Target="../media/image222.png"/><Relationship Id="rId2" Type="http://schemas.openxmlformats.org/officeDocument/2006/relationships/image" Target="../media/image271.png"/><Relationship Id="rId29" Type="http://schemas.openxmlformats.org/officeDocument/2006/relationships/image" Target="../media/image1200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226.png"/><Relationship Id="rId32" Type="http://schemas.openxmlformats.org/officeDocument/2006/relationships/image" Target="../media/image1170.png"/><Relationship Id="rId11" Type="http://schemas.openxmlformats.org/officeDocument/2006/relationships/image" Target="../media/image226.png"/><Relationship Id="rId28" Type="http://schemas.openxmlformats.org/officeDocument/2006/relationships/image" Target="../media/image1090.png"/><Relationship Id="rId36" Type="http://schemas.openxmlformats.org/officeDocument/2006/relationships/image" Target="../media/image280.png"/><Relationship Id="rId31" Type="http://schemas.openxmlformats.org/officeDocument/2006/relationships/image" Target="../media/image278.png"/><Relationship Id="rId19" Type="http://schemas.openxmlformats.org/officeDocument/2006/relationships/image" Target="../media/image218.png"/><Relationship Id="rId27" Type="http://schemas.openxmlformats.org/officeDocument/2006/relationships/image" Target="../media/image1240.png"/><Relationship Id="rId30" Type="http://schemas.openxmlformats.org/officeDocument/2006/relationships/image" Target="../media/image277.png"/><Relationship Id="rId9" Type="http://schemas.openxmlformats.org/officeDocument/2006/relationships/image" Target="../media/image2240.png"/><Relationship Id="rId35" Type="http://schemas.openxmlformats.org/officeDocument/2006/relationships/image" Target="../media/image27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89.png"/><Relationship Id="rId18" Type="http://schemas.openxmlformats.org/officeDocument/2006/relationships/image" Target="../media/image294.png"/><Relationship Id="rId3" Type="http://schemas.openxmlformats.org/officeDocument/2006/relationships/image" Target="../media/image147.png"/><Relationship Id="rId7" Type="http://schemas.openxmlformats.org/officeDocument/2006/relationships/image" Target="../media/image284.png"/><Relationship Id="rId12" Type="http://schemas.openxmlformats.org/officeDocument/2006/relationships/image" Target="../media/image288.png"/><Relationship Id="rId17" Type="http://schemas.openxmlformats.org/officeDocument/2006/relationships/image" Target="../media/image293.png"/><Relationship Id="rId2" Type="http://schemas.openxmlformats.org/officeDocument/2006/relationships/image" Target="../media/image271.png"/><Relationship Id="rId16" Type="http://schemas.openxmlformats.org/officeDocument/2006/relationships/image" Target="../media/image29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3.png"/><Relationship Id="rId11" Type="http://schemas.openxmlformats.org/officeDocument/2006/relationships/image" Target="../media/image287.png"/><Relationship Id="rId5" Type="http://schemas.openxmlformats.org/officeDocument/2006/relationships/image" Target="../media/image282.png"/><Relationship Id="rId15" Type="http://schemas.openxmlformats.org/officeDocument/2006/relationships/image" Target="../media/image291.png"/><Relationship Id="rId10" Type="http://schemas.openxmlformats.org/officeDocument/2006/relationships/image" Target="../media/image286.png"/><Relationship Id="rId19" Type="http://schemas.openxmlformats.org/officeDocument/2006/relationships/image" Target="../media/image295.png"/><Relationship Id="rId4" Type="http://schemas.openxmlformats.org/officeDocument/2006/relationships/image" Target="../media/image281.png"/><Relationship Id="rId9" Type="http://schemas.openxmlformats.org/officeDocument/2006/relationships/image" Target="../media/image165.png"/><Relationship Id="rId14" Type="http://schemas.openxmlformats.org/officeDocument/2006/relationships/image" Target="../media/image29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302.png"/><Relationship Id="rId3" Type="http://schemas.openxmlformats.org/officeDocument/2006/relationships/image" Target="../media/image147.png"/><Relationship Id="rId7" Type="http://schemas.openxmlformats.org/officeDocument/2006/relationships/image" Target="../media/image298.png"/><Relationship Id="rId12" Type="http://schemas.openxmlformats.org/officeDocument/2006/relationships/image" Target="../media/image301.png"/><Relationship Id="rId2" Type="http://schemas.openxmlformats.org/officeDocument/2006/relationships/image" Target="../media/image271.png"/><Relationship Id="rId16" Type="http://schemas.openxmlformats.org/officeDocument/2006/relationships/image" Target="../media/image30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7.png"/><Relationship Id="rId11" Type="http://schemas.openxmlformats.org/officeDocument/2006/relationships/image" Target="../media/image300.png"/><Relationship Id="rId5" Type="http://schemas.openxmlformats.org/officeDocument/2006/relationships/image" Target="../media/image296.png"/><Relationship Id="rId15" Type="http://schemas.openxmlformats.org/officeDocument/2006/relationships/image" Target="../media/image304.png"/><Relationship Id="rId10" Type="http://schemas.openxmlformats.org/officeDocument/2006/relationships/image" Target="../media/image290.png"/><Relationship Id="rId4" Type="http://schemas.openxmlformats.org/officeDocument/2006/relationships/image" Target="../media/image281.png"/><Relationship Id="rId9" Type="http://schemas.openxmlformats.org/officeDocument/2006/relationships/image" Target="../media/image299.png"/><Relationship Id="rId14" Type="http://schemas.openxmlformats.org/officeDocument/2006/relationships/image" Target="../media/image303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21" Type="http://schemas.openxmlformats.org/officeDocument/2006/relationships/image" Target="../media/image307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1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1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07.png"/><Relationship Id="rId5" Type="http://schemas.openxmlformats.org/officeDocument/2006/relationships/image" Target="../media/image29.png"/><Relationship Id="rId10" Type="http://schemas.openxmlformats.org/officeDocument/2006/relationships/image" Target="../media/image1011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307.png"/><Relationship Id="rId5" Type="http://schemas.openxmlformats.org/officeDocument/2006/relationships/image" Target="../media/image27.png"/><Relationship Id="rId10" Type="http://schemas.openxmlformats.org/officeDocument/2006/relationships/image" Target="../media/image101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D834-5605-6A41-B05B-EAAFE4BBC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Dynamic Probabilistic Relational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ABFBC7-B07A-B627-22DD-79D863BEB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208" y="3886200"/>
            <a:ext cx="8534400" cy="1752600"/>
          </a:xfrm>
        </p:spPr>
        <p:txBody>
          <a:bodyPr/>
          <a:lstStyle/>
          <a:p>
            <a:r>
              <a:rPr lang="en-GB" sz="3200" dirty="0"/>
              <a:t>Foundations: </a:t>
            </a:r>
            <a:br>
              <a:rPr lang="en-GB" sz="3200" dirty="0"/>
            </a:br>
            <a:r>
              <a:rPr lang="en-GB" sz="3200" dirty="0"/>
              <a:t>Probabilistic Graphical Models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BAA41-E72A-9A8F-3870-4935EC38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8874D-831E-D12F-CB8E-805AC31EEDC8}"/>
              </a:ext>
            </a:extLst>
          </p:cNvPr>
          <p:cNvSpPr/>
          <p:nvPr/>
        </p:nvSpPr>
        <p:spPr>
          <a:xfrm>
            <a:off x="93438" y="3205604"/>
            <a:ext cx="4244380" cy="34644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E8EFFB-B62D-B0C4-96F6-7E19446CBA42}"/>
              </a:ext>
            </a:extLst>
          </p:cNvPr>
          <p:cNvGrpSpPr/>
          <p:nvPr/>
        </p:nvGrpSpPr>
        <p:grpSpPr>
          <a:xfrm>
            <a:off x="2265927" y="3356992"/>
            <a:ext cx="1912373" cy="875915"/>
            <a:chOff x="614372" y="3444406"/>
            <a:chExt cx="2349979" cy="1076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2917D80-5D6E-B4C5-73C2-5979FFCDDF4C}"/>
                    </a:ext>
                  </a:extLst>
                </p:cNvPr>
                <p:cNvSpPr txBox="1"/>
                <p:nvPr/>
              </p:nvSpPr>
              <p:spPr>
                <a:xfrm>
                  <a:off x="614372" y="4201660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𝑇𝑟𝑎𝑣𝑒𝑙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7B3943D-A19C-C346-BC59-2980530F9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72" y="4201660"/>
                  <a:ext cx="972000" cy="31909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3650AA-3150-A91D-C899-448FBC076E6D}"/>
                    </a:ext>
                  </a:extLst>
                </p:cNvPr>
                <p:cNvSpPr txBox="1"/>
                <p:nvPr/>
              </p:nvSpPr>
              <p:spPr>
                <a:xfrm>
                  <a:off x="1333315" y="3444406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04AD589-3E4C-3644-A001-1BC2D39D0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315" y="3444406"/>
                  <a:ext cx="972000" cy="319096"/>
                </a:xfrm>
                <a:prstGeom prst="ellipse">
                  <a:avLst/>
                </a:prstGeom>
                <a:blipFill>
                  <a:blip r:embed="rId3"/>
                  <a:stretch>
                    <a:fillRect b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529E975-2D5D-DF9F-FA6D-D7B8E5FAD103}"/>
                    </a:ext>
                  </a:extLst>
                </p:cNvPr>
                <p:cNvSpPr txBox="1"/>
                <p:nvPr/>
              </p:nvSpPr>
              <p:spPr>
                <a:xfrm>
                  <a:off x="1992351" y="4185550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𝑆𝑖𝑐𝑘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40AE9BD-E805-F243-BBC4-5EB5C13A3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51" y="4185550"/>
                  <a:ext cx="972000" cy="31909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69E675-381B-F765-770F-DCF12AD736D3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1100373" y="3716771"/>
              <a:ext cx="375289" cy="484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2788B85-6500-1699-795D-C341A5B53280}"/>
                </a:ext>
              </a:extLst>
            </p:cNvPr>
            <p:cNvCxnSpPr>
              <a:cxnSpLocks/>
              <a:stCxn id="12" idx="5"/>
              <a:endCxn id="13" idx="0"/>
            </p:cNvCxnSpPr>
            <p:nvPr/>
          </p:nvCxnSpPr>
          <p:spPr>
            <a:xfrm>
              <a:off x="2162969" y="3716771"/>
              <a:ext cx="315383" cy="4687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50B1A6-E68E-D5C9-E85A-E5C90DB2E5B1}"/>
              </a:ext>
            </a:extLst>
          </p:cNvPr>
          <p:cNvGrpSpPr/>
          <p:nvPr/>
        </p:nvGrpSpPr>
        <p:grpSpPr>
          <a:xfrm>
            <a:off x="2324593" y="5616917"/>
            <a:ext cx="1934848" cy="881082"/>
            <a:chOff x="692704" y="3464504"/>
            <a:chExt cx="2377597" cy="1082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78A913F-45D3-4EB4-C63F-76D7570B19FC}"/>
                    </a:ext>
                  </a:extLst>
                </p:cNvPr>
                <p:cNvSpPr txBox="1"/>
                <p:nvPr/>
              </p:nvSpPr>
              <p:spPr>
                <a:xfrm>
                  <a:off x="692704" y="4203366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𝑇𝑟𝑎𝑣𝑒𝑙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EEFFC2E-C8BF-6E4F-8391-C5EC46142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04" y="4203366"/>
                  <a:ext cx="972000" cy="31909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2E8C793-F67C-C29A-25C5-74B1BA445677}"/>
                    </a:ext>
                  </a:extLst>
                </p:cNvPr>
                <p:cNvSpPr txBox="1"/>
                <p:nvPr/>
              </p:nvSpPr>
              <p:spPr>
                <a:xfrm>
                  <a:off x="1351335" y="3464504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0A8FAC9-4149-BE4F-9D6D-9F50046D5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335" y="3464504"/>
                  <a:ext cx="972000" cy="319096"/>
                </a:xfrm>
                <a:prstGeom prst="ellipse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33DF06-A2AB-CDE0-08C8-D83439586FD7}"/>
                    </a:ext>
                  </a:extLst>
                </p:cNvPr>
                <p:cNvSpPr txBox="1"/>
                <p:nvPr/>
              </p:nvSpPr>
              <p:spPr>
                <a:xfrm>
                  <a:off x="2058267" y="4228107"/>
                  <a:ext cx="1012034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𝑆𝑖𝑐𝑘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DE435A-8918-0C4A-953C-BA278DDF2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8267" y="4228107"/>
                  <a:ext cx="1012034" cy="31909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9C0608-3941-DB53-6236-07139F5CB8F2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1178705" y="3736869"/>
              <a:ext cx="314977" cy="46649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709C88-08AD-936B-4CE2-F54B46DA79D5}"/>
                </a:ext>
              </a:extLst>
            </p:cNvPr>
            <p:cNvCxnSpPr>
              <a:cxnSpLocks/>
              <a:stCxn id="18" idx="5"/>
              <a:endCxn id="19" idx="0"/>
            </p:cNvCxnSpPr>
            <p:nvPr/>
          </p:nvCxnSpPr>
          <p:spPr>
            <a:xfrm>
              <a:off x="2180989" y="3736869"/>
              <a:ext cx="383295" cy="49123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475517-699A-733B-7B23-266F0D71F6D6}"/>
              </a:ext>
            </a:extLst>
          </p:cNvPr>
          <p:cNvGrpSpPr/>
          <p:nvPr/>
        </p:nvGrpSpPr>
        <p:grpSpPr>
          <a:xfrm>
            <a:off x="2300864" y="4523343"/>
            <a:ext cx="1982305" cy="875303"/>
            <a:chOff x="3061845" y="4101184"/>
            <a:chExt cx="2435914" cy="1075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3F4284-9D34-CFCA-BB09-1A2198BDCE0F}"/>
                    </a:ext>
                  </a:extLst>
                </p:cNvPr>
                <p:cNvSpPr txBox="1"/>
                <p:nvPr/>
              </p:nvSpPr>
              <p:spPr>
                <a:xfrm>
                  <a:off x="3061845" y="4857686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𝑇𝑟𝑎𝑣𝑒𝑙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FEE2B28-D98C-B64F-96D1-397BEA0EF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845" y="4857686"/>
                  <a:ext cx="972000" cy="31909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4B0CAC3-09C5-DC40-1A6D-0DB3DA515058}"/>
                    </a:ext>
                  </a:extLst>
                </p:cNvPr>
                <p:cNvSpPr txBox="1"/>
                <p:nvPr/>
              </p:nvSpPr>
              <p:spPr>
                <a:xfrm>
                  <a:off x="3784840" y="4101184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F3A4C1D-BB0D-194B-BF79-4DE3F5F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840" y="4101184"/>
                  <a:ext cx="972000" cy="31909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2EE8533-AED9-7270-2D5D-54B5C5B167D4}"/>
                    </a:ext>
                  </a:extLst>
                </p:cNvPr>
                <p:cNvSpPr txBox="1"/>
                <p:nvPr/>
              </p:nvSpPr>
              <p:spPr>
                <a:xfrm>
                  <a:off x="4525759" y="4857685"/>
                  <a:ext cx="972000" cy="31909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>
                            <a:latin typeface="Cambria Math" charset="0"/>
                          </a:rPr>
                          <m:t>𝑆𝑖𝑐𝑘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392B7B7-21DD-3247-ACE2-3965AB6B1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59" y="4857685"/>
                  <a:ext cx="972000" cy="31909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4B22D4-76B9-ADB6-474D-E782928C8124}"/>
                </a:ext>
              </a:extLst>
            </p:cNvPr>
            <p:cNvSpPr/>
            <p:nvPr/>
          </p:nvSpPr>
          <p:spPr>
            <a:xfrm>
              <a:off x="4939759" y="4534230"/>
              <a:ext cx="144000" cy="160531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BD62621-7985-0C4C-90C6-850139BD2ADF}"/>
                </a:ext>
              </a:extLst>
            </p:cNvPr>
            <p:cNvCxnSpPr>
              <a:cxnSpLocks/>
              <a:stCxn id="24" idx="5"/>
              <a:endCxn id="26" idx="0"/>
            </p:cNvCxnSpPr>
            <p:nvPr/>
          </p:nvCxnSpPr>
          <p:spPr>
            <a:xfrm>
              <a:off x="4614494" y="4373549"/>
              <a:ext cx="397266" cy="1606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475AC0-15E5-D95E-7191-630E67A69C6B}"/>
                </a:ext>
              </a:extLst>
            </p:cNvPr>
            <p:cNvCxnSpPr>
              <a:cxnSpLocks/>
              <a:stCxn id="26" idx="2"/>
              <a:endCxn id="25" idx="0"/>
            </p:cNvCxnSpPr>
            <p:nvPr/>
          </p:nvCxnSpPr>
          <p:spPr>
            <a:xfrm>
              <a:off x="5011760" y="4694760"/>
              <a:ext cx="0" cy="162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F35E1EB-ACF1-D0C2-58E9-C479436B7637}"/>
                </a:ext>
              </a:extLst>
            </p:cNvPr>
            <p:cNvSpPr/>
            <p:nvPr/>
          </p:nvSpPr>
          <p:spPr>
            <a:xfrm>
              <a:off x="3475845" y="4542495"/>
              <a:ext cx="144000" cy="144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5D5525F-E4FE-857E-1DB4-B01F4688C911}"/>
                </a:ext>
              </a:extLst>
            </p:cNvPr>
            <p:cNvCxnSpPr>
              <a:cxnSpLocks/>
              <a:stCxn id="24" idx="3"/>
              <a:endCxn id="29" idx="0"/>
            </p:cNvCxnSpPr>
            <p:nvPr/>
          </p:nvCxnSpPr>
          <p:spPr>
            <a:xfrm flipH="1">
              <a:off x="3547846" y="4373549"/>
              <a:ext cx="379341" cy="168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4BEFF8-3690-DBED-BCC7-17B36F6288FE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>
            <a:xfrm>
              <a:off x="3547846" y="4686495"/>
              <a:ext cx="0" cy="171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BFEE9A-360F-D140-BB5D-D96DBCAA7130}"/>
                </a:ext>
              </a:extLst>
            </p:cNvPr>
            <p:cNvSpPr/>
            <p:nvPr/>
          </p:nvSpPr>
          <p:spPr>
            <a:xfrm>
              <a:off x="4940089" y="4225796"/>
              <a:ext cx="144000" cy="144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137CA0-AF0A-642A-E19E-2A0D483FA79E}"/>
                </a:ext>
              </a:extLst>
            </p:cNvPr>
            <p:cNvCxnSpPr>
              <a:cxnSpLocks/>
              <a:stCxn id="24" idx="6"/>
              <a:endCxn id="32" idx="1"/>
            </p:cNvCxnSpPr>
            <p:nvPr/>
          </p:nvCxnSpPr>
          <p:spPr>
            <a:xfrm>
              <a:off x="4756840" y="4260733"/>
              <a:ext cx="183249" cy="37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64E028CE-77CF-8A22-1572-7D53BA3A0C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752194"/>
                  </p:ext>
                </p:extLst>
              </p:nvPr>
            </p:nvGraphicFramePr>
            <p:xfrm>
              <a:off x="251000" y="3356992"/>
              <a:ext cx="1974342" cy="24688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4900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5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0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089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3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64E028CE-77CF-8A22-1572-7D53BA3A0C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752194"/>
                  </p:ext>
                </p:extLst>
              </p:nvPr>
            </p:nvGraphicFramePr>
            <p:xfrm>
              <a:off x="251000" y="3356992"/>
              <a:ext cx="1974342" cy="24688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4900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5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0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089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4545" r="-305128" b="-7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4545" r="-153191" b="-7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4545" r="-89474" b="-7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4545" r="-3030" b="-79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109524" r="-305128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109524" r="-153191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109524" r="-89474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109524" r="-3030" b="-7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200000" r="-305128" b="-5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200000" r="-153191" b="-5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200000" r="-89474" b="-5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200000" r="-3030" b="-5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300000" r="-305128" b="-4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300000" r="-153191" b="-4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300000" r="-89474" b="-4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300000" r="-3030" b="-4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419048" r="-305128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419048" r="-153191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419048" r="-89474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419048" r="-3030" b="-4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495455" r="-30512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495455" r="-1531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495455" r="-8947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495455" r="-303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595455" r="-3051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595455" r="-1531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595455" r="-894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595455" r="-303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728571" r="-305128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728571" r="-153191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728571" r="-89474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728571" r="-3030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t="-790909" r="-305128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82979" t="-790909" r="-153191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226316" t="-790909" r="-8947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11"/>
                          <a:stretch>
                            <a:fillRect l="-375758" t="-790909" r="-3030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569EE76-9922-D0EC-81B4-A5DE8286E44A}"/>
              </a:ext>
            </a:extLst>
          </p:cNvPr>
          <p:cNvGrpSpPr/>
          <p:nvPr/>
        </p:nvGrpSpPr>
        <p:grpSpPr>
          <a:xfrm>
            <a:off x="275263" y="5937010"/>
            <a:ext cx="1885510" cy="733048"/>
            <a:chOff x="8139768" y="4267837"/>
            <a:chExt cx="1885510" cy="73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0B0F507-A93E-B8DE-7087-3BF7A6FD1EB9}"/>
                    </a:ext>
                  </a:extLst>
                </p:cNvPr>
                <p:cNvSpPr/>
                <p:nvPr/>
              </p:nvSpPr>
              <p:spPr>
                <a:xfrm>
                  <a:off x="9568141" y="4637757"/>
                  <a:ext cx="457137" cy="25967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8FE622D-9AB8-CA44-9FC6-CF83E4AF3C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8141" y="4637757"/>
                  <a:ext cx="457137" cy="25967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032583A-423A-ABCD-E98B-A64BE1704A81}"/>
                    </a:ext>
                  </a:extLst>
                </p:cNvPr>
                <p:cNvSpPr/>
                <p:nvPr/>
              </p:nvSpPr>
              <p:spPr>
                <a:xfrm>
                  <a:off x="8139768" y="4636240"/>
                  <a:ext cx="701123" cy="25967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59208117-E041-054B-A2AA-A4241A3C66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768" y="4636240"/>
                  <a:ext cx="701123" cy="25967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FE19D44-6461-9964-E244-8A3F3017FF20}"/>
                    </a:ext>
                  </a:extLst>
                </p:cNvPr>
                <p:cNvSpPr/>
                <p:nvPr/>
              </p:nvSpPr>
              <p:spPr>
                <a:xfrm>
                  <a:off x="8986881" y="4267837"/>
                  <a:ext cx="507269" cy="25967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3CCB93E-6851-C74D-BC50-30D756421E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6881" y="4267837"/>
                  <a:ext cx="507269" cy="259675"/>
                </a:xfrm>
                <a:prstGeom prst="ellipse">
                  <a:avLst/>
                </a:prstGeom>
                <a:blipFill>
                  <a:blip r:embed="rId14"/>
                  <a:stretch>
                    <a:fillRect b="-4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F147D0-B013-5ECA-06FE-6A79E2F113C0}"/>
                </a:ext>
              </a:extLst>
            </p:cNvPr>
            <p:cNvCxnSpPr>
              <a:cxnSpLocks/>
              <a:stCxn id="37" idx="6"/>
              <a:endCxn id="43" idx="1"/>
            </p:cNvCxnSpPr>
            <p:nvPr/>
          </p:nvCxnSpPr>
          <p:spPr>
            <a:xfrm>
              <a:off x="8840891" y="4766078"/>
              <a:ext cx="327625" cy="1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06B7265-84A2-C5B4-173F-C48C21F600FF}"/>
                </a:ext>
              </a:extLst>
            </p:cNvPr>
            <p:cNvCxnSpPr>
              <a:cxnSpLocks/>
              <a:stCxn id="38" idx="4"/>
              <a:endCxn id="43" idx="0"/>
            </p:cNvCxnSpPr>
            <p:nvPr/>
          </p:nvCxnSpPr>
          <p:spPr>
            <a:xfrm>
              <a:off x="9240516" y="4527512"/>
              <a:ext cx="0" cy="168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B432BD0-BCE0-478F-8040-56E9CDC8800C}"/>
                </a:ext>
              </a:extLst>
            </p:cNvPr>
            <p:cNvCxnSpPr>
              <a:cxnSpLocks/>
              <a:stCxn id="36" idx="2"/>
              <a:endCxn id="43" idx="3"/>
            </p:cNvCxnSpPr>
            <p:nvPr/>
          </p:nvCxnSpPr>
          <p:spPr>
            <a:xfrm flipH="1">
              <a:off x="9312516" y="4767595"/>
              <a:ext cx="25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A3A01B-FF47-EDA6-A9DA-E130E6793A0F}"/>
                </a:ext>
              </a:extLst>
            </p:cNvPr>
            <p:cNvGrpSpPr/>
            <p:nvPr/>
          </p:nvGrpSpPr>
          <p:grpSpPr>
            <a:xfrm>
              <a:off x="9168516" y="4695595"/>
              <a:ext cx="317829" cy="305290"/>
              <a:chOff x="9846969" y="2741408"/>
              <a:chExt cx="317829" cy="30529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EBE3A3-C0A1-6324-37F2-FB85091E84BF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C41C152-44FE-F6C9-4594-723A56F3EF56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173829" cy="1615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05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05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9D55E78-9DDE-004C-A461-E01504A77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173829" cy="1615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3077" r="-7692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235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Query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338579" cy="4584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Marginal probability (distribution)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de-DE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GB" dirty="0"/>
                  <a:t>: shorthand notation to refer to random variables in the input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: random variables or events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Conditional marginal probability distribution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e>
                        <m:r>
                          <a:rPr lang="de-DE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de-DE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: random variables or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dirty="0"/>
                  <a:t>: </a:t>
                </a:r>
                <a:r>
                  <a:rPr lang="en-GB" dirty="0">
                    <a:ea typeface="Cambria Math" panose="02040503050406030204" pitchFamily="18" charset="0"/>
                  </a:rPr>
                  <a:t>random variables or 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	events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(considered observations, called </a:t>
                </a:r>
                <a:r>
                  <a:rPr lang="en-GB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evidence</a:t>
                </a:r>
                <a:r>
                  <a:rPr lang="en-GB" dirty="0">
                    <a:ea typeface="Cambria Math" panose="02040503050406030204" pitchFamily="18" charset="0"/>
                  </a:rPr>
                  <a:t>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  <m:e>
                        <m:r>
                          <a:rPr lang="en-GB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𝑠𝑖𝑐𝑘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338579" cy="4584266"/>
              </a:xfrm>
              <a:blipFill>
                <a:blip r:embed="rId2"/>
                <a:stretch>
                  <a:fillRect l="-2128" t="-3315" r="-304" b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7B2F6C69-67BF-8847-9843-29009D814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7B2F6C69-67BF-8847-9843-29009D814B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522010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DE1D06B-9B99-7C4B-BAA6-C1F7E480C5CD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C91C8AD-7609-3D4D-BA2D-AF96F94C211C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C91C8AD-7609-3D4D-BA2D-AF96F94C21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24D977A-91BC-304D-ABEF-1000727E51A0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24D977A-91BC-304D-ABEF-1000727E51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85F7190-CB60-4747-A609-40625C0F10C4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8AA80E-81EE-1248-9E85-8FF636F00B95}"/>
                </a:ext>
              </a:extLst>
            </p:cNvPr>
            <p:cNvCxnSpPr>
              <a:cxnSpLocks/>
              <a:stCxn id="21" idx="0"/>
              <a:endCxn id="27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E32A6F-60DA-1E49-BCE7-9DE8DCE75A4C}"/>
                </a:ext>
              </a:extLst>
            </p:cNvPr>
            <p:cNvCxnSpPr>
              <a:cxnSpLocks/>
              <a:stCxn id="22" idx="4"/>
              <a:endCxn id="27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7D3C05-C675-2E4D-91A8-4519B50DC720}"/>
                </a:ext>
              </a:extLst>
            </p:cNvPr>
            <p:cNvCxnSpPr>
              <a:cxnSpLocks/>
              <a:stCxn id="20" idx="0"/>
              <a:endCxn id="27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B9CC801-7628-784B-ACCE-F0C4613BEB62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A30653A-73DD-6041-9501-559D1BDB2B68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07EBF02-9D2B-5F48-AD00-9304087B1C33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07EBF02-9D2B-5F48-AD00-9304087B1C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2873F-3F02-2EE3-273B-4F1FA4D89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414E1-6DA7-FB7E-89E7-821A8D5499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509FA-74B9-66C9-61AE-232C5B02B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254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Marginal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Solving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: </a:t>
                </a:r>
                <a:r>
                  <a:rPr lang="en-GB" dirty="0"/>
                  <a:t>Eliminate all non-query terms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endParaRPr lang="en-GB" dirty="0">
                  <a:solidFill>
                    <a:srgbClr val="FFC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de-DE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lvl="2"/>
                <a:endParaRPr lang="en-GB" dirty="0"/>
              </a:p>
              <a:p>
                <a:pPr lvl="1"/>
                <a:r>
                  <a:rPr lang="en-GB" dirty="0"/>
                  <a:t>E.g., query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𝑇𝑟𝑎𝑣𝑒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➝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:r>
                  <a:rPr lang="de-DE" dirty="0"/>
                  <a:t>  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  <m:r>
                      <m:rPr>
                        <m:aln/>
                      </m:rP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𝑆𝑖𝑐𝑘</m:t>
                            </m:r>
                          </m:e>
                        </m:d>
                      </m:sub>
                      <m:sup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b="-60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459218F5-7EC3-A44F-80D8-3A3E6158829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459218F5-7EC3-A44F-80D8-3A3E61588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522010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138B73E-FA56-574C-9AAB-F7BE729D4CDD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7DD7C0A-8935-394F-AC06-6B6A04F78E5F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7DD7C0A-8935-394F-AC06-6B6A04F78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FAE225F-5D43-454A-8559-C2189F73614F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FAE225F-5D43-454A-8559-C2189F7361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D0C7C0F-88B1-1346-83F8-EAD5ED4A5F1F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AC47E-1072-C648-B882-812B99E7857A}"/>
                </a:ext>
              </a:extLst>
            </p:cNvPr>
            <p:cNvCxnSpPr>
              <a:cxnSpLocks/>
              <a:stCxn id="21" idx="0"/>
              <a:endCxn id="27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B8F1F2-4D14-E649-A5C6-5B2049E35108}"/>
                </a:ext>
              </a:extLst>
            </p:cNvPr>
            <p:cNvCxnSpPr>
              <a:cxnSpLocks/>
              <a:stCxn id="22" idx="4"/>
              <a:endCxn id="27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A982DB-7E4C-4D42-87F3-4FFAAE0EBDEA}"/>
                </a:ext>
              </a:extLst>
            </p:cNvPr>
            <p:cNvCxnSpPr>
              <a:cxnSpLocks/>
              <a:stCxn id="20" idx="0"/>
              <a:endCxn id="27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6E98B4-31F7-064D-A113-9B85F2CB3004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9B9CA2-A58D-8143-A0EB-FA598C110929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3E321BF-32B6-B94E-B053-3A0BD364A36F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3E321BF-32B6-B94E-B053-3A0BD364A3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1B7C5-E52A-43E1-DF04-F812E829DE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62509-B0F2-8EC9-4311-0B089BC74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B69D6-D6BC-578F-D2F8-9DC2A9FE98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8834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Marginal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𝑆𝑖𝑐𝑘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𝑆𝑖𝑐𝑘</m:t>
                          </m:r>
                          <m:r>
                            <a:rPr lang="de-DE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t="-2845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47548" y="2610940"/>
              <a:ext cx="271570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831801"/>
                  </p:ext>
                </p:extLst>
              </p:nvPr>
            </p:nvGraphicFramePr>
            <p:xfrm>
              <a:off x="1447548" y="2610940"/>
              <a:ext cx="2715705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448" r="-332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3448" r="-155385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3448" r="-8363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3448" r="-222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03448" r="-332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103448" r="-155385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103448" r="-8363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103448" r="-222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203448" r="-332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203448" r="-155385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203448" r="-8363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203448" r="-2222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03448" r="-332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303448" r="-15538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303448" r="-8363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303448" r="-222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417857" r="-332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417857" r="-155385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417857" r="-8363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417857" r="-2222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500000" r="-332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500000" r="-155385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500000" r="-8363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500000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600000" r="-332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600000" r="-15538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600000" r="-8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600000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700000" r="-332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700000" r="-15538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700000" r="-8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700000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800000" r="-332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923" t="-800000" r="-15538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9091" t="-800000" r="-8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7778" t="-800000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9700B1B-B569-3545-901B-A26C13B5C952}"/>
              </a:ext>
            </a:extLst>
          </p:cNvPr>
          <p:cNvSpPr/>
          <p:nvPr/>
        </p:nvSpPr>
        <p:spPr>
          <a:xfrm>
            <a:off x="1354238" y="2909889"/>
            <a:ext cx="2882694" cy="81642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C09039-8AB7-4743-BB99-30AC3D8E60DE}"/>
              </a:ext>
            </a:extLst>
          </p:cNvPr>
          <p:cNvGrpSpPr/>
          <p:nvPr/>
        </p:nvGrpSpPr>
        <p:grpSpPr>
          <a:xfrm>
            <a:off x="4102053" y="3089047"/>
            <a:ext cx="1096658" cy="408672"/>
            <a:chOff x="4180114" y="3363230"/>
            <a:chExt cx="1096658" cy="40867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30314A5-1EE9-1B48-8946-A4EED096C80B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54AEA8-621A-F848-8314-2EAC7989E99E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787D3E-85A6-5748-A93C-76F8CEFD3832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6115" y="2610940"/>
              <a:ext cx="1947736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E99A85A5-EE05-B748-BFC7-A6D4ADB8F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191441"/>
                  </p:ext>
                </p:extLst>
              </p:nvPr>
            </p:nvGraphicFramePr>
            <p:xfrm>
              <a:off x="5206115" y="2610940"/>
              <a:ext cx="1947736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t="-3333" r="-21000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77273" t="-3333" r="-59091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00000" t="-3333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5E6E67F6-39EA-5143-9154-C8DF9711837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6115" y="3092619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5E6E67F6-39EA-5143-9154-C8DF97118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4808927"/>
                  </p:ext>
                </p:extLst>
              </p:nvPr>
            </p:nvGraphicFramePr>
            <p:xfrm>
              <a:off x="5206115" y="3092619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00" t="-3333" r="-21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77273" t="-3333" r="-5909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00000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3DE89CD-3EA3-7049-8783-9C2137ECB5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6116" y="3840141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3DE89CD-3EA3-7049-8783-9C2137ECB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66143"/>
                  </p:ext>
                </p:extLst>
              </p:nvPr>
            </p:nvGraphicFramePr>
            <p:xfrm>
              <a:off x="5206116" y="3840141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000" t="-3333" r="-21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77273" t="-3333" r="-5909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00000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14945EE-97A9-5243-A887-812AB6021C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6116" y="4561536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D14945EE-97A9-5243-A887-812AB6021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577968"/>
                  </p:ext>
                </p:extLst>
              </p:nvPr>
            </p:nvGraphicFramePr>
            <p:xfrm>
              <a:off x="5206116" y="4561536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00" t="-3448" r="-21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7273" t="-3448" r="-5909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00000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6115" y="5282931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FCC1DC6-C2E2-7147-A787-C4AE4BD93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0140302"/>
                  </p:ext>
                </p:extLst>
              </p:nvPr>
            </p:nvGraphicFramePr>
            <p:xfrm>
              <a:off x="5206115" y="5282931"/>
              <a:ext cx="19476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2000" r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77273" r="-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4B9C753-BC5B-F04F-82A0-F84685F10134}"/>
              </a:ext>
            </a:extLst>
          </p:cNvPr>
          <p:cNvSpPr/>
          <p:nvPr/>
        </p:nvSpPr>
        <p:spPr>
          <a:xfrm>
            <a:off x="1354238" y="3646391"/>
            <a:ext cx="2882694" cy="81642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5B7A87-B3C3-2447-A79D-287E8AF98F1B}"/>
              </a:ext>
            </a:extLst>
          </p:cNvPr>
          <p:cNvGrpSpPr/>
          <p:nvPr/>
        </p:nvGrpSpPr>
        <p:grpSpPr>
          <a:xfrm>
            <a:off x="4102053" y="3825549"/>
            <a:ext cx="1096658" cy="408672"/>
            <a:chOff x="4180114" y="3363230"/>
            <a:chExt cx="1096658" cy="40867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AB1185-D4F3-9246-B4B1-6A4C0DBECA47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6DC09E-33B8-B741-A825-442E98E9B15C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9BD4D6-1300-AB44-9FE2-525E4EC06ADC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3CACBA5-21DE-094E-B943-ED1D93B071B2}"/>
              </a:ext>
            </a:extLst>
          </p:cNvPr>
          <p:cNvSpPr/>
          <p:nvPr/>
        </p:nvSpPr>
        <p:spPr>
          <a:xfrm>
            <a:off x="1354238" y="4368651"/>
            <a:ext cx="2882694" cy="81642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DB1DBE-84C4-604B-8ECE-B90109F6EDFA}"/>
              </a:ext>
            </a:extLst>
          </p:cNvPr>
          <p:cNvGrpSpPr/>
          <p:nvPr/>
        </p:nvGrpSpPr>
        <p:grpSpPr>
          <a:xfrm>
            <a:off x="4102053" y="4547809"/>
            <a:ext cx="1096658" cy="408672"/>
            <a:chOff x="4180114" y="3363230"/>
            <a:chExt cx="1096658" cy="40867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A16A1EE-7B5F-DA40-BA9E-743CBD5292EA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FC4C59-D60A-C143-A185-8B5861EE3A95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258F70-CA37-7040-9549-852CF702FE08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355424F-3DE4-1A44-BEC7-8D93E88FD081}"/>
              </a:ext>
            </a:extLst>
          </p:cNvPr>
          <p:cNvSpPr/>
          <p:nvPr/>
        </p:nvSpPr>
        <p:spPr>
          <a:xfrm>
            <a:off x="1354238" y="5089182"/>
            <a:ext cx="2882694" cy="81642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BB61A8-41B9-9948-8ACA-5F1509E1EFF3}"/>
              </a:ext>
            </a:extLst>
          </p:cNvPr>
          <p:cNvGrpSpPr/>
          <p:nvPr/>
        </p:nvGrpSpPr>
        <p:grpSpPr>
          <a:xfrm>
            <a:off x="4102053" y="5268340"/>
            <a:ext cx="1096658" cy="408672"/>
            <a:chOff x="4180114" y="3363230"/>
            <a:chExt cx="1096658" cy="40867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9454A41-93F5-E246-9559-7AFA83515786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E31777-37A6-C84E-A606-6B344D9E9A5E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6B7BBD-7918-E64B-8A31-D04B1E79C902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43FCAC-5603-6345-B8D5-501042B37E00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7C079D7-48F3-FE40-A7A5-7092EB82D7EF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7C079D7-48F3-FE40-A7A5-7092EB82D7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C6C2F93-CC8A-2D43-A47B-A0130D471246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C6C2F93-CC8A-2D43-A47B-A0130D4712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75421B7-C59F-BD41-9507-4953CA295C44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1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BFF1467-AA3D-FE43-BB97-779C22B693C8}"/>
                </a:ext>
              </a:extLst>
            </p:cNvPr>
            <p:cNvCxnSpPr>
              <a:cxnSpLocks/>
              <a:stCxn id="64" idx="0"/>
              <a:endCxn id="70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5EB2CE2-D94F-DD4E-9CA6-429BE506BBAC}"/>
                </a:ext>
              </a:extLst>
            </p:cNvPr>
            <p:cNvCxnSpPr>
              <a:cxnSpLocks/>
              <a:stCxn id="65" idx="4"/>
              <a:endCxn id="70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7CA04BC-5AC1-D748-9113-5669149200E1}"/>
                </a:ext>
              </a:extLst>
            </p:cNvPr>
            <p:cNvCxnSpPr>
              <a:cxnSpLocks/>
              <a:stCxn id="63" idx="0"/>
              <a:endCxn id="70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3212E3F-5951-4842-B1A5-865ECFE65E1C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A54C97A-12D7-584E-8705-934237C7E6FF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C00CE47-53C2-854C-AED3-DA7D0A8BF907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C00CE47-53C2-854C-AED3-DA7D0A8BF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D57555-97EC-4944-B58D-A2FDE4FE85F7}"/>
              </a:ext>
            </a:extLst>
          </p:cNvPr>
          <p:cNvGrpSpPr/>
          <p:nvPr/>
        </p:nvGrpSpPr>
        <p:grpSpPr>
          <a:xfrm>
            <a:off x="8940125" y="3001728"/>
            <a:ext cx="2917149" cy="1289326"/>
            <a:chOff x="7684951" y="4084198"/>
            <a:chExt cx="2917149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CBD17D6-2380-6241-A3B4-9E73FF4570A7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CBD17D6-2380-6241-A3B4-9E73FF4570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056E701C-4457-C74E-9071-C4E05FA395DC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1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66812A3-5462-3E45-9F21-7EFA49C1E582}"/>
                </a:ext>
              </a:extLst>
            </p:cNvPr>
            <p:cNvCxnSpPr>
              <a:cxnSpLocks/>
              <a:stCxn id="74" idx="0"/>
              <a:endCxn id="80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81DFD92-663D-CB4D-8D85-ED424DD26B41}"/>
                </a:ext>
              </a:extLst>
            </p:cNvPr>
            <p:cNvCxnSpPr>
              <a:cxnSpLocks/>
              <a:stCxn id="75" idx="4"/>
              <a:endCxn id="80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332B4C-620A-C546-B831-9C3D0C187262}"/>
                </a:ext>
              </a:extLst>
            </p:cNvPr>
            <p:cNvGrpSpPr/>
            <p:nvPr/>
          </p:nvGrpSpPr>
          <p:grpSpPr>
            <a:xfrm>
              <a:off x="9168516" y="4695595"/>
              <a:ext cx="1433584" cy="359151"/>
              <a:chOff x="9846969" y="2741408"/>
              <a:chExt cx="1433584" cy="359151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563585-99CE-4940-88BD-328E23B043C9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7D60063-06FE-7646-A2C1-19EDC7E4596E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128958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𝑇𝑟𝑎𝑣𝑒𝑙</m:t>
                              </m:r>
                            </m:e>
                          </m:d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7D60063-06FE-7646-A2C1-19EDC7E459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1289584" cy="21544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942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9CF4C-8D94-0D5F-289C-7873D999C9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6DDD7-4D21-3981-ED7E-55BE1532C6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C5175-BDB7-45D7-A3A6-614E1DC028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04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4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Marginal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consists of </a:t>
                </a:r>
                <a:r>
                  <a:rPr lang="en-GB" dirty="0">
                    <a:solidFill>
                      <a:schemeClr val="accent2"/>
                    </a:solidFill>
                  </a:rPr>
                  <a:t>events</a:t>
                </a:r>
                <a:r>
                  <a:rPr lang="en-GB" dirty="0">
                    <a:solidFill>
                      <a:schemeClr val="tx1"/>
                    </a:solidFill>
                  </a:rPr>
                  <a:t>, consider only the worlds that are consistent with the events</a:t>
                </a:r>
              </a:p>
              <a:p>
                <a:pPr lvl="1"/>
                <a:r>
                  <a:rPr lang="en-GB" dirty="0"/>
                  <a:t>E.g., query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𝑝𝑖𝑑</m:t>
                        </m:r>
                      </m:e>
                    </m:d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2210" r="-10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Table 85">
                <a:extLst>
                  <a:ext uri="{FF2B5EF4-FFF2-40B4-BE49-F238E27FC236}">
                    <a16:creationId xmlns:a16="http://schemas.microsoft.com/office/drawing/2014/main" id="{0481E552-2BC8-0C40-833D-EDB2B929EC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2699" y="3147224"/>
              <a:ext cx="2247773" cy="2754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9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9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29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6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Table 85">
                <a:extLst>
                  <a:ext uri="{FF2B5EF4-FFF2-40B4-BE49-F238E27FC236}">
                    <a16:creationId xmlns:a16="http://schemas.microsoft.com/office/drawing/2014/main" id="{0481E552-2BC8-0C40-833D-EDB2B929EC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291666"/>
                  </p:ext>
                </p:extLst>
              </p:nvPr>
            </p:nvGraphicFramePr>
            <p:xfrm>
              <a:off x="1032699" y="3147224"/>
              <a:ext cx="2247773" cy="2754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9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9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29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r="-304545" b="-8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r="-152830" b="-8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r="-84091" b="-8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b="-8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100000" r="-304545" b="-7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100000" r="-152830" b="-7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100000" r="-84091" b="-7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100000" b="-7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192000" r="-304545" b="-5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192000" r="-152830" b="-5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192000" r="-84091" b="-5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192000" b="-5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304167" r="-304545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304167" r="-152830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304167" r="-84091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304167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404167" r="-304545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404167" r="-152830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404167" r="-84091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404167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504167" r="-304545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504167" r="-152830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504167" r="-8409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504167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580000" r="-304545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580000" r="-152830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580000" r="-84091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580000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708333" r="-30454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708333" r="-15283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708333" r="-8409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708333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73" t="-808333" r="-304545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4906" t="-808333" r="-15283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22727" t="-808333" r="-8409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83784" t="-80833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F387E4D-17C0-D647-A6F5-0601AC32E7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40844" y="4391109"/>
              <a:ext cx="1640083" cy="324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050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F387E4D-17C0-D647-A6F5-0601AC32E7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590808"/>
                  </p:ext>
                </p:extLst>
              </p:nvPr>
            </p:nvGraphicFramePr>
            <p:xfrm>
              <a:off x="3940844" y="4391109"/>
              <a:ext cx="1640083" cy="324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050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500" r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77358" r="-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5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8" name="Table 87">
                <a:extLst>
                  <a:ext uri="{FF2B5EF4-FFF2-40B4-BE49-F238E27FC236}">
                    <a16:creationId xmlns:a16="http://schemas.microsoft.com/office/drawing/2014/main" id="{62A69F8F-7F8A-A546-ABB8-052A74ED1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39657" y="4821756"/>
              <a:ext cx="1638000" cy="32400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8" name="Table 87">
                <a:extLst>
                  <a:ext uri="{FF2B5EF4-FFF2-40B4-BE49-F238E27FC236}">
                    <a16:creationId xmlns:a16="http://schemas.microsoft.com/office/drawing/2014/main" id="{62A69F8F-7F8A-A546-ABB8-052A74ED1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052398"/>
                  </p:ext>
                </p:extLst>
              </p:nvPr>
            </p:nvGraphicFramePr>
            <p:xfrm>
              <a:off x="3939657" y="4821756"/>
              <a:ext cx="1638000" cy="32400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500" t="-3704" r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77358" t="-3704" r="-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54054" t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9" name="Table 88">
                <a:extLst>
                  <a:ext uri="{FF2B5EF4-FFF2-40B4-BE49-F238E27FC236}">
                    <a16:creationId xmlns:a16="http://schemas.microsoft.com/office/drawing/2014/main" id="{A60BA179-1078-354C-AF53-1A97796607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42199" y="5442562"/>
              <a:ext cx="1632915" cy="32400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29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9" name="Table 88">
                <a:extLst>
                  <a:ext uri="{FF2B5EF4-FFF2-40B4-BE49-F238E27FC236}">
                    <a16:creationId xmlns:a16="http://schemas.microsoft.com/office/drawing/2014/main" id="{A60BA179-1078-354C-AF53-1A9779660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139322"/>
                  </p:ext>
                </p:extLst>
              </p:nvPr>
            </p:nvGraphicFramePr>
            <p:xfrm>
              <a:off x="3942199" y="5442562"/>
              <a:ext cx="1632915" cy="32400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29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500" t="-3704" r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8846" t="-3704" r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51351" t="-3704" r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068655C0-999C-8540-AD98-A0B5AC21F88A}"/>
              </a:ext>
            </a:extLst>
          </p:cNvPr>
          <p:cNvSpPr/>
          <p:nvPr/>
        </p:nvSpPr>
        <p:spPr>
          <a:xfrm>
            <a:off x="989000" y="4685121"/>
            <a:ext cx="2331390" cy="641675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44C27D1-A35E-C54B-8690-2ED96F31D052}"/>
              </a:ext>
            </a:extLst>
          </p:cNvPr>
          <p:cNvGrpSpPr/>
          <p:nvPr/>
        </p:nvGrpSpPr>
        <p:grpSpPr>
          <a:xfrm>
            <a:off x="3256492" y="4799090"/>
            <a:ext cx="672177" cy="369332"/>
            <a:chOff x="4069793" y="3363230"/>
            <a:chExt cx="1273058" cy="369332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864609-65A3-3E46-BD02-2EE53CADC845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4069793" y="3366802"/>
              <a:ext cx="704723" cy="18109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C35A0A0-9EA5-5844-820C-C49EDE0FBAF8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 flipV="1">
              <a:off x="4069793" y="3547896"/>
              <a:ext cx="704723" cy="17835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6F9BE3-52C6-EB4D-AA8D-E556F72B9C67}"/>
                </a:ext>
              </a:extLst>
            </p:cNvPr>
            <p:cNvSpPr txBox="1"/>
            <p:nvPr/>
          </p:nvSpPr>
          <p:spPr>
            <a:xfrm>
              <a:off x="4774516" y="3363230"/>
              <a:ext cx="5683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5364E401-F518-0143-8AF6-2333FA79CF07}"/>
              </a:ext>
            </a:extLst>
          </p:cNvPr>
          <p:cNvSpPr/>
          <p:nvPr/>
        </p:nvSpPr>
        <p:spPr>
          <a:xfrm>
            <a:off x="989000" y="5281463"/>
            <a:ext cx="2331390" cy="619760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8E14ECB-7498-A343-9F12-E8CB1A0D27C2}"/>
              </a:ext>
            </a:extLst>
          </p:cNvPr>
          <p:cNvGrpSpPr/>
          <p:nvPr/>
        </p:nvGrpSpPr>
        <p:grpSpPr>
          <a:xfrm>
            <a:off x="3263850" y="5423587"/>
            <a:ext cx="667369" cy="369332"/>
            <a:chOff x="4221370" y="3367666"/>
            <a:chExt cx="1263951" cy="36933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43E2448-04CF-0547-942F-CDE81B5AEE15}"/>
                </a:ext>
              </a:extLst>
            </p:cNvPr>
            <p:cNvCxnSpPr>
              <a:cxnSpLocks/>
              <a:endCxn id="99" idx="1"/>
            </p:cNvCxnSpPr>
            <p:nvPr/>
          </p:nvCxnSpPr>
          <p:spPr>
            <a:xfrm>
              <a:off x="4221370" y="3368738"/>
              <a:ext cx="695616" cy="18359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F2870E8-9906-D845-9CC4-772E5057E09D}"/>
                </a:ext>
              </a:extLst>
            </p:cNvPr>
            <p:cNvCxnSpPr>
              <a:cxnSpLocks/>
              <a:endCxn id="99" idx="1"/>
            </p:cNvCxnSpPr>
            <p:nvPr/>
          </p:nvCxnSpPr>
          <p:spPr>
            <a:xfrm flipV="1">
              <a:off x="4221370" y="3552332"/>
              <a:ext cx="695616" cy="18466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00BD307-5B83-054B-B2A3-7CBA29C14859}"/>
                </a:ext>
              </a:extLst>
            </p:cNvPr>
            <p:cNvSpPr txBox="1"/>
            <p:nvPr/>
          </p:nvSpPr>
          <p:spPr>
            <a:xfrm>
              <a:off x="4916986" y="3367666"/>
              <a:ext cx="5683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CE051FA-475A-AC42-B13E-3AD6179FD7E4}"/>
              </a:ext>
            </a:extLst>
          </p:cNvPr>
          <p:cNvGrpSpPr/>
          <p:nvPr/>
        </p:nvGrpSpPr>
        <p:grpSpPr>
          <a:xfrm>
            <a:off x="5575114" y="4983757"/>
            <a:ext cx="997067" cy="620804"/>
            <a:chOff x="-707057" y="3316900"/>
            <a:chExt cx="1888377" cy="30937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388D019-29AE-0640-BFB5-A445F0CD63A1}"/>
                </a:ext>
              </a:extLst>
            </p:cNvPr>
            <p:cNvCxnSpPr>
              <a:cxnSpLocks/>
              <a:stCxn id="88" idx="3"/>
              <a:endCxn id="103" idx="1"/>
            </p:cNvCxnSpPr>
            <p:nvPr/>
          </p:nvCxnSpPr>
          <p:spPr>
            <a:xfrm>
              <a:off x="-702241" y="3316900"/>
              <a:ext cx="1276357" cy="14752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D1D77F7-A686-CE4D-A2EE-0D6F4CAB88F4}"/>
                </a:ext>
              </a:extLst>
            </p:cNvPr>
            <p:cNvCxnSpPr>
              <a:cxnSpLocks/>
              <a:stCxn id="89" idx="3"/>
              <a:endCxn id="103" idx="1"/>
            </p:cNvCxnSpPr>
            <p:nvPr/>
          </p:nvCxnSpPr>
          <p:spPr>
            <a:xfrm flipV="1">
              <a:off x="-707057" y="3464422"/>
              <a:ext cx="1281173" cy="16184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BA0EE8-61D0-DC48-B230-740BA5C571A3}"/>
                </a:ext>
              </a:extLst>
            </p:cNvPr>
            <p:cNvSpPr txBox="1"/>
            <p:nvPr/>
          </p:nvSpPr>
          <p:spPr>
            <a:xfrm>
              <a:off x="574116" y="3372395"/>
              <a:ext cx="607204" cy="184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" name="Table 111">
                <a:extLst>
                  <a:ext uri="{FF2B5EF4-FFF2-40B4-BE49-F238E27FC236}">
                    <a16:creationId xmlns:a16="http://schemas.microsoft.com/office/drawing/2014/main" id="{967EA603-6772-1A4C-87A0-20570D95AC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72181" y="4391109"/>
              <a:ext cx="973079" cy="324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050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" name="Table 111">
                <a:extLst>
                  <a:ext uri="{FF2B5EF4-FFF2-40B4-BE49-F238E27FC236}">
                    <a16:creationId xmlns:a16="http://schemas.microsoft.com/office/drawing/2014/main" id="{967EA603-6772-1A4C-87A0-20570D95AC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582735"/>
                  </p:ext>
                </p:extLst>
              </p:nvPr>
            </p:nvGraphicFramePr>
            <p:xfrm>
              <a:off x="6572181" y="4391109"/>
              <a:ext cx="973079" cy="324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050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2500" r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Table 112">
                <a:extLst>
                  <a:ext uri="{FF2B5EF4-FFF2-40B4-BE49-F238E27FC236}">
                    <a16:creationId xmlns:a16="http://schemas.microsoft.com/office/drawing/2014/main" id="{1277C5D3-F35A-E145-9340-E16DF1ABC0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70058" y="5136597"/>
              <a:ext cx="972000" cy="32400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Table 112">
                <a:extLst>
                  <a:ext uri="{FF2B5EF4-FFF2-40B4-BE49-F238E27FC236}">
                    <a16:creationId xmlns:a16="http://schemas.microsoft.com/office/drawing/2014/main" id="{1277C5D3-F35A-E145-9340-E16DF1ABC0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741314"/>
                  </p:ext>
                </p:extLst>
              </p:nvPr>
            </p:nvGraphicFramePr>
            <p:xfrm>
              <a:off x="6570058" y="5136597"/>
              <a:ext cx="972000" cy="32400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2500" t="-3846" r="-95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110811" t="-3846" r="-2703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7C668D7C-EAD6-9743-8A6C-1C8FBB590C24}"/>
              </a:ext>
            </a:extLst>
          </p:cNvPr>
          <p:cNvSpPr txBox="1"/>
          <p:nvPr/>
        </p:nvSpPr>
        <p:spPr>
          <a:xfrm>
            <a:off x="3425524" y="3443425"/>
            <a:ext cx="4179613" cy="6463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 probability distribution at this point (in the middle of the computation)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78063BB-3A05-B645-A78C-294176F069D1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5515331" y="4089756"/>
            <a:ext cx="0" cy="3240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6AD96-9B2A-3345-BDB8-2DCEC9ADD9CD}"/>
                  </a:ext>
                </a:extLst>
              </p:cNvPr>
              <p:cNvSpPr/>
              <p:nvPr/>
            </p:nvSpPr>
            <p:spPr>
              <a:xfrm>
                <a:off x="1389535" y="2429357"/>
                <a:ext cx="8339579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𝑝𝑖𝑑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𝑆𝑖𝑐𝑘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𝑒𝑝𝑖𝑑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𝑆𝑖𝑐𝑘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6AD96-9B2A-3345-BDB8-2DCEC9AD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35" y="2429357"/>
                <a:ext cx="8339579" cy="800219"/>
              </a:xfrm>
              <a:prstGeom prst="rect">
                <a:avLst/>
              </a:prstGeom>
              <a:blipFill>
                <a:blip r:embed="rId21"/>
                <a:stretch>
                  <a:fillRect t="-117188" b="-1578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1069A58-54A2-D24C-8B7D-D1BA44B4CB05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1415FBD0-6D11-284B-AD4C-62D0F98EBF92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1415FBD0-6D11-284B-AD4C-62D0F98EB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57A240C1-E4B6-1B41-B54D-59C83FCC5F5A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57A240C1-E4B6-1B41-B54D-59C83FCC5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3762092-99F2-2241-9AD6-F7C40F8E02F8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3762092-99F2-2241-9AD6-F7C40F8E0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2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6180CE4-9EE4-AE43-84F9-D46A63444493}"/>
                </a:ext>
              </a:extLst>
            </p:cNvPr>
            <p:cNvCxnSpPr>
              <a:cxnSpLocks/>
              <a:stCxn id="56" idx="0"/>
              <a:endCxn id="62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27FEB6-45C1-AB4A-80A7-804BD5C933DA}"/>
                </a:ext>
              </a:extLst>
            </p:cNvPr>
            <p:cNvCxnSpPr>
              <a:cxnSpLocks/>
              <a:stCxn id="57" idx="4"/>
              <a:endCxn id="62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C5CAF73-68D6-3C49-8F35-1365D864C8D0}"/>
                </a:ext>
              </a:extLst>
            </p:cNvPr>
            <p:cNvCxnSpPr>
              <a:cxnSpLocks/>
              <a:stCxn id="55" idx="0"/>
              <a:endCxn id="62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52A352D-363D-F945-BD87-9FB717A693FD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ED0437F-06A1-1247-9032-1CC2447DC5CF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8712DFD-1032-E94F-ADB7-0556EDB5A1E5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8712DFD-1032-E94F-ADB7-0556EDB5A1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17FD325-72A9-FB4A-BE8D-7ECE1943D5FD}"/>
              </a:ext>
            </a:extLst>
          </p:cNvPr>
          <p:cNvGrpSpPr/>
          <p:nvPr/>
        </p:nvGrpSpPr>
        <p:grpSpPr>
          <a:xfrm>
            <a:off x="8940125" y="3206873"/>
            <a:ext cx="2905414" cy="1289326"/>
            <a:chOff x="7684951" y="4084198"/>
            <a:chExt cx="2905414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7FA5D08-C74E-A44A-A1E7-97DFB6551F97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7FA5D08-C74E-A44A-A1E7-97DFB6551F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5DDFDEDC-570D-154B-B4AA-006B7ABCED00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5DDFDEDC-570D-154B-B4AA-006B7ABCED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C047935-AC34-814C-8FBF-7D269A7634B6}"/>
                </a:ext>
              </a:extLst>
            </p:cNvPr>
            <p:cNvCxnSpPr>
              <a:cxnSpLocks/>
              <a:stCxn id="66" idx="0"/>
              <a:endCxn id="72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492AEA0-B44B-F645-A6C2-436FBFF53869}"/>
                </a:ext>
              </a:extLst>
            </p:cNvPr>
            <p:cNvCxnSpPr>
              <a:cxnSpLocks/>
              <a:stCxn id="67" idx="4"/>
              <a:endCxn id="72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A7CA5DA-8FB2-4241-A52F-CD8E374EC6A1}"/>
                </a:ext>
              </a:extLst>
            </p:cNvPr>
            <p:cNvGrpSpPr/>
            <p:nvPr/>
          </p:nvGrpSpPr>
          <p:grpSpPr>
            <a:xfrm>
              <a:off x="9168516" y="4695595"/>
              <a:ext cx="1421849" cy="359298"/>
              <a:chOff x="9846969" y="2741408"/>
              <a:chExt cx="1421849" cy="35929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F0DF433-CF11-5A41-B50B-5B91290B7241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5737193-5253-C041-806A-F225149F116A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262"/>
                    <a:ext cx="127784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𝑒𝑝𝑖𝑑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𝑇𝑟𝑎𝑣𝑒𝑙</m:t>
                              </m:r>
                            </m:e>
                          </m:d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5737193-5253-C041-806A-F225149F11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262"/>
                    <a:ext cx="1277849" cy="215444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3922" t="-5882" b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D20CAE-81A9-544A-948F-A66C716A1F42}"/>
              </a:ext>
            </a:extLst>
          </p:cNvPr>
          <p:cNvGrpSpPr/>
          <p:nvPr/>
        </p:nvGrpSpPr>
        <p:grpSpPr>
          <a:xfrm>
            <a:off x="10115932" y="1991754"/>
            <a:ext cx="1110976" cy="970695"/>
            <a:chOff x="8860758" y="4084198"/>
            <a:chExt cx="1110976" cy="970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DCC797A-2B46-F747-86B6-D263574D0F44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DCC797A-2B46-F747-86B6-D263574D0F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2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3D5BFCA-D108-7E4C-BB33-D7829C2FC3F3}"/>
                </a:ext>
              </a:extLst>
            </p:cNvPr>
            <p:cNvCxnSpPr>
              <a:cxnSpLocks/>
              <a:stCxn id="76" idx="4"/>
              <a:endCxn id="80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886A74B-3F33-D548-82E8-9044C646BA5D}"/>
                </a:ext>
              </a:extLst>
            </p:cNvPr>
            <p:cNvGrpSpPr/>
            <p:nvPr/>
          </p:nvGrpSpPr>
          <p:grpSpPr>
            <a:xfrm>
              <a:off x="9168516" y="4695595"/>
              <a:ext cx="803218" cy="359298"/>
              <a:chOff x="9846969" y="2741408"/>
              <a:chExt cx="803218" cy="359298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8C37978-109C-2146-B45E-FB13EEC20461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A0BBE57-BC5A-1B40-93CF-D2C901922CBD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262"/>
                    <a:ext cx="65921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𝑒𝑝𝑖𝑑</m:t>
                              </m:r>
                            </m:e>
                          </m:d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A0BBE57-BC5A-1B40-93CF-D2C901922C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262"/>
                    <a:ext cx="659218" cy="215444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5660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14C76-A01C-DB90-F7EF-394EB34434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F5FA7-0583-9059-B436-34ED1D6F7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C945E-CADE-0E2C-7894-83C1961AB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455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5" grpId="0" animBg="1"/>
      <p:bldP spid="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Conditional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2"/>
                <a:ext cx="8277034" cy="483246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Solving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e>
                        <m:r>
                          <a:rPr lang="en-GB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e>
                        <m:r>
                          <a:rPr lang="en-GB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normalising constant</a:t>
                </a:r>
              </a:p>
              <a:p>
                <a:r>
                  <a:rPr lang="en-GB" dirty="0"/>
                  <a:t>Reduces to computing two marginal queries: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Eliminate all non-query terms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:r>
                  <a:rPr lang="en-GB" dirty="0">
                    <a:solidFill>
                      <a:schemeClr val="accent6"/>
                    </a:solidFill>
                  </a:rPr>
                  <a:t>normalise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e>
                          <m:r>
                            <a:rPr lang="de-DE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(evidence), drop the rows where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and columns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GB" dirty="0">
                    <a:solidFill>
                      <a:schemeClr val="tx1"/>
                    </a:solidFill>
                  </a:rPr>
                  <a:t>Called evidence </a:t>
                </a:r>
                <a:r>
                  <a:rPr lang="en-GB" i="1" dirty="0">
                    <a:solidFill>
                      <a:schemeClr val="tx1"/>
                    </a:solidFill>
                  </a:rPr>
                  <a:t>absorption</a:t>
                </a:r>
                <a:r>
                  <a:rPr lang="en-GB" dirty="0">
                    <a:solidFill>
                      <a:schemeClr val="tx1"/>
                    </a:solidFill>
                  </a:rPr>
                  <a:t>, reduces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disappears</a:t>
                </a:r>
              </a:p>
              <a:p>
                <a:pPr lvl="2"/>
                <a:r>
                  <a:rPr lang="en-GB" dirty="0">
                    <a:solidFill>
                      <a:schemeClr val="tx1"/>
                    </a:solidFill>
                  </a:rPr>
                  <a:t>Equal to setting probabilities to 0 where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and summing out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2"/>
                <a:ext cx="8277034" cy="4832461"/>
              </a:xfrm>
              <a:blipFill>
                <a:blip r:embed="rId2"/>
                <a:stretch>
                  <a:fillRect l="-1991" t="-23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E7902564-F758-F744-9356-38830BCB31FF}"/>
              </a:ext>
            </a:extLst>
          </p:cNvPr>
          <p:cNvGrpSpPr/>
          <p:nvPr/>
        </p:nvGrpSpPr>
        <p:grpSpPr>
          <a:xfrm>
            <a:off x="8328248" y="1484784"/>
            <a:ext cx="3686995" cy="2422458"/>
            <a:chOff x="8315370" y="1702082"/>
            <a:chExt cx="3290297" cy="24224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94BB5C5-8508-674A-B645-53D279D06E5F}"/>
                    </a:ext>
                  </a:extLst>
                </p:cNvPr>
                <p:cNvSpPr txBox="1"/>
                <p:nvPr/>
              </p:nvSpPr>
              <p:spPr>
                <a:xfrm>
                  <a:off x="8315370" y="1702082"/>
                  <a:ext cx="3254115" cy="2422458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/>
                    <a:t>As </a:t>
                  </a:r>
                  <a14:m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GB" dirty="0"/>
                    <a:t> often </a:t>
                  </a:r>
                  <a14:m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en-GB" dirty="0"/>
                    <a:t> is constant for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en-GB" dirty="0"/>
                    <a:t>, thus called </a:t>
                  </a:r>
                  <a:r>
                    <a:rPr lang="en-GB" i="1" dirty="0"/>
                    <a:t>normalising </a:t>
                  </a:r>
                  <a:r>
                    <a:rPr lang="en-GB" i="1" u="sng" dirty="0"/>
                    <a:t>constant</a:t>
                  </a:r>
                  <a:r>
                    <a:rPr lang="en-GB" i="1" dirty="0"/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/>
                    <a:t>As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en-GB" dirty="0"/>
                    <a:t> is a sum expression in itself, it is often abbreviated:</a:t>
                  </a:r>
                </a:p>
                <a:p>
                  <a:pPr marL="447675"/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i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b="1" i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a14:m>
                  <a:r>
                    <a:rPr lang="de-DE" b="1" i="1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atin typeface="Cambria Math" panose="02040503050406030204" pitchFamily="18" charset="0"/>
                    </a:rPr>
                    <a:t> </a:t>
                  </a:r>
                  <a:br>
                    <a:rPr lang="de-DE" b="1" i="1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de-DE" i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b="1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a14:m>
                  <a:r>
                    <a:rPr lang="de-DE" b="1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rPr>
                    <a:t>  </a:t>
                  </a:r>
                  <a:br>
                    <a:rPr lang="de-DE" b="1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m:rPr>
                          <m:aln/>
                        </m:rPr>
                        <a:rPr lang="de-DE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de-DE" i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b="1" i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94BB5C5-8508-674A-B645-53D279D06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5370" y="1702082"/>
                  <a:ext cx="3254115" cy="242245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F1951F-5A0D-394A-9205-59B9A982D700}"/>
                </a:ext>
              </a:extLst>
            </p:cNvPr>
            <p:cNvSpPr txBox="1"/>
            <p:nvPr/>
          </p:nvSpPr>
          <p:spPr>
            <a:xfrm>
              <a:off x="10305773" y="3220678"/>
              <a:ext cx="12998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(partition function)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345E5F-A1AC-CD47-9665-B3AC7C322133}"/>
                </a:ext>
              </a:extLst>
            </p:cNvPr>
            <p:cNvSpPr txBox="1"/>
            <p:nvPr/>
          </p:nvSpPr>
          <p:spPr>
            <a:xfrm>
              <a:off x="10340431" y="3768424"/>
              <a:ext cx="1229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(proportional to)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578A4E-EAD8-C842-A403-B41C61CD24C0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C39D6B7-2190-954E-8526-5E9EE79E1B2E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C39D6B7-2190-954E-8526-5E9EE79E1B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A2DC2CE-A838-C24F-A7E8-271BB0DD002F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A2DC2CE-A838-C24F-A7E8-271BB0DD00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63D964D-E7B5-BA45-9526-D9F138EFFD42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D3B9A7-0662-CC47-B6E4-833AA168D979}"/>
                </a:ext>
              </a:extLst>
            </p:cNvPr>
            <p:cNvCxnSpPr>
              <a:cxnSpLocks/>
              <a:stCxn id="23" idx="0"/>
              <a:endCxn id="29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8C9D51-64DC-4944-AE41-5E561A98F26F}"/>
                </a:ext>
              </a:extLst>
            </p:cNvPr>
            <p:cNvCxnSpPr>
              <a:cxnSpLocks/>
              <a:stCxn id="24" idx="4"/>
              <a:endCxn id="29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3F2D84-C42E-0E4B-B1B2-64813F0CF1B3}"/>
                </a:ext>
              </a:extLst>
            </p:cNvPr>
            <p:cNvCxnSpPr>
              <a:cxnSpLocks/>
              <a:stCxn id="22" idx="0"/>
              <a:endCxn id="29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1EEC4D-788E-9F4A-A95D-54FD5A77E0B5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0BE465-823E-854C-B002-1F334D67BE44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75C3765-10C2-954E-8F65-9FBF0CC82051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75C3765-10C2-954E-8F65-9FBF0CC820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87CF-1998-07A0-9539-0748EEA421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D244-2C03-D30A-34CF-85DD60B8C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37BEB-6C04-7B09-0A55-498D0F904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134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Conditional Queries: Normalisation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>
                    <a:latin typeface="+mn-lt"/>
                  </a:rPr>
                  <a:t>Normalise by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sz="2400" dirty="0">
                    <a:latin typeface="+mn-lt"/>
                  </a:rPr>
                  <a:t>: for each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sz="2400" dirty="0">
                    <a:latin typeface="+mn-lt"/>
                  </a:rPr>
                  <a:t>, </a:t>
                </a:r>
                <a:r>
                  <a:rPr lang="en-GB" sz="2400" dirty="0"/>
                  <a:t>for each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sz="2400" dirty="0">
                    <a:latin typeface="+mn-lt"/>
                  </a:rPr>
                  <a:t>,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den>
                    </m:f>
                  </m:oMath>
                </a14:m>
                <a:endParaRPr lang="en-GB" sz="2400" dirty="0">
                  <a:solidFill>
                    <a:schemeClr val="accent6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:r>
                  <a:rPr lang="en-GB" sz="1800" dirty="0"/>
                  <a:t>			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  <m:e>
                        <m:r>
                          <a:rPr lang="en-GB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GB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GB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d>
                          <m:dPr>
                            <m:ctrlP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𝑆𝑖𝑐𝑘</m:t>
                            </m:r>
                          </m:e>
                        </m:d>
                      </m:sub>
                      <m:sup/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1800" dirty="0">
                  <a:latin typeface="+mn-lt"/>
                </a:endParaRPr>
              </a:p>
              <a:p>
                <a:pPr lvl="2"/>
                <a:r>
                  <a:rPr lang="en-GB" sz="2000" dirty="0">
                    <a:latin typeface="+mn-lt"/>
                  </a:rPr>
                  <a:t>for each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r>
                  <a:rPr lang="en-GB" sz="2000" dirty="0"/>
                  <a:t>: for each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</m:oMath>
                </a14:m>
                <a:r>
                  <a:rPr lang="en-GB" sz="2000" dirty="0"/>
                  <a:t>: </a:t>
                </a:r>
                <a:br>
                  <a:rPr lang="en-GB" sz="2000" dirty="0"/>
                </a:br>
                <a:r>
                  <a:rPr lang="en-GB" sz="2000" dirty="0"/>
                  <a:t>divide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000" dirty="0"/>
                  <a:t> by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sz="2000" dirty="0"/>
              </a:p>
              <a:p>
                <a:pPr lvl="2"/>
                <a:endParaRPr lang="en-GB" sz="2000" dirty="0">
                  <a:latin typeface="+mn-lt"/>
                </a:endParaRP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DB93BD61-A0D5-4443-9524-653FE7E55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F387E4D-17C0-D647-A6F5-0601AC32E7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67174" y="3553679"/>
              <a:ext cx="1693004" cy="2296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46447115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669581968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82326385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327665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F387E4D-17C0-D647-A6F5-0601AC32E7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874963"/>
                  </p:ext>
                </p:extLst>
              </p:nvPr>
            </p:nvGraphicFramePr>
            <p:xfrm>
              <a:off x="1167174" y="3553679"/>
              <a:ext cx="1693004" cy="2296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846" r="-20681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1481" t="-3846" r="-6851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4865" t="-3846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t="-69231" r="-20681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81481" t="-69231" r="-68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264865" t="-6923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47115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t="-169231" r="-2068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81481" t="-169231" r="-68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264865" t="-16923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9581968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t="-269231" r="-2068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81481" t="-269231" r="-685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264865" t="-26923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326385"/>
                      </a:ext>
                    </a:extLst>
                  </a:tr>
                  <a:tr h="493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t="-369231" r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81481" t="-369231" r="-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264865" t="-36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6652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83">
                <a:extLst>
                  <a:ext uri="{FF2B5EF4-FFF2-40B4-BE49-F238E27FC236}">
                    <a16:creationId xmlns:a16="http://schemas.microsoft.com/office/drawing/2014/main" id="{9F2DF52D-9CE0-DC44-AB7D-5C229A8F13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96898" y="3548463"/>
              <a:ext cx="1573200" cy="23072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57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𝑇𝑟𝑎𝑣𝑒𝑙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0.44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0.44+0.36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4790099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0.44+0.36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=0.45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59659441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0" algn="l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0.11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0.11+0.09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4133284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0.09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0.11+0.09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=0.45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99079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83">
                <a:extLst>
                  <a:ext uri="{FF2B5EF4-FFF2-40B4-BE49-F238E27FC236}">
                    <a16:creationId xmlns:a16="http://schemas.microsoft.com/office/drawing/2014/main" id="{9F2DF52D-9CE0-DC44-AB7D-5C229A8F13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3687733"/>
                  </p:ext>
                </p:extLst>
              </p:nvPr>
            </p:nvGraphicFramePr>
            <p:xfrm>
              <a:off x="3096898" y="3548463"/>
              <a:ext cx="1573200" cy="23072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57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00" t="-3846" r="-800" b="-6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00" t="-69231" r="-800" b="-3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900991"/>
                      </a:ext>
                    </a:extLst>
                  </a:tr>
                  <a:tr h="495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00" t="-169231" r="-800" b="-2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6594418"/>
                      </a:ext>
                    </a:extLst>
                  </a:tr>
                  <a:tr h="495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00" t="-262500" r="-800" b="-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332848"/>
                      </a:ext>
                    </a:extLst>
                  </a:tr>
                  <a:tr h="495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00" t="-371795" r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0799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6" name="Table 125">
                <a:extLst>
                  <a:ext uri="{FF2B5EF4-FFF2-40B4-BE49-F238E27FC236}">
                    <a16:creationId xmlns:a16="http://schemas.microsoft.com/office/drawing/2014/main" id="{EA2AF388-41BD-3340-8F04-B3B5AAEAE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122360"/>
                  </p:ext>
                </p:extLst>
              </p:nvPr>
            </p:nvGraphicFramePr>
            <p:xfrm>
              <a:off x="4906756" y="4248277"/>
              <a:ext cx="3336543" cy="918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9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1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55483">
                      <a:extLst>
                        <a:ext uri="{9D8B030D-6E8A-4147-A177-3AD203B41FA5}">
                          <a16:colId xmlns:a16="http://schemas.microsoft.com/office/drawing/2014/main" val="1454342422"/>
                        </a:ext>
                      </a:extLst>
                    </a:gridCol>
                  </a:tblGrid>
                  <a:tr h="306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𝑡𝑟𝑎𝑣𝑒𝑙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𝑡𝑟𝑎𝑣𝑒𝑙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45=0.55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=0.55</m:t>
                                </m:r>
                              </m:oMath>
                            </m:oMathPara>
                          </a14:m>
                          <a:endParaRPr lang="en-US" sz="1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6" name="Table 125">
                <a:extLst>
                  <a:ext uri="{FF2B5EF4-FFF2-40B4-BE49-F238E27FC236}">
                    <a16:creationId xmlns:a16="http://schemas.microsoft.com/office/drawing/2014/main" id="{EA2AF388-41BD-3340-8F04-B3B5AAEAE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122360"/>
                  </p:ext>
                </p:extLst>
              </p:nvPr>
            </p:nvGraphicFramePr>
            <p:xfrm>
              <a:off x="4906756" y="4248277"/>
              <a:ext cx="3336543" cy="918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9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1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55483">
                      <a:extLst>
                        <a:ext uri="{9D8B030D-6E8A-4147-A177-3AD203B41FA5}">
                          <a16:colId xmlns:a16="http://schemas.microsoft.com/office/drawing/2014/main" val="1454342422"/>
                        </a:ext>
                      </a:extLst>
                    </a:gridCol>
                  </a:tblGrid>
                  <a:tr h="3060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73" t="-4167" r="-50227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2857" t="-4167" r="-110476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30435" t="-4167" r="-870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73" t="-100000" r="-502273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2857" t="-100000" r="-11047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30435" t="-100000" r="-870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0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73" t="-208333" r="-502273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42857" t="-208333" r="-110476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30435" t="-208333" r="-87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C8AD7A6-3523-764E-8702-AFC5DAB0C6EF}"/>
              </a:ext>
            </a:extLst>
          </p:cNvPr>
          <p:cNvSpPr/>
          <p:nvPr/>
        </p:nvSpPr>
        <p:spPr>
          <a:xfrm>
            <a:off x="6783360" y="4250576"/>
            <a:ext cx="1471062" cy="9230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201A3CC-8974-9640-BF09-0E48C57118C0}"/>
                  </a:ext>
                </a:extLst>
              </p:cNvPr>
              <p:cNvSpPr txBox="1"/>
              <p:nvPr/>
            </p:nvSpPr>
            <p:spPr>
              <a:xfrm>
                <a:off x="9139441" y="3609085"/>
                <a:ext cx="12795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  <m:e>
                          <m:r>
                            <a:rPr lang="en-GB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201A3CC-8974-9640-BF09-0E48C571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1" y="3609085"/>
                <a:ext cx="1279581" cy="215444"/>
              </a:xfrm>
              <a:prstGeom prst="rect">
                <a:avLst/>
              </a:prstGeom>
              <a:blipFill>
                <a:blip r:embed="rId7"/>
                <a:stretch>
                  <a:fillRect l="-3000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4CDD07E-FFA8-8D4D-B5A1-D028B60F6FFB}"/>
              </a:ext>
            </a:extLst>
          </p:cNvPr>
          <p:cNvGrpSpPr/>
          <p:nvPr/>
        </p:nvGrpSpPr>
        <p:grpSpPr>
          <a:xfrm>
            <a:off x="-76554" y="3307213"/>
            <a:ext cx="1307970" cy="1110276"/>
            <a:chOff x="2405246" y="5181051"/>
            <a:chExt cx="1307970" cy="1110276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B3C27EA-5595-2E4A-8BB1-9A9478E8130D}"/>
                </a:ext>
              </a:extLst>
            </p:cNvPr>
            <p:cNvSpPr txBox="1"/>
            <p:nvPr/>
          </p:nvSpPr>
          <p:spPr>
            <a:xfrm>
              <a:off x="2405246" y="5181051"/>
              <a:ext cx="1307970" cy="1110276"/>
            </a:xfrm>
            <a:prstGeom prst="cloudCallout">
              <a:avLst>
                <a:gd name="adj1" fmla="val 8962"/>
                <a:gd name="adj2" fmla="val 946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3C7DE54-6864-2948-8513-2DB5ACBB95E5}"/>
                </a:ext>
              </a:extLst>
            </p:cNvPr>
            <p:cNvSpPr/>
            <p:nvPr/>
          </p:nvSpPr>
          <p:spPr>
            <a:xfrm>
              <a:off x="2602470" y="5288749"/>
              <a:ext cx="107099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What do we need to do?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AA92C7E5-606C-3B47-90FA-B6B454EB72BB}"/>
              </a:ext>
            </a:extLst>
          </p:cNvPr>
          <p:cNvSpPr/>
          <p:nvPr/>
        </p:nvSpPr>
        <p:spPr>
          <a:xfrm rot="5400000">
            <a:off x="7747714" y="588395"/>
            <a:ext cx="181898" cy="38594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A72804-84C2-F54C-B227-CC2AEFCC4B30}"/>
                  </a:ext>
                </a:extLst>
              </p:cNvPr>
              <p:cNvSpPr/>
              <p:nvPr/>
            </p:nvSpPr>
            <p:spPr>
              <a:xfrm>
                <a:off x="7591446" y="2589344"/>
                <a:ext cx="3504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A72804-84C2-F54C-B227-CC2AEFCC4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46" y="2589344"/>
                <a:ext cx="350417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57EC1D9-E31D-F144-8594-F5CD95423A99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10B122B-410B-AF45-ADCF-BC1A6F0E8306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10B122B-410B-AF45-ADCF-BC1A6F0E83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9968A13-0EA2-3F4E-906C-E70C87435EFC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9968A13-0EA2-3F4E-906C-E70C87435E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C6102D0-958B-104C-8155-1697089D7DE5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C6102D0-958B-104C-8155-1697089D7D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2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6973673-529F-D543-BC5F-33B5D2548651}"/>
                </a:ext>
              </a:extLst>
            </p:cNvPr>
            <p:cNvCxnSpPr>
              <a:cxnSpLocks/>
              <a:stCxn id="37" idx="0"/>
              <a:endCxn id="43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0CD2C-86B1-8849-8A4B-F347FFDBBC34}"/>
                </a:ext>
              </a:extLst>
            </p:cNvPr>
            <p:cNvCxnSpPr>
              <a:cxnSpLocks/>
              <a:stCxn id="38" idx="4"/>
              <a:endCxn id="43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59F189A-D75B-E143-B3FB-24515F322138}"/>
                </a:ext>
              </a:extLst>
            </p:cNvPr>
            <p:cNvCxnSpPr>
              <a:cxnSpLocks/>
              <a:stCxn id="36" idx="0"/>
              <a:endCxn id="43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306658E-63DD-B64F-9654-8C2549C36C82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A9F77CC-AE6C-5A4D-B0A9-7A3403D57417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957ED62-5F3F-DB41-9DE5-C273B012CDEE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957ED62-5F3F-DB41-9DE5-C273B012CD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1223ED-CEFD-9A40-A8C7-9AE79C00C2AE}"/>
              </a:ext>
            </a:extLst>
          </p:cNvPr>
          <p:cNvGrpSpPr/>
          <p:nvPr/>
        </p:nvGrpSpPr>
        <p:grpSpPr>
          <a:xfrm>
            <a:off x="8935890" y="3218278"/>
            <a:ext cx="2927856" cy="1289326"/>
            <a:chOff x="8935890" y="3218278"/>
            <a:chExt cx="2927856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7F2874C-F8E9-9348-9AF3-F101DAB75E56}"/>
                    </a:ext>
                  </a:extLst>
                </p:cNvPr>
                <p:cNvSpPr txBox="1"/>
                <p:nvPr/>
              </p:nvSpPr>
              <p:spPr>
                <a:xfrm>
                  <a:off x="10563455" y="3994428"/>
                  <a:ext cx="13002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𝑇𝑟𝑎𝑣𝑒𝑙</m:t>
                            </m:r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7F2874C-F8E9-9348-9AF3-F101DAB75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3455" y="3994428"/>
                  <a:ext cx="1300291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3883" t="-5882" b="-352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52DA812-22BA-8647-B095-54B9E4514390}"/>
                </a:ext>
              </a:extLst>
            </p:cNvPr>
            <p:cNvGrpSpPr/>
            <p:nvPr/>
          </p:nvGrpSpPr>
          <p:grpSpPr>
            <a:xfrm>
              <a:off x="8935890" y="3218278"/>
              <a:ext cx="1934456" cy="1289326"/>
              <a:chOff x="7684951" y="4084198"/>
              <a:chExt cx="1934456" cy="1289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E530780-F27D-974D-BF4C-8D6BE3ACB464}"/>
                      </a:ext>
                    </a:extLst>
                  </p:cNvPr>
                  <p:cNvSpPr/>
                  <p:nvPr/>
                </p:nvSpPr>
                <p:spPr>
                  <a:xfrm>
                    <a:off x="7684951" y="4984011"/>
                    <a:ext cx="1049430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E530780-F27D-974D-BF4C-8D6BE3ACB4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4951" y="4984011"/>
                    <a:ext cx="1049430" cy="389513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B5274001-F857-ED49-9D5D-80D581D56D74}"/>
                      </a:ext>
                    </a:extLst>
                  </p:cNvPr>
                  <p:cNvSpPr/>
                  <p:nvPr/>
                </p:nvSpPr>
                <p:spPr>
                  <a:xfrm>
                    <a:off x="8860758" y="4084198"/>
                    <a:ext cx="758649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B5274001-F857-ED49-9D5D-80D581D56D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0758" y="4084198"/>
                    <a:ext cx="758649" cy="389513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1317DE9-2076-544C-9499-6AF1E7D9108B}"/>
                  </a:ext>
                </a:extLst>
              </p:cNvPr>
              <p:cNvCxnSpPr>
                <a:cxnSpLocks/>
                <a:stCxn id="47" idx="0"/>
                <a:endCxn id="53" idx="1"/>
              </p:cNvCxnSpPr>
              <p:nvPr/>
            </p:nvCxnSpPr>
            <p:spPr>
              <a:xfrm flipV="1">
                <a:off x="8209666" y="4767595"/>
                <a:ext cx="958850" cy="2164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1A490F2-7B06-4B4B-878C-ED0D40E4BFBF}"/>
                  </a:ext>
                </a:extLst>
              </p:cNvPr>
              <p:cNvCxnSpPr>
                <a:cxnSpLocks/>
                <a:stCxn id="48" idx="4"/>
                <a:endCxn id="53" idx="0"/>
              </p:cNvCxnSpPr>
              <p:nvPr/>
            </p:nvCxnSpPr>
            <p:spPr>
              <a:xfrm>
                <a:off x="9240083" y="4473711"/>
                <a:ext cx="433" cy="2218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282F710-CF5C-7044-85AC-A0B7E333021B}"/>
                  </a:ext>
                </a:extLst>
              </p:cNvPr>
              <p:cNvSpPr/>
              <p:nvPr/>
            </p:nvSpPr>
            <p:spPr>
              <a:xfrm>
                <a:off x="9168516" y="469559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83E38-EA86-5714-47C3-D30C60E86F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94C38-3EA5-BDC6-E60B-91EBB585FC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D990F-1585-BA07-D7BF-0C0E0695D5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32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7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Answering Conditional Queries: Evidence – Absorption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sz="2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𝑖𝑐𝑘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t="-256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E47041-14C5-1543-80E5-E60034832C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524875" y="1146175"/>
            <a:ext cx="3667125" cy="503078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3283" y="2609825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F72312C-A23A-BE40-ADB1-85733FCF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34123"/>
                  </p:ext>
                </p:extLst>
              </p:nvPr>
            </p:nvGraphicFramePr>
            <p:xfrm>
              <a:off x="563283" y="2609825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448" r="-30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3448" r="-15384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3448" r="-81818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103448" r="-30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103448" r="-15384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103448" r="-81818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103448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203448" r="-30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203448" r="-15384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203448" r="-8181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20344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03448" r="-3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303448" r="-15384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303448" r="-8181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30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417857" r="-30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417857" r="-15384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417857" r="-81818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417857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500000" r="-30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500000" r="-15384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500000" r="-8181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500000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600000" r="-30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600000" r="-15384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600000" r="-81818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6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700000" r="-30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700000" r="-15384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700000" r="-81818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7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800000" r="-3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6154" t="-800000" r="-15384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0000" t="-800000" r="-8181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91111" t="-8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6017BA07-4C58-B54F-837C-9CFC356C5B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17264" y="2609825"/>
              <a:ext cx="154178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0915">
                      <a:extLst>
                        <a:ext uri="{9D8B030D-6E8A-4147-A177-3AD203B41FA5}">
                          <a16:colId xmlns:a16="http://schemas.microsoft.com/office/drawing/2014/main" val="3528282149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de-DE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</m:oMath>
                          </a14:m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08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34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0+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6017BA07-4C58-B54F-837C-9CFC356C5B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7817822"/>
                  </p:ext>
                </p:extLst>
              </p:nvPr>
            </p:nvGraphicFramePr>
            <p:xfrm>
              <a:off x="6717264" y="2609825"/>
              <a:ext cx="154178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0915">
                      <a:extLst>
                        <a:ext uri="{9D8B030D-6E8A-4147-A177-3AD203B41FA5}">
                          <a16:colId xmlns:a16="http://schemas.microsoft.com/office/drawing/2014/main" val="35282821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16739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9740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167391" b="-7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59740" t="-51724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167391" b="-6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3448" r="-167391" b="-5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59740" t="-154386" b="-2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17857" r="-167391" b="-417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500000" r="-167391" b="-30344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59740" t="-250000" b="-10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600000" r="-167391" b="-2034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700000" r="-167391" b="-10344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4"/>
                          <a:stretch>
                            <a:fillRect l="-59740" t="-350000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800000" r="-167391" b="-34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7A909D-63CF-874B-A98A-A5B754DD709A}"/>
              </a:ext>
            </a:extLst>
          </p:cNvPr>
          <p:cNvCxnSpPr>
            <a:cxnSpLocks/>
          </p:cNvCxnSpPr>
          <p:nvPr/>
        </p:nvCxnSpPr>
        <p:spPr>
          <a:xfrm>
            <a:off x="432202" y="3129753"/>
            <a:ext cx="302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60E24D3-9614-7249-B1BD-5C0F25ACB526}"/>
              </a:ext>
            </a:extLst>
          </p:cNvPr>
          <p:cNvCxnSpPr/>
          <p:nvPr/>
        </p:nvCxnSpPr>
        <p:spPr>
          <a:xfrm>
            <a:off x="432202" y="3900462"/>
            <a:ext cx="302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18D1BE-689A-FE42-93B5-0BB5C0D2AFCA}"/>
              </a:ext>
            </a:extLst>
          </p:cNvPr>
          <p:cNvCxnSpPr/>
          <p:nvPr/>
        </p:nvCxnSpPr>
        <p:spPr>
          <a:xfrm>
            <a:off x="432202" y="4640690"/>
            <a:ext cx="302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4AC2168-A1B7-A945-AD17-9DF84EC3C2FF}"/>
              </a:ext>
            </a:extLst>
          </p:cNvPr>
          <p:cNvCxnSpPr/>
          <p:nvPr/>
        </p:nvCxnSpPr>
        <p:spPr>
          <a:xfrm>
            <a:off x="432202" y="5411399"/>
            <a:ext cx="302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6B6DE754-C3A4-7741-9F72-9DCD4A92BF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71999" y="2605576"/>
              <a:ext cx="2012311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6B6DE754-C3A4-7741-9F72-9DCD4A92BF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384689"/>
                  </p:ext>
                </p:extLst>
              </p:nvPr>
            </p:nvGraphicFramePr>
            <p:xfrm>
              <a:off x="3971999" y="2605576"/>
              <a:ext cx="2012311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448" r="-19090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3448" r="-5909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10256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D7330F-0EF6-8E4E-B5E3-0793A681555F}"/>
              </a:ext>
            </a:extLst>
          </p:cNvPr>
          <p:cNvCxnSpPr>
            <a:cxnSpLocks/>
          </p:cNvCxnSpPr>
          <p:nvPr/>
        </p:nvCxnSpPr>
        <p:spPr>
          <a:xfrm flipV="1">
            <a:off x="2382310" y="2520661"/>
            <a:ext cx="0" cy="346536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90D0F4FC-92C7-4D43-BACC-6F6FC33F801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69686" y="3345593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90D0F4FC-92C7-4D43-BACC-6F6FC33F80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335780"/>
                  </p:ext>
                </p:extLst>
              </p:nvPr>
            </p:nvGraphicFramePr>
            <p:xfrm>
              <a:off x="3969686" y="3345593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3333" r="-19090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83333" t="-3333" r="-5909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310256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0DAD43DF-DE7A-7B40-9387-02122E0D11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69687" y="4093115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0DAD43DF-DE7A-7B40-9387-02122E0D11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1288903"/>
                  </p:ext>
                </p:extLst>
              </p:nvPr>
            </p:nvGraphicFramePr>
            <p:xfrm>
              <a:off x="3969687" y="4093115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t="-3333" r="-19090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3333" r="-5909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10256" t="-33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52A20E48-AD52-0746-918E-8C303F60D1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69687" y="4814510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52A20E48-AD52-0746-918E-8C303F60D1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800307"/>
                  </p:ext>
                </p:extLst>
              </p:nvPr>
            </p:nvGraphicFramePr>
            <p:xfrm>
              <a:off x="3969687" y="4814510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t="-3448" r="-19090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83333" t="-3448" r="-5909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8"/>
                          <a:stretch>
                            <a:fillRect l="-310256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5264BEA3-22E1-7B4C-9FA5-0B2CE6007CE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69686" y="5535905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5264BEA3-22E1-7B4C-9FA5-0B2CE6007C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426398"/>
                  </p:ext>
                </p:extLst>
              </p:nvPr>
            </p:nvGraphicFramePr>
            <p:xfrm>
              <a:off x="3969686" y="5535905"/>
              <a:ext cx="20124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r="-19090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83333" r="-5909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310256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81E56FC-7385-B849-B2B5-A77A9BDA70AE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B71B176-3170-9C44-87D9-342BABAB90CC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𝑠𝑖𝑐𝑘</m:t>
                        </m:r>
                      </m:oMath>
                    </m:oMathPara>
                  </a14:m>
                  <a:endParaRPr lang="en-GB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B71B176-3170-9C44-87D9-342BABAB90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89C8EA4-052D-4648-8F57-8AC732806B04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89C8EA4-052D-4648-8F57-8AC732806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8041B7D-ABEA-D847-AE4E-EB42C3A534B5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2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DED9B4D-E083-BB4F-B933-D255521FE3B4}"/>
                </a:ext>
              </a:extLst>
            </p:cNvPr>
            <p:cNvCxnSpPr>
              <a:cxnSpLocks/>
              <a:stCxn id="59" idx="0"/>
              <a:endCxn id="65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F1E12DC-8ADE-B74E-B0AB-6DA220F77E8E}"/>
                </a:ext>
              </a:extLst>
            </p:cNvPr>
            <p:cNvCxnSpPr>
              <a:cxnSpLocks/>
              <a:stCxn id="60" idx="4"/>
              <a:endCxn id="65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339A861-DD60-714A-AA95-DA30A2876A56}"/>
                </a:ext>
              </a:extLst>
            </p:cNvPr>
            <p:cNvCxnSpPr>
              <a:cxnSpLocks/>
              <a:stCxn id="55" idx="0"/>
              <a:endCxn id="65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AA316A-C533-4E41-81DF-4862F0A4212F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A7F3E63-2519-154C-BB01-BF56C9D5F229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41580D97-E7C3-554F-8EED-746C9438B095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41580D97-E7C3-554F-8EED-746C9438B0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16D734-2DA7-CA41-B6D0-E7156D46B4AF}"/>
              </a:ext>
            </a:extLst>
          </p:cNvPr>
          <p:cNvGrpSpPr/>
          <p:nvPr/>
        </p:nvGrpSpPr>
        <p:grpSpPr>
          <a:xfrm>
            <a:off x="8940125" y="3055930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BBCD57B2-085C-FA4D-9F7A-3E2334806190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𝑠𝑖𝑐𝑘</m:t>
                        </m:r>
                      </m:oMath>
                    </m:oMathPara>
                  </a14:m>
                  <a:endParaRPr lang="en-GB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BBCD57B2-085C-FA4D-9F7A-3E23348061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BE6FB75-E4BE-4F43-B658-455223F676D1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BE6FB75-E4BE-4F43-B658-455223F676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7B6C6E3-0A92-644F-B951-496011C06E4C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2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F02334A-5458-8F40-9EB0-10A6AED7350B}"/>
                </a:ext>
              </a:extLst>
            </p:cNvPr>
            <p:cNvCxnSpPr>
              <a:cxnSpLocks/>
              <a:stCxn id="73" idx="0"/>
              <a:endCxn id="85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32545FC-FD2D-1F41-BEF6-858AB75F2C18}"/>
                </a:ext>
              </a:extLst>
            </p:cNvPr>
            <p:cNvCxnSpPr>
              <a:cxnSpLocks/>
              <a:stCxn id="74" idx="4"/>
              <a:endCxn id="85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E83CCD8-F114-E84D-BAA4-13425EEA8EC4}"/>
                </a:ext>
              </a:extLst>
            </p:cNvPr>
            <p:cNvCxnSpPr>
              <a:cxnSpLocks/>
              <a:stCxn id="72" idx="0"/>
              <a:endCxn id="85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D162541-CC93-334A-B1CE-5A108782A9A9}"/>
                </a:ext>
              </a:extLst>
            </p:cNvPr>
            <p:cNvGrpSpPr/>
            <p:nvPr/>
          </p:nvGrpSpPr>
          <p:grpSpPr>
            <a:xfrm>
              <a:off x="9168516" y="4695595"/>
              <a:ext cx="309750" cy="359151"/>
              <a:chOff x="9846969" y="2741408"/>
              <a:chExt cx="309750" cy="359151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8B01A1E-A548-794A-AC22-45655101EC63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3FFFE334-412D-2E4C-8D3F-A9FB7849CD7F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16575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3FFFE334-412D-2E4C-8D3F-A9FB7849CD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165750" cy="21544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8571" t="-5882" r="-35714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770156-3A6F-FC44-929C-B7DBE7FFAEDE}"/>
              </a:ext>
            </a:extLst>
          </p:cNvPr>
          <p:cNvGrpSpPr/>
          <p:nvPr/>
        </p:nvGrpSpPr>
        <p:grpSpPr>
          <a:xfrm>
            <a:off x="8940125" y="1456538"/>
            <a:ext cx="1934456" cy="1289326"/>
            <a:chOff x="7684951" y="4084198"/>
            <a:chExt cx="1934456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623011EE-E896-784A-AEE7-163B11FF907B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623011EE-E896-784A-AEE7-163B11FF90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7AC9F14A-3AE9-2341-BFF2-EB3B07B6504F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2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D45DF6-AF40-074C-BCAE-9EDD751C07D5}"/>
                </a:ext>
              </a:extLst>
            </p:cNvPr>
            <p:cNvCxnSpPr>
              <a:cxnSpLocks/>
              <a:stCxn id="89" idx="0"/>
              <a:endCxn id="95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042D90B-378A-794D-8BE5-C43A869657E5}"/>
                </a:ext>
              </a:extLst>
            </p:cNvPr>
            <p:cNvCxnSpPr>
              <a:cxnSpLocks/>
              <a:stCxn id="90" idx="4"/>
              <a:endCxn id="95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775A3F6-7A8B-0E49-B766-314717F5D52B}"/>
                </a:ext>
              </a:extLst>
            </p:cNvPr>
            <p:cNvGrpSpPr/>
            <p:nvPr/>
          </p:nvGrpSpPr>
          <p:grpSpPr>
            <a:xfrm>
              <a:off x="9168516" y="4695595"/>
              <a:ext cx="367203" cy="359151"/>
              <a:chOff x="9846969" y="2741408"/>
              <a:chExt cx="367203" cy="35915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D564EF4-3511-5D42-9B6B-3491041967C3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CAD60FEF-A925-A04F-B717-D52F9090C489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2320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CAD60FEF-A925-A04F-B717-D52F9090C4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23203" cy="21544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105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056E63-B7D5-C74D-AFF5-2671655BC00E}"/>
              </a:ext>
            </a:extLst>
          </p:cNvPr>
          <p:cNvSpPr txBox="1"/>
          <p:nvPr/>
        </p:nvSpPr>
        <p:spPr>
          <a:xfrm>
            <a:off x="4123426" y="6172447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select + 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89D5BD-8429-DA4B-9677-ECFE6CDD41C8}"/>
                  </a:ext>
                </a:extLst>
              </p:cNvPr>
              <p:cNvSpPr txBox="1"/>
              <p:nvPr/>
            </p:nvSpPr>
            <p:spPr>
              <a:xfrm>
                <a:off x="6457363" y="6167781"/>
                <a:ext cx="2061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>
                        <a:lumMod val="85000"/>
                      </a:schemeClr>
                    </a:solidFill>
                  </a:rPr>
                  <a:t>set to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>
                    <a:solidFill>
                      <a:schemeClr val="bg1">
                        <a:lumMod val="85000"/>
                      </a:schemeClr>
                    </a:solidFill>
                  </a:rPr>
                  <a:t> + sum out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89D5BD-8429-DA4B-9677-ECFE6CDD4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363" y="6167781"/>
                <a:ext cx="2061591" cy="369332"/>
              </a:xfrm>
              <a:prstGeom prst="rect">
                <a:avLst/>
              </a:prstGeom>
              <a:blipFill>
                <a:blip r:embed="rId19"/>
                <a:stretch>
                  <a:fillRect l="-2454" t="-6667" r="-184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A190-1C3F-A786-D745-B95CD49443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D2CA-3521-A4E5-0260-A851A97AC6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A26BC-B211-1637-0E88-BD3F64849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489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959-9483-354B-B674-C0BAA3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Answering Conditional Queries: Evidence – Normalisation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sz="2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𝑖𝑐𝑘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FBD60FD0-CF2E-AF44-A863-FB4682DAA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t="-256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E47041-14C5-1543-80E5-E60034832C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524875" y="1146175"/>
            <a:ext cx="3667125" cy="503078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A25AC7-D449-F548-A70C-F0B6EA1B4CB1}"/>
              </a:ext>
            </a:extLst>
          </p:cNvPr>
          <p:cNvGrpSpPr/>
          <p:nvPr/>
        </p:nvGrpSpPr>
        <p:grpSpPr>
          <a:xfrm>
            <a:off x="10115932" y="2171374"/>
            <a:ext cx="1515383" cy="970548"/>
            <a:chOff x="8860758" y="4084198"/>
            <a:chExt cx="1515383" cy="97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C674619-06C4-F345-8840-C7B5D2E58BB2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C2D8E71-AD9A-3649-B9E3-C5EEB2D29489}"/>
                </a:ext>
              </a:extLst>
            </p:cNvPr>
            <p:cNvCxnSpPr>
              <a:cxnSpLocks/>
              <a:stCxn id="52" idx="4"/>
              <a:endCxn id="57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D169C3F-946E-B445-8A04-BD706BDAC152}"/>
                </a:ext>
              </a:extLst>
            </p:cNvPr>
            <p:cNvGrpSpPr/>
            <p:nvPr/>
          </p:nvGrpSpPr>
          <p:grpSpPr>
            <a:xfrm>
              <a:off x="9168516" y="4695595"/>
              <a:ext cx="1207625" cy="359151"/>
              <a:chOff x="9846969" y="2741408"/>
              <a:chExt cx="1207625" cy="35915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6AC14D7-F82E-6B48-9481-74C50243FC8B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DD4D865-F1C9-DD4C-A744-66E92AC485D1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106362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𝑠𝑖𝑐𝑘</m:t>
                              </m:r>
                            </m:e>
                          </m:d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DD4D865-F1C9-DD4C-A744-66E92AC485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1063625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5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15A84FF6-EDD8-804C-B4D8-3BA1EA4EBB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5322" y="3138749"/>
              <a:ext cx="1117219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15A84FF6-EDD8-804C-B4D8-3BA1EA4EBB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962261"/>
                  </p:ext>
                </p:extLst>
              </p:nvPr>
            </p:nvGraphicFramePr>
            <p:xfrm>
              <a:off x="3675322" y="3138749"/>
              <a:ext cx="1117219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4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000" t="-3448" r="-78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30769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85D96C81-2F13-CC47-953D-4AFF6EC4625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5321" y="3672746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85D96C81-2F13-CC47-953D-4AFF6EC462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5541059"/>
                  </p:ext>
                </p:extLst>
              </p:nvPr>
            </p:nvGraphicFramePr>
            <p:xfrm>
              <a:off x="3675321" y="3672746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2000" t="-3448" r="-78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30769" t="-344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736BD6A8-DAD5-6547-ABA0-F27941E25B6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5320" y="4375314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736BD6A8-DAD5-6547-ABA0-F27941E25B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201696"/>
                  </p:ext>
                </p:extLst>
              </p:nvPr>
            </p:nvGraphicFramePr>
            <p:xfrm>
              <a:off x="3675320" y="4375314"/>
              <a:ext cx="1116000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2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2000" t="-3333" r="-7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30769" t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>
                <a:extLst>
                  <a:ext uri="{FF2B5EF4-FFF2-40B4-BE49-F238E27FC236}">
                    <a16:creationId xmlns:a16="http://schemas.microsoft.com/office/drawing/2014/main" id="{2609F4B2-1AEE-174A-B1E5-C1AA130C2FB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6426" y="3138749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>
                <a:extLst>
                  <a:ext uri="{FF2B5EF4-FFF2-40B4-BE49-F238E27FC236}">
                    <a16:creationId xmlns:a16="http://schemas.microsoft.com/office/drawing/2014/main" id="{2609F4B2-1AEE-174A-B1E5-C1AA130C2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791262"/>
                  </p:ext>
                </p:extLst>
              </p:nvPr>
            </p:nvGraphicFramePr>
            <p:xfrm>
              <a:off x="876426" y="3138749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3448" r="-20555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3448" r="-6818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68889" t="-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103448" r="-2055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103448" r="-6818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68889" t="-10344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203448" r="-20555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203448" r="-681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68889" t="-20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303448" r="-205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303448" r="-6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68889" t="-3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403448" r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403448" r="-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68889" t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08C65263-EB96-7341-BBA3-31A81B6566FB}"/>
              </a:ext>
            </a:extLst>
          </p:cNvPr>
          <p:cNvSpPr/>
          <p:nvPr/>
        </p:nvSpPr>
        <p:spPr>
          <a:xfrm>
            <a:off x="814996" y="3469673"/>
            <a:ext cx="2228315" cy="81642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FA9F344-72E3-B04B-9CB5-7E4791702541}"/>
              </a:ext>
            </a:extLst>
          </p:cNvPr>
          <p:cNvGrpSpPr/>
          <p:nvPr/>
        </p:nvGrpSpPr>
        <p:grpSpPr>
          <a:xfrm>
            <a:off x="2908432" y="3648831"/>
            <a:ext cx="720676" cy="408672"/>
            <a:chOff x="4180114" y="3363230"/>
            <a:chExt cx="1364911" cy="40867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2F7DF2C-05B7-A246-AF58-0758FAEC3792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9F9755-5268-A243-BDFA-53FB342805B8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0FBE3C7-2A44-DC47-AADC-49CB72DC0CF9}"/>
                </a:ext>
              </a:extLst>
            </p:cNvPr>
            <p:cNvSpPr txBox="1"/>
            <p:nvPr/>
          </p:nvSpPr>
          <p:spPr>
            <a:xfrm>
              <a:off x="4976690" y="3363230"/>
              <a:ext cx="5683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27D5A71-C898-F24C-A7C6-C3A302B45DEB}"/>
              </a:ext>
            </a:extLst>
          </p:cNvPr>
          <p:cNvSpPr/>
          <p:nvPr/>
        </p:nvSpPr>
        <p:spPr>
          <a:xfrm>
            <a:off x="814996" y="4190204"/>
            <a:ext cx="2228315" cy="81642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04AFF6-DD24-2C42-811A-D3C3D8E0D9BC}"/>
              </a:ext>
            </a:extLst>
          </p:cNvPr>
          <p:cNvGrpSpPr/>
          <p:nvPr/>
        </p:nvGrpSpPr>
        <p:grpSpPr>
          <a:xfrm>
            <a:off x="2908432" y="4369362"/>
            <a:ext cx="720676" cy="408672"/>
            <a:chOff x="4180114" y="3363230"/>
            <a:chExt cx="1364911" cy="40867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9FF4C1A-4F50-1B4E-BFFE-599817DE0456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4710F6E-206B-6740-9D2A-4F33A5F11E72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5C513BE-900E-B748-9EEC-4605ED2F2532}"/>
                </a:ext>
              </a:extLst>
            </p:cNvPr>
            <p:cNvSpPr txBox="1"/>
            <p:nvPr/>
          </p:nvSpPr>
          <p:spPr>
            <a:xfrm>
              <a:off x="4976690" y="3363230"/>
              <a:ext cx="5683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70">
                <a:extLst>
                  <a:ext uri="{FF2B5EF4-FFF2-40B4-BE49-F238E27FC236}">
                    <a16:creationId xmlns:a16="http://schemas.microsoft.com/office/drawing/2014/main" id="{697A574E-352F-9645-8141-FF1F772B66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806" y="3136369"/>
              <a:ext cx="251403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34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92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70">
                <a:extLst>
                  <a:ext uri="{FF2B5EF4-FFF2-40B4-BE49-F238E27FC236}">
                    <a16:creationId xmlns:a16="http://schemas.microsoft.com/office/drawing/2014/main" id="{697A574E-352F-9645-8141-FF1F772B6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0634614"/>
                  </p:ext>
                </p:extLst>
              </p:nvPr>
            </p:nvGraphicFramePr>
            <p:xfrm>
              <a:off x="5539806" y="3136369"/>
              <a:ext cx="251403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34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92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2000" r="-29800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8"/>
                          <a:stretch>
                            <a:fillRect l="-34228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>
                <a:extLst>
                  <a:ext uri="{FF2B5EF4-FFF2-40B4-BE49-F238E27FC236}">
                    <a16:creationId xmlns:a16="http://schemas.microsoft.com/office/drawing/2014/main" id="{809339C4-FF8E-9D4F-8DD8-C766315FC3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806" y="3548446"/>
              <a:ext cx="2514030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1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82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0.32</m:t>
                                    </m:r>
                                  </m:num>
                                  <m:den>
                                    <m:r>
                                      <a:rPr lang="de-D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0.32+0.08</m:t>
                                    </m:r>
                                  </m:den>
                                </m:f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=0.8</m:t>
                                </m:r>
                              </m:oMath>
                            </m:oMathPara>
                          </a14:m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>
                <a:extLst>
                  <a:ext uri="{FF2B5EF4-FFF2-40B4-BE49-F238E27FC236}">
                    <a16:creationId xmlns:a16="http://schemas.microsoft.com/office/drawing/2014/main" id="{809339C4-FF8E-9D4F-8DD8-C766315FC3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197266"/>
                  </p:ext>
                </p:extLst>
              </p:nvPr>
            </p:nvGraphicFramePr>
            <p:xfrm>
              <a:off x="5539806" y="3548446"/>
              <a:ext cx="2514030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1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82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19"/>
                          <a:stretch>
                            <a:fillRect l="-2000" t="-2041" r="-298000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9"/>
                          <a:stretch>
                            <a:fillRect l="-34228" t="-204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2412F0D2-C6AE-2A4F-9AC8-280D993A4A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804" y="4251014"/>
              <a:ext cx="2514032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98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42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0.08</m:t>
                                    </m:r>
                                  </m:num>
                                  <m:den>
                                    <m:r>
                                      <a:rPr lang="de-D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0.32+0.08</m:t>
                                    </m:r>
                                  </m:den>
                                </m:f>
                                <m:r>
                                  <a:rPr lang="de-D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de-DE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2412F0D2-C6AE-2A4F-9AC8-280D993A4A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785005"/>
                  </p:ext>
                </p:extLst>
              </p:nvPr>
            </p:nvGraphicFramePr>
            <p:xfrm>
              <a:off x="5539804" y="4251014"/>
              <a:ext cx="2514032" cy="611378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398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42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0"/>
                          <a:stretch>
                            <a:fillRect l="-1961" r="-290196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0"/>
                          <a:stretch>
                            <a:fillRect l="-35135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9021E96-A59E-9A4F-9951-5FA54E9D18CE}"/>
              </a:ext>
            </a:extLst>
          </p:cNvPr>
          <p:cNvCxnSpPr>
            <a:cxnSpLocks/>
            <a:stCxn id="55" idx="3"/>
            <a:endCxn id="72" idx="1"/>
          </p:cNvCxnSpPr>
          <p:nvPr/>
        </p:nvCxnSpPr>
        <p:spPr>
          <a:xfrm flipV="1">
            <a:off x="4791322" y="3854136"/>
            <a:ext cx="748485" cy="1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7456DB3-383C-AC40-B8C3-0B99171D1850}"/>
              </a:ext>
            </a:extLst>
          </p:cNvPr>
          <p:cNvCxnSpPr>
            <a:cxnSpLocks/>
            <a:stCxn id="59" idx="3"/>
            <a:endCxn id="73" idx="1"/>
          </p:cNvCxnSpPr>
          <p:nvPr/>
        </p:nvCxnSpPr>
        <p:spPr>
          <a:xfrm flipV="1">
            <a:off x="4791320" y="4556704"/>
            <a:ext cx="748484" cy="1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917B873-E530-A748-B4C2-F274F20F2864}"/>
              </a:ext>
            </a:extLst>
          </p:cNvPr>
          <p:cNvSpPr txBox="1"/>
          <p:nvPr/>
        </p:nvSpPr>
        <p:spPr>
          <a:xfrm>
            <a:off x="4625176" y="264601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normalise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8A8663-D7A3-0C4B-974D-9DB3F7E05E5F}"/>
                  </a:ext>
                </a:extLst>
              </p:cNvPr>
              <p:cNvSpPr/>
              <p:nvPr/>
            </p:nvSpPr>
            <p:spPr>
              <a:xfrm>
                <a:off x="2528587" y="5070358"/>
                <a:ext cx="5540106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, for each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GB" dirty="0"/>
                  <a:t>,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1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8A8663-D7A3-0C4B-974D-9DB3F7E05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587" y="5070358"/>
                <a:ext cx="5540106" cy="533544"/>
              </a:xfrm>
              <a:prstGeom prst="rect">
                <a:avLst/>
              </a:prstGeom>
              <a:blipFill>
                <a:blip r:embed="rId21"/>
                <a:stretch>
                  <a:fillRect l="-915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A9CD5564-C427-DA41-BDF9-995B674EFD2B}"/>
              </a:ext>
            </a:extLst>
          </p:cNvPr>
          <p:cNvSpPr/>
          <p:nvPr/>
        </p:nvSpPr>
        <p:spPr>
          <a:xfrm rot="5400000">
            <a:off x="3487633" y="4611075"/>
            <a:ext cx="116323" cy="19082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807DC-2D8A-9442-946A-6CB9CD6D47BE}"/>
                  </a:ext>
                </a:extLst>
              </p:cNvPr>
              <p:cNvSpPr txBox="1"/>
              <p:nvPr/>
            </p:nvSpPr>
            <p:spPr>
              <a:xfrm>
                <a:off x="2179233" y="5606223"/>
                <a:ext cx="2733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with 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de-DE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only one case 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807DC-2D8A-9442-946A-6CB9CD6D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33" y="5606223"/>
                <a:ext cx="2733121" cy="369332"/>
              </a:xfrm>
              <a:prstGeom prst="rect">
                <a:avLst/>
              </a:prstGeom>
              <a:blipFill>
                <a:blip r:embed="rId22"/>
                <a:stretch>
                  <a:fillRect l="-1852" t="-3226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E18AF33-5CF3-324D-BA34-DA6FEC903DB4}"/>
              </a:ext>
            </a:extLst>
          </p:cNvPr>
          <p:cNvGrpSpPr/>
          <p:nvPr/>
        </p:nvGrpSpPr>
        <p:grpSpPr>
          <a:xfrm>
            <a:off x="8940125" y="4616588"/>
            <a:ext cx="1934456" cy="1289326"/>
            <a:chOff x="7684951" y="4084198"/>
            <a:chExt cx="1934456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ECE7FD00-881E-FE49-80A5-A0C89E69FDF5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ECE7FD00-881E-FE49-80A5-A0C89E69FD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24A0289-0F36-3C41-90C1-43AEB03F3BF9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2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D784564-C543-FD46-98C2-5D60AB5CF928}"/>
                </a:ext>
              </a:extLst>
            </p:cNvPr>
            <p:cNvCxnSpPr>
              <a:cxnSpLocks/>
              <a:stCxn id="77" idx="0"/>
              <a:endCxn id="83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606E117-D530-1946-A723-369714FAB16A}"/>
                </a:ext>
              </a:extLst>
            </p:cNvPr>
            <p:cNvCxnSpPr>
              <a:cxnSpLocks/>
              <a:stCxn id="78" idx="4"/>
              <a:endCxn id="83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53E8521-8AB9-5243-87F1-705944E880DD}"/>
                </a:ext>
              </a:extLst>
            </p:cNvPr>
            <p:cNvGrpSpPr/>
            <p:nvPr/>
          </p:nvGrpSpPr>
          <p:grpSpPr>
            <a:xfrm>
              <a:off x="9168516" y="4695595"/>
              <a:ext cx="367203" cy="359151"/>
              <a:chOff x="9846969" y="2741408"/>
              <a:chExt cx="367203" cy="35915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4FEBA5A-35D9-AD4E-BE31-95C05D6BC158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BE1AEE7-78B7-6E45-9906-E4193EE0ABE7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2320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BE1AEE7-78B7-6E45-9906-E4193EE0AB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23203" cy="21544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105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60BECB9-410C-284B-8EB5-4BE28882522B}"/>
              </a:ext>
            </a:extLst>
          </p:cNvPr>
          <p:cNvGrpSpPr/>
          <p:nvPr/>
        </p:nvGrpSpPr>
        <p:grpSpPr>
          <a:xfrm>
            <a:off x="10115932" y="3401689"/>
            <a:ext cx="758649" cy="970548"/>
            <a:chOff x="8860758" y="4084198"/>
            <a:chExt cx="758649" cy="97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D223B18D-B865-714B-9F4D-9B5AF6D6FF8B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2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0DB1EC9-81D0-CC4D-852A-5EE479BE9099}"/>
                </a:ext>
              </a:extLst>
            </p:cNvPr>
            <p:cNvCxnSpPr>
              <a:cxnSpLocks/>
              <a:stCxn id="87" idx="4"/>
              <a:endCxn id="91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2CB1C2D-EB7A-3B48-AA9C-426536143C31}"/>
                </a:ext>
              </a:extLst>
            </p:cNvPr>
            <p:cNvGrpSpPr/>
            <p:nvPr/>
          </p:nvGrpSpPr>
          <p:grpSpPr>
            <a:xfrm>
              <a:off x="9168516" y="4695595"/>
              <a:ext cx="413689" cy="359151"/>
              <a:chOff x="9846969" y="2741408"/>
              <a:chExt cx="413689" cy="359151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81D67B7-9BEF-AB4B-89EB-DD1476609DCE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0A0DD30-05E3-AB4D-A3B0-1ACF50DEA2FB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6968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0A0DD30-05E3-AB4D-A3B0-1ACF50DEA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69689" cy="21544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8182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D259-444B-1D65-10E9-8F4764DA2E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847BD-8C74-6E9A-199E-AA46CA501A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966E95-28BE-0AD4-4170-4285C1758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56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76" grpId="0"/>
      <p:bldP spid="3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 numCol="1">
                <a:normAutofit/>
              </a:bodyPr>
              <a:lstStyle/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m:rPr>
                              <m:brk m:alnAt="7"/>
                            </m:rP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</m:t>
                          </m:r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  <m:r>
                            <m:rPr>
                              <m:brk m:alnAt="7"/>
                            </m:rP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2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2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GB" sz="2400" dirty="0"/>
                  <a:t>Runtime complexity: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e-DE" sz="200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000" dirty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0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GB" sz="2000" dirty="0"/>
                  <a:t>Have to go through whole table; derivation as before</a:t>
                </a:r>
              </a:p>
              <a:p>
                <a:pPr marL="416195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𝑟𝑎𝑛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lim>
                          </m:limLow>
                          <m:d>
                            <m:dPr>
                              <m:begChr m:val="|"/>
                              <m:endChr m:val="|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𝑟𝑎𝑛</m:t>
                              </m:r>
                              <m:d>
                                <m:d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sup>
                      </m:sSup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= Space complexity</a:t>
                </a:r>
                <a:endParaRPr lang="en-GB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25691" b="-99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D1A45-0D53-2643-9D7F-D8ACEC9D95AB}"/>
                  </a:ext>
                </a:extLst>
              </p:cNvPr>
              <p:cNvSpPr txBox="1"/>
              <p:nvPr/>
            </p:nvSpPr>
            <p:spPr>
              <a:xfrm>
                <a:off x="4568273" y="5397711"/>
                <a:ext cx="2370333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Exponential in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ED1A45-0D53-2643-9D7F-D8ACEC9D9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73" y="5397711"/>
                <a:ext cx="23703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767D04F-CABC-2543-861F-ACC0DE4D22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767D04F-CABC-2543-861F-ACC0DE4D22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522010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5D5AC3D-F09E-CE48-8EEA-691DA535CC69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0A33CD9-C54D-9E41-847E-49C06FB690EA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0A33CD9-C54D-9E41-847E-49C06FB690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B95FE2F-E779-494A-9483-B7ECF1C989AD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B95FE2F-E779-494A-9483-B7ECF1C98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4CB09BA-B093-AE4B-A9C8-90C19CE62E60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A0C332-F6F1-F940-BAF6-14CE8F3BF604}"/>
                </a:ext>
              </a:extLst>
            </p:cNvPr>
            <p:cNvCxnSpPr>
              <a:cxnSpLocks/>
              <a:stCxn id="24" idx="0"/>
              <a:endCxn id="30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1345AB-F771-6B4E-8F34-E552C21BA703}"/>
                </a:ext>
              </a:extLst>
            </p:cNvPr>
            <p:cNvCxnSpPr>
              <a:cxnSpLocks/>
              <a:stCxn id="25" idx="4"/>
              <a:endCxn id="30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52D06F-644D-7A40-A921-A0AB8127F7C9}"/>
                </a:ext>
              </a:extLst>
            </p:cNvPr>
            <p:cNvCxnSpPr>
              <a:cxnSpLocks/>
              <a:stCxn id="23" idx="0"/>
              <a:endCxn id="30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BE8AEE5-9DDE-864C-90B9-85F082122A7A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C6F6E6-4F0A-A146-8DF9-947C933755F3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5666FC-8793-6847-8C97-2250E70625D4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5666FC-8793-6847-8C97-2250E70625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CBEE8-4848-D75D-C641-33B3CB6423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6B4E-866B-5E60-D1AA-35B004CCF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B8BDA-720F-956E-74E4-AB450D096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7201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Blowup!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4B8C1-323E-C232-134D-6D9CD5F95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5694" y="1772443"/>
              <a:ext cx="5006849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4091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7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𝐴𝑐𝑐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𝑁𝑎𝑡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0.003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721620"/>
                  </p:ext>
                </p:extLst>
              </p:nvPr>
            </p:nvGraphicFramePr>
            <p:xfrm>
              <a:off x="365694" y="1772443"/>
              <a:ext cx="5006849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4091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7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448" r="-633333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3448" r="-521818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3448" r="-403509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3448" r="-318182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3448" r="-169231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3448" r="-100000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3448" b="-10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03448" r="-633333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103448" r="-521818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103448" r="-403509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103448" r="-318182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103448" r="-169231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103448" r="-100000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103448" b="-9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203448" r="-633333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203448" r="-521818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203448" r="-403509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203448" r="-318182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203448" r="-169231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203448" r="-100000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203448" b="-8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03448" r="-63333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303448" r="-521818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303448" r="-403509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303448" r="-31818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303448" r="-169231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303448" r="-10000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303448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403448" r="-633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403448" r="-521818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403448" r="-40350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403448" r="-31818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403448" r="-169231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403448" r="-100000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403448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521429" r="-633333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521429" r="-521818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521429" r="-403509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521429" r="-318182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521429" r="-169231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521429" r="-100000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521429" b="-5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600000" r="-63333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600000" r="-521818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600000" r="-403509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600000" r="-31818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600000" r="-16923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600000" r="-10000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600000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700000" r="-63333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700000" r="-521818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700000" r="-40350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700000" r="-318182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700000" r="-169231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700000" r="-10000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70000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800000" r="-63333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800000" r="-521818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800000" r="-40350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800000" r="-318182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800000" r="-169231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800000" r="-100000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800000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900000" r="-63333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900000" r="-521818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900000" r="-403509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900000" r="-318182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900000" r="-169231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900000" r="-100000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900000" b="-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000000" r="-633333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1000000" r="-52181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1000000" r="-403509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1000000" r="-31818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1000000" r="-169231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1000000" r="-10000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1000000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D07C057-7097-4147-AA71-298C5DD9AF8C}"/>
              </a:ext>
            </a:extLst>
          </p:cNvPr>
          <p:cNvSpPr/>
          <p:nvPr/>
        </p:nvSpPr>
        <p:spPr>
          <a:xfrm>
            <a:off x="361836" y="2151652"/>
            <a:ext cx="5150047" cy="372854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43D49B-84CD-C648-A37F-91BE05F16368}"/>
                  </a:ext>
                </a:extLst>
              </p:cNvPr>
              <p:cNvSpPr txBox="1"/>
              <p:nvPr/>
            </p:nvSpPr>
            <p:spPr>
              <a:xfrm>
                <a:off x="8112224" y="4510590"/>
                <a:ext cx="371945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de-DE" sz="2400" b="1" i="1">
                        <a:solidFill>
                          <a:srgbClr val="FFC000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possible worlds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43D49B-84CD-C648-A37F-91BE05F16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4" y="4510590"/>
                <a:ext cx="3719451" cy="470000"/>
              </a:xfrm>
              <a:prstGeom prst="rect">
                <a:avLst/>
              </a:prstGeom>
              <a:blipFill>
                <a:blip r:embed="rId4"/>
                <a:stretch>
                  <a:fillRect t="-7895" r="-680" b="-26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623CB83-90F8-564B-9A6F-7699294D33B0}"/>
              </a:ext>
            </a:extLst>
          </p:cNvPr>
          <p:cNvGrpSpPr/>
          <p:nvPr/>
        </p:nvGrpSpPr>
        <p:grpSpPr>
          <a:xfrm>
            <a:off x="8661011" y="1772443"/>
            <a:ext cx="3007463" cy="2353797"/>
            <a:chOff x="8777020" y="1524917"/>
            <a:chExt cx="3007463" cy="2353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B1486AFC-3CAB-A449-AAB2-F59D3D421E7D}"/>
                    </a:ext>
                  </a:extLst>
                </p:cNvPr>
                <p:cNvSpPr/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B1486AFC-3CAB-A449-AAB2-F59D3D421E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98F6B755-506A-F544-ABAC-56BB05D266B0}"/>
                    </a:ext>
                  </a:extLst>
                </p:cNvPr>
                <p:cNvSpPr/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98F6B755-506A-F544-ABAC-56BB05D266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584598E9-58AD-4A45-8252-F54C1ACC9D64}"/>
                    </a:ext>
                  </a:extLst>
                </p:cNvPr>
                <p:cNvSpPr/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584598E9-58AD-4A45-8252-F54C1ACC9D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02E64BD-735D-FD4B-9800-C9B2D79D43C9}"/>
                </a:ext>
              </a:extLst>
            </p:cNvPr>
            <p:cNvCxnSpPr>
              <a:cxnSpLocks/>
              <a:stCxn id="135" idx="7"/>
              <a:endCxn id="147" idx="2"/>
            </p:cNvCxnSpPr>
            <p:nvPr/>
          </p:nvCxnSpPr>
          <p:spPr>
            <a:xfrm flipV="1">
              <a:off x="9672765" y="2428767"/>
              <a:ext cx="1809527" cy="531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A29798F-DC08-6648-9FBE-6224DD0C903B}"/>
                    </a:ext>
                  </a:extLst>
                </p:cNvPr>
                <p:cNvSpPr/>
                <p:nvPr/>
              </p:nvSpPr>
              <p:spPr>
                <a:xfrm>
                  <a:off x="10392198" y="3489201"/>
                  <a:ext cx="89831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A29798F-DC08-6648-9FBE-6224DD0C90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198" y="3489201"/>
                  <a:ext cx="898315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7CE97F8-1A14-CA4E-AD34-ED2F39D7CC1A}"/>
                </a:ext>
              </a:extLst>
            </p:cNvPr>
            <p:cNvCxnSpPr>
              <a:cxnSpLocks/>
              <a:stCxn id="134" idx="7"/>
              <a:endCxn id="147" idx="2"/>
            </p:cNvCxnSpPr>
            <p:nvPr/>
          </p:nvCxnSpPr>
          <p:spPr>
            <a:xfrm flipV="1">
              <a:off x="10536209" y="2428767"/>
              <a:ext cx="946083" cy="619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893588B-014F-0D46-A553-E8F89A6D1C9C}"/>
                </a:ext>
              </a:extLst>
            </p:cNvPr>
            <p:cNvCxnSpPr>
              <a:cxnSpLocks/>
              <a:stCxn id="138" idx="0"/>
              <a:endCxn id="147" idx="2"/>
            </p:cNvCxnSpPr>
            <p:nvPr/>
          </p:nvCxnSpPr>
          <p:spPr>
            <a:xfrm flipV="1">
              <a:off x="10841356" y="2428767"/>
              <a:ext cx="640936" cy="1060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5A26FDD-8DD0-234D-AEF6-42D9DDC02A47}"/>
                    </a:ext>
                  </a:extLst>
                </p:cNvPr>
                <p:cNvSpPr/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𝑁𝑎𝑡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5A26FDD-8DD0-234D-AEF6-42D9DDC02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DA34851-D773-EF47-A374-0AE0BD3F2C34}"/>
                </a:ext>
              </a:extLst>
            </p:cNvPr>
            <p:cNvCxnSpPr>
              <a:cxnSpLocks/>
              <a:stCxn id="141" idx="6"/>
              <a:endCxn id="147" idx="1"/>
            </p:cNvCxnSpPr>
            <p:nvPr/>
          </p:nvCxnSpPr>
          <p:spPr>
            <a:xfrm>
              <a:off x="10272420" y="2092239"/>
              <a:ext cx="1137872" cy="264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FB47531-6C23-8946-9CE3-85FBC7DA4231}"/>
                    </a:ext>
                  </a:extLst>
                </p:cNvPr>
                <p:cNvSpPr/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FB47531-6C23-8946-9CE3-85FBC7DA42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D2C47C8-FD5F-B243-BB34-FD99477E21AA}"/>
                </a:ext>
              </a:extLst>
            </p:cNvPr>
            <p:cNvCxnSpPr>
              <a:cxnSpLocks/>
              <a:stCxn id="143" idx="5"/>
              <a:endCxn id="147" idx="0"/>
            </p:cNvCxnSpPr>
            <p:nvPr/>
          </p:nvCxnSpPr>
          <p:spPr>
            <a:xfrm>
              <a:off x="10700198" y="1857387"/>
              <a:ext cx="782094" cy="427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996F4B-3C29-114C-99F2-A351B29DDFA5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 flipV="1">
              <a:off x="9887012" y="2428767"/>
              <a:ext cx="1595280" cy="163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62EA9EE-05FD-954F-9B5D-89CD28B461A7}"/>
                </a:ext>
              </a:extLst>
            </p:cNvPr>
            <p:cNvGrpSpPr/>
            <p:nvPr/>
          </p:nvGrpSpPr>
          <p:grpSpPr>
            <a:xfrm>
              <a:off x="11410292" y="2284767"/>
              <a:ext cx="374191" cy="361404"/>
              <a:chOff x="9846969" y="2741408"/>
              <a:chExt cx="374191" cy="361404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E800E63-5FC2-794B-A82A-25A72FCBE4A1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A07711D-601D-CD44-9D73-1861D52E0C5E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A07711D-601D-CD44-9D73-1861D52E0C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1E7E8F-473B-BC40-9964-6599D9899C09}"/>
                  </a:ext>
                </a:extLst>
              </p:cNvPr>
              <p:cNvSpPr txBox="1"/>
              <p:nvPr/>
            </p:nvSpPr>
            <p:spPr>
              <a:xfrm>
                <a:off x="3575720" y="5168876"/>
                <a:ext cx="82559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FFC000"/>
                    </a:solidFill>
                  </a:rPr>
                  <a:t>Adding relations means adding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𝒊𝒄𝒌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𝒓𝒆𝒂𝒕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𝒓𝒂𝒗𝒆𝒍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variables for each person, blowing up the model further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1E7E8F-473B-BC40-9964-6599D9899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5168876"/>
                <a:ext cx="8255955" cy="830997"/>
              </a:xfrm>
              <a:prstGeom prst="rect">
                <a:avLst/>
              </a:prstGeom>
              <a:blipFill>
                <a:blip r:embed="rId12"/>
                <a:stretch>
                  <a:fillRect l="-614" t="-6061" r="-1075" b="-151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D6AA4-D39C-3D86-7522-0CEBF8C177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49F0B-C811-00BA-3A33-82D3944F6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110B2-BA02-6BA1-FBF9-A7C8881AB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924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Introduction</a:t>
            </a:r>
          </a:p>
          <a:p>
            <a:pPr lvl="1"/>
            <a:r>
              <a:rPr lang="en-GB" kern="0" dirty="0" err="1"/>
              <a:t>StaRAI</a:t>
            </a:r>
            <a:r>
              <a:rPr lang="en-GB" kern="0" dirty="0"/>
              <a:t>: Agent,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>
                <a:solidFill>
                  <a:schemeClr val="accent1"/>
                </a:solidFill>
              </a:rPr>
              <a:t>Foundations</a:t>
            </a:r>
            <a:endParaRPr lang="en-GB" kern="0" dirty="0">
              <a:solidFill>
                <a:schemeClr val="accent1"/>
              </a:solidFill>
            </a:endParaRP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Logic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Probabilistic Relational Models (PRMs)</a:t>
            </a:r>
          </a:p>
          <a:p>
            <a:pPr lvl="1"/>
            <a:r>
              <a:rPr lang="en-GB" kern="0" dirty="0" err="1"/>
              <a:t>Parfactor</a:t>
            </a:r>
            <a:r>
              <a:rPr lang="en-GB" kern="0" dirty="0"/>
              <a:t> models, Markov logic networks</a:t>
            </a:r>
          </a:p>
          <a:p>
            <a:pPr lvl="1"/>
            <a:r>
              <a:rPr lang="en-GB" kern="0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Exact Lifted Inference</a:t>
            </a:r>
          </a:p>
          <a:p>
            <a:pPr lvl="1"/>
            <a:r>
              <a:rPr lang="en-GB" kern="0" dirty="0"/>
              <a:t>Lifted Variable Elimination</a:t>
            </a:r>
          </a:p>
          <a:p>
            <a:pPr lvl="1"/>
            <a:r>
              <a:rPr lang="en-GB" kern="0" dirty="0"/>
              <a:t>Lifted Junction Tree Algorithm</a:t>
            </a:r>
          </a:p>
          <a:p>
            <a:pPr lvl="1"/>
            <a:r>
              <a:rPr lang="en-GB" kern="0" dirty="0"/>
              <a:t>First-Order Knowledge Compilation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Sequential Models and Inference</a:t>
            </a:r>
          </a:p>
          <a:p>
            <a:pPr lvl="1"/>
            <a:r>
              <a:rPr lang="en-GB" kern="0" dirty="0"/>
              <a:t>Parameterised models</a:t>
            </a:r>
          </a:p>
          <a:p>
            <a:pPr lvl="1"/>
            <a:r>
              <a:rPr lang="en-GB" kern="0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Decision Making</a:t>
            </a:r>
          </a:p>
          <a:p>
            <a:pPr lvl="1"/>
            <a:r>
              <a:rPr lang="en-GB" kern="0" dirty="0"/>
              <a:t>Preferences, utility</a:t>
            </a:r>
          </a:p>
          <a:p>
            <a:pPr lvl="1"/>
            <a:r>
              <a:rPr lang="en-GB" kern="0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Approximate Lifted Inference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Learning</a:t>
            </a:r>
          </a:p>
          <a:p>
            <a:pPr lvl="1"/>
            <a:r>
              <a:rPr lang="en-GB" kern="0" dirty="0"/>
              <a:t>Parameter learning</a:t>
            </a:r>
          </a:p>
          <a:p>
            <a:pPr lvl="1"/>
            <a:r>
              <a:rPr lang="en-GB" kern="0" dirty="0"/>
              <a:t>Relation learning</a:t>
            </a:r>
          </a:p>
          <a:p>
            <a:pPr lvl="1"/>
            <a:r>
              <a:rPr lang="en-GB" kern="0"/>
              <a:t>Approximating symmetries</a:t>
            </a:r>
          </a:p>
          <a:p>
            <a:pPr lvl="1"/>
            <a:endParaRPr lang="en-GB" kern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595A5-D2B0-7D2E-9E87-0E4571724E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BEAC9-3777-6161-F463-9642097178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6C6E5-F66D-4850-5B9C-8173080E8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04586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C21C-21E7-DC47-9AE1-F7617B66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Compact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4"/>
                <a:ext cx="11087099" cy="31308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Full joint probability distribution:</a:t>
                </a:r>
                <a:br>
                  <a:rPr lang="en-GB" dirty="0"/>
                </a:br>
                <a:r>
                  <a:rPr lang="en-GB" dirty="0"/>
                  <a:t>Every random variable is connected with every other random variable!</a:t>
                </a:r>
              </a:p>
              <a:p>
                <a:r>
                  <a:rPr lang="en-GB" dirty="0"/>
                  <a:t>Factorise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/>
                  <a:t> using (conditional) independences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Independence: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➝ denoted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Conditional independence: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➝ denoted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Hidden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Explicitly represent through factors and in graph</a:t>
                </a:r>
              </a:p>
              <a:p>
                <a:pPr lvl="2"/>
                <a:r>
                  <a:rPr lang="en-GB" dirty="0"/>
                  <a:t>Full joint is then given by </a:t>
                </a:r>
                <a:r>
                  <a:rPr lang="en-GB" i="1" dirty="0"/>
                  <a:t>product</a:t>
                </a:r>
                <a:r>
                  <a:rPr lang="en-GB" dirty="0"/>
                  <a:t> of the factors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4"/>
                <a:ext cx="11087099" cy="3130830"/>
              </a:xfrm>
              <a:blipFill>
                <a:blip r:embed="rId2"/>
                <a:stretch>
                  <a:fillRect l="-1600" t="-48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2B5F20F-A540-0A4B-8C74-9BF7CDD627EB}"/>
              </a:ext>
            </a:extLst>
          </p:cNvPr>
          <p:cNvGrpSpPr/>
          <p:nvPr/>
        </p:nvGrpSpPr>
        <p:grpSpPr>
          <a:xfrm>
            <a:off x="2318179" y="4608089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1613217-2B24-8247-852C-DE699D4FC730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1613217-2B24-8247-852C-DE699D4FC7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A9188E3-FA56-8745-A2E6-E7A5FCABD0CE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A9188E3-FA56-8745-A2E6-E7A5FCABD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9155244-B6CD-D747-B3E5-CBCB56890B73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4DBFCE8-C5F5-194B-837A-AC868630A945}"/>
                </a:ext>
              </a:extLst>
            </p:cNvPr>
            <p:cNvCxnSpPr>
              <a:cxnSpLocks/>
              <a:stCxn id="31" idx="0"/>
              <a:endCxn id="37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272ADE-1A18-4347-B2C6-D36571940435}"/>
                </a:ext>
              </a:extLst>
            </p:cNvPr>
            <p:cNvCxnSpPr>
              <a:cxnSpLocks/>
              <a:stCxn id="32" idx="4"/>
              <a:endCxn id="37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A69033-D0BE-A04D-A7AA-B83E7E381B79}"/>
                </a:ext>
              </a:extLst>
            </p:cNvPr>
            <p:cNvCxnSpPr>
              <a:cxnSpLocks/>
              <a:stCxn id="30" idx="0"/>
              <a:endCxn id="37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29058AE-004F-1F4B-B7A4-6B6066E67923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2A45ED-602E-444C-A2C2-02B7596A4065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AB05A0-AFFC-FE4D-861D-81C3049DCBC2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AB05A0-AFFC-FE4D-861D-81C3049DC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E4BC36-3174-E540-B8D6-D9A0DC2278C5}"/>
              </a:ext>
            </a:extLst>
          </p:cNvPr>
          <p:cNvGrpSpPr/>
          <p:nvPr/>
        </p:nvGrpSpPr>
        <p:grpSpPr>
          <a:xfrm>
            <a:off x="6117833" y="4608089"/>
            <a:ext cx="2891550" cy="1289326"/>
            <a:chOff x="4640425" y="2153961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907C753-015F-1541-A6A4-FD1505DAFB34}"/>
                    </a:ext>
                  </a:extLst>
                </p:cNvPr>
                <p:cNvSpPr/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907C753-015F-1541-A6A4-FD1505DAFB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A1684B0-B8B6-ED43-B70E-206CC26BE337}"/>
                    </a:ext>
                  </a:extLst>
                </p:cNvPr>
                <p:cNvSpPr/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A1684B0-B8B6-ED43-B70E-206CC26BE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737A0A4-31F8-1A47-B27F-BE8D6911373E}"/>
                    </a:ext>
                  </a:extLst>
                </p:cNvPr>
                <p:cNvSpPr/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FBCD3DB-E131-C248-A9B5-2C6828638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blipFill>
                  <a:blip r:embed="rId22"/>
                  <a:stretch>
                    <a:fillRect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F0DF6C9-D380-824A-9770-92BD4B6D7CD0}"/>
                </a:ext>
              </a:extLst>
            </p:cNvPr>
            <p:cNvCxnSpPr>
              <a:cxnSpLocks/>
              <a:stCxn id="43" idx="0"/>
              <a:endCxn id="48" idx="2"/>
            </p:cNvCxnSpPr>
            <p:nvPr/>
          </p:nvCxnSpPr>
          <p:spPr>
            <a:xfrm flipH="1" flipV="1">
              <a:off x="5165000" y="2828927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370849D-7F64-9B4F-BD98-9F52A6ACF21F}"/>
                </a:ext>
              </a:extLst>
            </p:cNvPr>
            <p:cNvCxnSpPr>
              <a:cxnSpLocks/>
              <a:stCxn id="44" idx="3"/>
              <a:endCxn id="48" idx="0"/>
            </p:cNvCxnSpPr>
            <p:nvPr/>
          </p:nvCxnSpPr>
          <p:spPr>
            <a:xfrm flipH="1">
              <a:off x="5165000" y="2486431"/>
              <a:ext cx="773908" cy="198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D426BA-1030-6041-9304-17DBE382D734}"/>
                </a:ext>
              </a:extLst>
            </p:cNvPr>
            <p:cNvCxnSpPr>
              <a:cxnSpLocks/>
              <a:stCxn id="42" idx="0"/>
              <a:endCxn id="50" idx="2"/>
            </p:cNvCxnSpPr>
            <p:nvPr/>
          </p:nvCxnSpPr>
          <p:spPr>
            <a:xfrm flipH="1" flipV="1">
              <a:off x="7188983" y="2824678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0236FF-54F0-214C-861B-A9851BFCCEAA}"/>
                </a:ext>
              </a:extLst>
            </p:cNvPr>
            <p:cNvSpPr/>
            <p:nvPr/>
          </p:nvSpPr>
          <p:spPr>
            <a:xfrm>
              <a:off x="5093000" y="268492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ADF1C5-8DA8-A74C-9080-E964F215FF54}"/>
                </a:ext>
              </a:extLst>
            </p:cNvPr>
            <p:cNvCxnSpPr>
              <a:cxnSpLocks/>
              <a:stCxn id="44" idx="5"/>
              <a:endCxn id="50" idx="0"/>
            </p:cNvCxnSpPr>
            <p:nvPr/>
          </p:nvCxnSpPr>
          <p:spPr>
            <a:xfrm>
              <a:off x="6475353" y="2486431"/>
              <a:ext cx="713630" cy="194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DC2E7BA-D9D5-E049-A238-8FA7655486E6}"/>
                </a:ext>
              </a:extLst>
            </p:cNvPr>
            <p:cNvSpPr/>
            <p:nvPr/>
          </p:nvSpPr>
          <p:spPr>
            <a:xfrm>
              <a:off x="7116983" y="2680678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0428D1-E29B-8440-BCF1-5DC6260A5976}"/>
                </a:ext>
              </a:extLst>
            </p:cNvPr>
            <p:cNvCxnSpPr>
              <a:cxnSpLocks/>
              <a:stCxn id="44" idx="6"/>
              <a:endCxn id="52" idx="1"/>
            </p:cNvCxnSpPr>
            <p:nvPr/>
          </p:nvCxnSpPr>
          <p:spPr>
            <a:xfrm flipV="1">
              <a:off x="6586455" y="2348717"/>
              <a:ext cx="24571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C13F467-3444-2041-963E-F3AA7D43C4B2}"/>
                </a:ext>
              </a:extLst>
            </p:cNvPr>
            <p:cNvSpPr/>
            <p:nvPr/>
          </p:nvSpPr>
          <p:spPr>
            <a:xfrm>
              <a:off x="6832168" y="227671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14C35-8A7F-B8BB-F9F4-30877DB4C6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2CBDC-62BC-B81D-1FD6-1729E95A9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66BFD-F6F8-B2F5-3386-05840FB04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973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5015-B63C-8A42-B9E1-3960F68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Excursion: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Join over arguments + product of probabilities:</a:t>
                </a:r>
              </a:p>
              <a:p>
                <a:pPr lvl="2"/>
                <a:endParaRPr lang="en-GB" dirty="0"/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 common arguments </a:t>
                </a:r>
                <a:br>
                  <a:rPr lang="en-GB" dirty="0"/>
                </a:br>
                <a:r>
                  <a:rPr lang="en-GB" dirty="0"/>
                  <a:t>= cross product of ranges</a:t>
                </a:r>
              </a:p>
              <a:p>
                <a:pPr lvl="1"/>
                <a:r>
                  <a:rPr lang="en-GB" dirty="0"/>
                  <a:t>E.g., </a:t>
                </a:r>
              </a:p>
              <a:p>
                <a:pPr marL="258503" lvl="1" indent="0">
                  <a:buNone/>
                </a:pPr>
                <a:r>
                  <a:rPr lang="de-DE" b="0" dirty="0"/>
                  <a:t>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BF29C39-D813-B446-AD22-BAC7722F6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0918139"/>
                  </p:ext>
                </p:extLst>
              </p:nvPr>
            </p:nvGraphicFramePr>
            <p:xfrm>
              <a:off x="7247891" y="2308101"/>
              <a:ext cx="2093151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0.40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BF29C39-D813-B446-AD22-BAC7722F6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0918139"/>
                  </p:ext>
                </p:extLst>
              </p:nvPr>
            </p:nvGraphicFramePr>
            <p:xfrm>
              <a:off x="7247891" y="2308101"/>
              <a:ext cx="2093151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448" r="-20363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3448" r="-6969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3448" r="-2222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103448" r="-20363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103448" r="-6969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103448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203448" r="-20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203448" r="-6969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203448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03448" r="-20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303448" r="-6969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303448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403448" r="-20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403448" r="-696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403448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894272E-3BDB-014C-9496-B47EC1F684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640977"/>
                  </p:ext>
                </p:extLst>
              </p:nvPr>
            </p:nvGraphicFramePr>
            <p:xfrm>
              <a:off x="9892609" y="2299584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830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894272E-3BDB-014C-9496-B47EC1F684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640977"/>
                  </p:ext>
                </p:extLst>
              </p:nvPr>
            </p:nvGraphicFramePr>
            <p:xfrm>
              <a:off x="9892609" y="2299584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830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15303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3448" r="-8363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3448" r="-2222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15303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103448" r="-8363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103448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15303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203448" r="-8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203448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3448" r="-15303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303448" r="-8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303448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03448" r="-15303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403448" r="-8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403448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56D8BC7-DC57-1949-8899-A06A31234D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50146"/>
                  </p:ext>
                </p:extLst>
              </p:nvPr>
            </p:nvGraphicFramePr>
            <p:xfrm>
              <a:off x="7853315" y="4954244"/>
              <a:ext cx="3702308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56D8BC7-DC57-1949-8899-A06A31234D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50146"/>
                  </p:ext>
                </p:extLst>
              </p:nvPr>
            </p:nvGraphicFramePr>
            <p:xfrm>
              <a:off x="7853315" y="4954244"/>
              <a:ext cx="3702308" cy="36576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448" r="-444444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3448" r="-263636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250" t="-3448" r="-117500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18478" t="-3448" r="-2174" b="-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BA8C9-4C99-0349-93AD-0615E57D0A2C}"/>
                  </a:ext>
                </a:extLst>
              </p:cNvPr>
              <p:cNvSpPr txBox="1"/>
              <p:nvPr/>
            </p:nvSpPr>
            <p:spPr>
              <a:xfrm>
                <a:off x="9355283" y="2473534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BA8C9-4C99-0349-93AD-0615E57D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283" y="2473534"/>
                <a:ext cx="53732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E499E99-1151-2947-884D-CD350F3208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718216"/>
                  </p:ext>
                </p:extLst>
              </p:nvPr>
            </p:nvGraphicFramePr>
            <p:xfrm>
              <a:off x="7857783" y="4570892"/>
              <a:ext cx="369507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E499E99-1151-2947-884D-CD350F3208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718216"/>
                  </p:ext>
                </p:extLst>
              </p:nvPr>
            </p:nvGraphicFramePr>
            <p:xfrm>
              <a:off x="7857783" y="4570892"/>
              <a:ext cx="369507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r="-44444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r="-263636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51250" r="-1175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18478" r="-2174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6334844-0E0B-4B4B-B1DC-13378C4CB4D4}"/>
              </a:ext>
            </a:extLst>
          </p:cNvPr>
          <p:cNvSpPr/>
          <p:nvPr/>
        </p:nvSpPr>
        <p:spPr>
          <a:xfrm>
            <a:off x="7104112" y="2589172"/>
            <a:ext cx="2327292" cy="5300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2C93C-5937-6440-B3B4-BBF31F5BA0A3}"/>
              </a:ext>
            </a:extLst>
          </p:cNvPr>
          <p:cNvSpPr/>
          <p:nvPr/>
        </p:nvSpPr>
        <p:spPr>
          <a:xfrm>
            <a:off x="9774167" y="2593199"/>
            <a:ext cx="2319364" cy="530086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76925-0A09-9449-8933-023ED9B9649F}"/>
              </a:ext>
            </a:extLst>
          </p:cNvPr>
          <p:cNvSpPr/>
          <p:nvPr/>
        </p:nvSpPr>
        <p:spPr>
          <a:xfrm>
            <a:off x="7790697" y="4867924"/>
            <a:ext cx="1640707" cy="5300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98FF3-04C7-A34E-92FE-FBF152776D91}"/>
              </a:ext>
            </a:extLst>
          </p:cNvPr>
          <p:cNvSpPr/>
          <p:nvPr/>
        </p:nvSpPr>
        <p:spPr>
          <a:xfrm>
            <a:off x="8570686" y="4915138"/>
            <a:ext cx="1694414" cy="530086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9B8F4E-8AEB-BD4A-A80E-231D5734D724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8267758" y="3119258"/>
            <a:ext cx="343293" cy="174866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493A00-ED1E-8042-95B4-BE1C208D589E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 flipH="1">
            <a:off x="9417893" y="3123285"/>
            <a:ext cx="1515956" cy="17918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08922-63BE-1469-79C3-44082094A0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CAD9-68D2-8BCA-5891-B68706D8F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4A1E4-7FA9-0160-0F17-A32A7D55F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091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5015-B63C-8A42-B9E1-3960F68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Excursion: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Join over arguments + product of probabilities:</a:t>
                </a:r>
              </a:p>
              <a:p>
                <a:pPr lvl="2"/>
                <a:endParaRPr lang="en-GB" dirty="0"/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 common arguments </a:t>
                </a:r>
                <a:br>
                  <a:rPr lang="en-GB" dirty="0"/>
                </a:br>
                <a:r>
                  <a:rPr lang="en-GB" dirty="0"/>
                  <a:t>= cross product of ranges</a:t>
                </a:r>
              </a:p>
              <a:p>
                <a:pPr lvl="1"/>
                <a:r>
                  <a:rPr lang="en-GB" dirty="0"/>
                  <a:t>E.g., </a:t>
                </a:r>
              </a:p>
              <a:p>
                <a:pPr marL="258503" lvl="1" indent="0">
                  <a:buNone/>
                </a:pPr>
                <a:r>
                  <a:rPr lang="de-DE" b="0" dirty="0"/>
                  <a:t>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BF29C39-D813-B446-AD22-BAC7722F6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955830"/>
                  </p:ext>
                </p:extLst>
              </p:nvPr>
            </p:nvGraphicFramePr>
            <p:xfrm>
              <a:off x="7247891" y="2300285"/>
              <a:ext cx="2093151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0.40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BF29C39-D813-B446-AD22-BAC7722F6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955830"/>
                  </p:ext>
                </p:extLst>
              </p:nvPr>
            </p:nvGraphicFramePr>
            <p:xfrm>
              <a:off x="7247891" y="2300285"/>
              <a:ext cx="2093151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448" r="-20363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3448" r="-6969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3448" r="-2222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103448" r="-20363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103448" r="-6969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103448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203448" r="-20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203448" r="-6969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203448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03448" r="-20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303448" r="-6969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303448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403448" r="-20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403448" r="-696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403448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894272E-3BDB-014C-9496-B47EC1F684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111787"/>
                  </p:ext>
                </p:extLst>
              </p:nvPr>
            </p:nvGraphicFramePr>
            <p:xfrm>
              <a:off x="9892609" y="2291768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830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894272E-3BDB-014C-9496-B47EC1F684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111787"/>
                  </p:ext>
                </p:extLst>
              </p:nvPr>
            </p:nvGraphicFramePr>
            <p:xfrm>
              <a:off x="9892609" y="2291768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830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15303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3448" r="-8363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3448" r="-2222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15303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103448" r="-8363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103448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15303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203448" r="-8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203448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3448" r="-15303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303448" r="-8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303448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03448" r="-15303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403448" r="-8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403448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56D8BC7-DC57-1949-8899-A06A31234D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810717"/>
                  </p:ext>
                </p:extLst>
              </p:nvPr>
            </p:nvGraphicFramePr>
            <p:xfrm>
              <a:off x="7853315" y="4946428"/>
              <a:ext cx="3702308" cy="73152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913609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56D8BC7-DC57-1949-8899-A06A31234D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810717"/>
                  </p:ext>
                </p:extLst>
              </p:nvPr>
            </p:nvGraphicFramePr>
            <p:xfrm>
              <a:off x="7853315" y="4946428"/>
              <a:ext cx="3702308" cy="73152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333" r="-444444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3333" r="-263636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250" t="-3333" r="-11750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18478" t="-3333" r="-2174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6897" r="-444444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106897" r="-26363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250" t="-106897" r="-117500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18478" t="-106897" r="-2174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609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BA8C9-4C99-0349-93AD-0615E57D0A2C}"/>
                  </a:ext>
                </a:extLst>
              </p:cNvPr>
              <p:cNvSpPr txBox="1"/>
              <p:nvPr/>
            </p:nvSpPr>
            <p:spPr>
              <a:xfrm>
                <a:off x="9355283" y="2465718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BA8C9-4C99-0349-93AD-0615E57D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283" y="2465718"/>
                <a:ext cx="53732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E499E99-1151-2947-884D-CD350F3208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344530"/>
                  </p:ext>
                </p:extLst>
              </p:nvPr>
            </p:nvGraphicFramePr>
            <p:xfrm>
              <a:off x="7857783" y="4563076"/>
              <a:ext cx="369507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E499E99-1151-2947-884D-CD350F3208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344530"/>
                  </p:ext>
                </p:extLst>
              </p:nvPr>
            </p:nvGraphicFramePr>
            <p:xfrm>
              <a:off x="7857783" y="4563076"/>
              <a:ext cx="369507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3333" r="-44444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3333" r="-263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51250" t="-3333" r="-1175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18478" t="-3333" r="-2174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6334844-0E0B-4B4B-B1DC-13378C4CB4D4}"/>
              </a:ext>
            </a:extLst>
          </p:cNvPr>
          <p:cNvSpPr/>
          <p:nvPr/>
        </p:nvSpPr>
        <p:spPr>
          <a:xfrm>
            <a:off x="7104112" y="2581356"/>
            <a:ext cx="2327292" cy="5300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2C93C-5937-6440-B3B4-BBF31F5BA0A3}"/>
              </a:ext>
            </a:extLst>
          </p:cNvPr>
          <p:cNvSpPr/>
          <p:nvPr/>
        </p:nvSpPr>
        <p:spPr>
          <a:xfrm>
            <a:off x="9774167" y="2953239"/>
            <a:ext cx="2319364" cy="530086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76925-0A09-9449-8933-023ED9B9649F}"/>
              </a:ext>
            </a:extLst>
          </p:cNvPr>
          <p:cNvSpPr/>
          <p:nvPr/>
        </p:nvSpPr>
        <p:spPr>
          <a:xfrm>
            <a:off x="7790697" y="5227964"/>
            <a:ext cx="1640707" cy="5300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98FF3-04C7-A34E-92FE-FBF152776D91}"/>
              </a:ext>
            </a:extLst>
          </p:cNvPr>
          <p:cNvSpPr/>
          <p:nvPr/>
        </p:nvSpPr>
        <p:spPr>
          <a:xfrm>
            <a:off x="8570686" y="5275178"/>
            <a:ext cx="1694414" cy="530086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9B8F4E-8AEB-BD4A-A80E-231D5734D724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8267758" y="3111442"/>
            <a:ext cx="343293" cy="21165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493A00-ED1E-8042-95B4-BE1C208D589E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 flipH="1">
            <a:off x="9417893" y="3483325"/>
            <a:ext cx="1515956" cy="17918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B16AA-0388-4B5F-3073-CC825DB4C2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8911-16D9-CB60-3608-AD6C42CE4C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987D2-F387-BF1B-C399-C411C2CEF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417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5015-B63C-8A42-B9E1-3960F68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Excursion: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Join over arguments + product of probabilities:</a:t>
                </a:r>
              </a:p>
              <a:p>
                <a:pPr lvl="2"/>
                <a:endParaRPr lang="en-GB" dirty="0"/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 common arguments </a:t>
                </a:r>
                <a:br>
                  <a:rPr lang="en-GB" dirty="0"/>
                </a:br>
                <a:r>
                  <a:rPr lang="en-GB" dirty="0"/>
                  <a:t>= cross product of ranges</a:t>
                </a:r>
              </a:p>
              <a:p>
                <a:pPr lvl="1"/>
                <a:r>
                  <a:rPr lang="en-GB" dirty="0"/>
                  <a:t>E.g., </a:t>
                </a:r>
              </a:p>
              <a:p>
                <a:pPr marL="258503" lvl="1" indent="0">
                  <a:buNone/>
                </a:pPr>
                <a:r>
                  <a:rPr lang="de-DE" b="0" dirty="0"/>
                  <a:t>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DD014-8AFA-AC47-9F40-15432CF4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BF29C39-D813-B446-AD22-BAC7722F6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9523193"/>
                  </p:ext>
                </p:extLst>
              </p:nvPr>
            </p:nvGraphicFramePr>
            <p:xfrm>
              <a:off x="7247891" y="2097465"/>
              <a:ext cx="2093151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0.40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4BF29C39-D813-B446-AD22-BAC7722F6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9523193"/>
                  </p:ext>
                </p:extLst>
              </p:nvPr>
            </p:nvGraphicFramePr>
            <p:xfrm>
              <a:off x="7247891" y="2097465"/>
              <a:ext cx="2093151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90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50389994"/>
                        </a:ext>
                      </a:extLst>
                    </a:gridCol>
                    <a:gridCol w="57245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448" r="-20363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3448" r="-6969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3448" r="-2222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1240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103448" r="-20363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103448" r="-6969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103448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203448" r="-20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203448" r="-6969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203448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369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303448" r="-20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303448" r="-6969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303448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776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18" t="-403448" r="-20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4848" t="-403448" r="-696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71111" t="-403448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9381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894272E-3BDB-014C-9496-B47EC1F684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228156"/>
                  </p:ext>
                </p:extLst>
              </p:nvPr>
            </p:nvGraphicFramePr>
            <p:xfrm>
              <a:off x="9892609" y="2088948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830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solidFill>
                          <a:srgbClr val="F1E7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894272E-3BDB-014C-9496-B47EC1F684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228156"/>
                  </p:ext>
                </p:extLst>
              </p:nvPr>
            </p:nvGraphicFramePr>
            <p:xfrm>
              <a:off x="9892609" y="2088948"/>
              <a:ext cx="2089976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830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15303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3448" r="-8363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3448" r="-2222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15303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103448" r="-8363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103448" r="-222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15303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203448" r="-8363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203448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3448" r="-15303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303448" r="-8363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303448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03448" r="-15303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20000" t="-403448" r="-8363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68889" t="-403448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56D8BC7-DC57-1949-8899-A06A31234D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720908"/>
                  </p:ext>
                </p:extLst>
              </p:nvPr>
            </p:nvGraphicFramePr>
            <p:xfrm>
              <a:off x="7853315" y="4743608"/>
              <a:ext cx="3702308" cy="109728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91360973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2720343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56D8BC7-DC57-1949-8899-A06A31234D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720908"/>
                  </p:ext>
                </p:extLst>
              </p:nvPr>
            </p:nvGraphicFramePr>
            <p:xfrm>
              <a:off x="7853315" y="4743608"/>
              <a:ext cx="3702308" cy="1097280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7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448" r="-444444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3448" r="-263636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250" t="-3448" r="-11750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18478" t="-3448" r="-2174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3448" r="-444444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103448" r="-263636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250" t="-103448" r="-117500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18478" t="-103448" r="-2174" b="-1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609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203448" r="-444444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203448" r="-263636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250" t="-203448" r="-117500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18478" t="-203448" r="-2174" b="-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0343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BA8C9-4C99-0349-93AD-0615E57D0A2C}"/>
                  </a:ext>
                </a:extLst>
              </p:cNvPr>
              <p:cNvSpPr txBox="1"/>
              <p:nvPr/>
            </p:nvSpPr>
            <p:spPr>
              <a:xfrm>
                <a:off x="9355283" y="2262898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BA8C9-4C99-0349-93AD-0615E57D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283" y="2262898"/>
                <a:ext cx="53732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E499E99-1151-2947-884D-CD350F3208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377273"/>
                  </p:ext>
                </p:extLst>
              </p:nvPr>
            </p:nvGraphicFramePr>
            <p:xfrm>
              <a:off x="7857783" y="4360256"/>
              <a:ext cx="369507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solidFill>
                                      <a:srgbClr val="FFC000"/>
                                    </a:solidFill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E499E99-1151-2947-884D-CD350F3208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377273"/>
                  </p:ext>
                </p:extLst>
              </p:nvPr>
            </p:nvGraphicFramePr>
            <p:xfrm>
              <a:off x="7857783" y="4360256"/>
              <a:ext cx="3695070" cy="3657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07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3333" r="-44444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3333" r="-263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51250" t="-3333" r="-1175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18478" t="-3333" r="-2174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6334844-0E0B-4B4B-B1DC-13378C4CB4D4}"/>
              </a:ext>
            </a:extLst>
          </p:cNvPr>
          <p:cNvSpPr/>
          <p:nvPr/>
        </p:nvSpPr>
        <p:spPr>
          <a:xfrm>
            <a:off x="7104112" y="2746392"/>
            <a:ext cx="2327292" cy="5300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2C93C-5937-6440-B3B4-BBF31F5BA0A3}"/>
              </a:ext>
            </a:extLst>
          </p:cNvPr>
          <p:cNvSpPr/>
          <p:nvPr/>
        </p:nvSpPr>
        <p:spPr>
          <a:xfrm>
            <a:off x="9774167" y="3097255"/>
            <a:ext cx="2319364" cy="530086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76925-0A09-9449-8933-023ED9B9649F}"/>
              </a:ext>
            </a:extLst>
          </p:cNvPr>
          <p:cNvSpPr/>
          <p:nvPr/>
        </p:nvSpPr>
        <p:spPr>
          <a:xfrm>
            <a:off x="7790697" y="5371980"/>
            <a:ext cx="1640707" cy="5300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98FF3-04C7-A34E-92FE-FBF152776D91}"/>
              </a:ext>
            </a:extLst>
          </p:cNvPr>
          <p:cNvSpPr/>
          <p:nvPr/>
        </p:nvSpPr>
        <p:spPr>
          <a:xfrm>
            <a:off x="8570686" y="5419194"/>
            <a:ext cx="1694414" cy="530086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9B8F4E-8AEB-BD4A-A80E-231D5734D724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8267758" y="3276478"/>
            <a:ext cx="343293" cy="209550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493A00-ED1E-8042-95B4-BE1C208D589E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 flipH="1">
            <a:off x="9417893" y="3627341"/>
            <a:ext cx="1515956" cy="17918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1C89BA-DFDA-8848-ADD0-03C0E3CF4C04}"/>
                  </a:ext>
                </a:extLst>
              </p:cNvPr>
              <p:cNvSpPr txBox="1"/>
              <p:nvPr/>
            </p:nvSpPr>
            <p:spPr>
              <a:xfrm>
                <a:off x="10565765" y="547818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1C89BA-DFDA-8848-ADD0-03C0E3CF4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765" y="5478183"/>
                <a:ext cx="3097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C5D1B-4024-C7C0-35AD-08B08D2AFF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EB5D-B5FD-564C-9C02-88BD4EBB4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70195-105B-7B07-7DD7-C20C50341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331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37EA-1F5D-6349-97AF-1B16D24F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Independences: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b="0" dirty="0"/>
                  <a:t>Independence: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➝ only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case: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𝑠𝑖𝑐𝑘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0.08+0.02=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0.28+0.08+0.07+0.02=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0.45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𝑠𝑖𝑐𝑘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0.24+0.08+0.06+0.02=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𝑟𝑎𝑣𝑒𝑙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=0.18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≠0.1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>
                    <a:solidFill>
                      <a:srgbClr val="FFC000"/>
                    </a:solidFill>
                  </a:rPr>
                  <a:t>✗</a:t>
                </a:r>
              </a:p>
              <a:p>
                <a:pPr lvl="3"/>
                <a:endParaRPr lang="en-GB" dirty="0"/>
              </a:p>
              <a:p>
                <a:r>
                  <a:rPr lang="en-GB" b="0" dirty="0"/>
                  <a:t>Conditional independence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b="1" dirty="0">
                    <a:solidFill>
                      <a:srgbClr val="FFC000"/>
                    </a:solidFill>
                  </a:rPr>
                  <a:t>✗</a:t>
                </a:r>
                <a:endParaRPr lang="en-GB" dirty="0"/>
              </a:p>
              <a:p>
                <a:endParaRPr lang="en-GB" dirty="0"/>
              </a:p>
              <a:p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41F99513-44F7-A84C-9EAE-EF4799C28E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41F99513-44F7-A84C-9EAE-EF4799C28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451363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EE17A31-0560-7C4A-A3C5-04C56D76D59C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EBE7E4F4-6042-0344-A5C5-745D7B873162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EBE7E4F4-6042-0344-A5C5-745D7B8731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345A3FC-BA56-0F48-8998-2E884A2A5E8B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345A3FC-BA56-0F48-8998-2E884A2A5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D8EDB23-66C7-3E42-8F29-2F94A08498FE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D756B89-8EEF-8342-B813-98ABE132FC7D}"/>
                </a:ext>
              </a:extLst>
            </p:cNvPr>
            <p:cNvCxnSpPr>
              <a:cxnSpLocks/>
              <a:stCxn id="41" idx="0"/>
              <a:endCxn id="47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2F0351D-532A-6C44-9569-0570B6580066}"/>
                </a:ext>
              </a:extLst>
            </p:cNvPr>
            <p:cNvCxnSpPr>
              <a:cxnSpLocks/>
              <a:stCxn id="42" idx="4"/>
              <a:endCxn id="47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9DA96F-5329-AA45-A872-C6D5C5437DDC}"/>
                </a:ext>
              </a:extLst>
            </p:cNvPr>
            <p:cNvCxnSpPr>
              <a:cxnSpLocks/>
              <a:stCxn id="40" idx="0"/>
              <a:endCxn id="47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27D52E-2930-1444-869C-B172950D5FD5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9725BCE-731A-CE43-BEAD-097F66FEDC60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48458DA-A90A-F84C-A69D-BE65CCC3F86F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48458DA-A90A-F84C-A69D-BE65CCC3F8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5B8B3-5E53-7DFC-5B4F-838890CF5B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FCEDC-9FE4-3EA0-FF28-2C6E7E73E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DEE9A-2B29-3712-45DA-3921A1B37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9076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37EA-1F5D-6349-97AF-1B16D24F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Independences: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𝑇𝑟𝑎𝑣𝑒𝑙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𝑆𝑖𝑐𝑘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𝐸𝑝𝑖𝑑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𝑆𝑖𝑐𝑘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𝑆𝑖𝑐𝑘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r>
                  <a:rPr lang="en-GB" b="1" dirty="0">
                    <a:solidFill>
                      <a:schemeClr val="accent2"/>
                    </a:solidFill>
                  </a:rPr>
                  <a:t> ✓</a:t>
                </a:r>
              </a:p>
              <a:p>
                <a:pPr lvl="2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284F92A-A51E-E945-BC4C-AA9321D6CC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5455" y="2387953"/>
              <a:ext cx="2481725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87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6375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284F92A-A51E-E945-BC4C-AA9321D6CC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928718"/>
                  </p:ext>
                </p:extLst>
              </p:nvPr>
            </p:nvGraphicFramePr>
            <p:xfrm>
              <a:off x="925455" y="2387953"/>
              <a:ext cx="2481725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87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4167" r="-347727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4167" r="-188679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4167" r="-122222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4167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104167" r="-347727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104167" r="-18867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104167" r="-122222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104167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204167" r="-347727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204167" r="-188679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204167" r="-122222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204167" b="-6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304167" r="-347727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304167" r="-188679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304167" r="-122222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304167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388000" r="-347727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388000" r="-188679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388000" r="-122222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388000" b="-3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508333" r="-347727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508333" r="-188679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508333" r="-122222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508333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608333" r="-347727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608333" r="-188679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608333" r="-122222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608333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708333" r="-347727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708333" r="-18867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708333" r="-12222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708333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t="-808333" r="-347727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83019" t="-808333" r="-188679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15556" t="-808333" r="-122222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"/>
                          <a:stretch>
                            <a:fillRect l="-258182" t="-80833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7C496DF-FB89-E84F-BCF5-B355F15B42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61247" y="2378534"/>
              <a:ext cx="1726735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7C496DF-FB89-E84F-BCF5-B355F15B42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7342450"/>
                  </p:ext>
                </p:extLst>
              </p:nvPr>
            </p:nvGraphicFramePr>
            <p:xfrm>
              <a:off x="3561247" y="2378534"/>
              <a:ext cx="1726735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273" t="-4167" r="-211364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4906" t="-4167" r="-75472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5000" t="-4167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273" t="-104167" r="-211364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4906" t="-104167" r="-75472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5000" t="-104167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273" t="-196000" r="-211364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4906" t="-196000" r="-75472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5000" t="-196000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273" t="-308333" r="-211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4906" t="-308333" r="-7547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5000" t="-308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273" t="-408333" r="-2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4906" t="-408333" r="-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5000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9D26B422-84E7-F141-A43C-A05876A352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2379" y="2387233"/>
              <a:ext cx="1618770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9D26B422-84E7-F141-A43C-A05876A352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607427"/>
                  </p:ext>
                </p:extLst>
              </p:nvPr>
            </p:nvGraphicFramePr>
            <p:xfrm>
              <a:off x="5432379" y="2387233"/>
              <a:ext cx="1618770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r="-193182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97778" r="-88889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t="-96000" r="-193182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97778" t="-96000" r="-88889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960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t="-204167" r="-193182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97778" t="-204167" r="-88889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20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t="-292000" r="-193182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97778" t="-292000" r="-88889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292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t="-408333" r="-1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97778" t="-408333" r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F9142DF-9D34-C84D-BAF0-1F140BDF926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92963" y="2387953"/>
              <a:ext cx="172318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723183">
                      <a:extLst>
                        <a:ext uri="{9D8B030D-6E8A-4147-A177-3AD203B41FA5}">
                          <a16:colId xmlns:a16="http://schemas.microsoft.com/office/drawing/2014/main" val="3975134480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284351005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75∙0.85=0.6375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36546199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75∙0.15=</m:t>
                              </m:r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518574118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25∙0.85=</m:t>
                              </m:r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97403161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25∙0.15=</m:t>
                              </m:r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547579659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6∙0.75=</m:t>
                              </m:r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19524911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6∙0.25=</m:t>
                              </m:r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423081518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4∙0.75=</m:t>
                              </m:r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406474181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4∙0.25=</m:t>
                              </m:r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332727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F9142DF-9D34-C84D-BAF0-1F140BDF92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748035"/>
                  </p:ext>
                </p:extLst>
              </p:nvPr>
            </p:nvGraphicFramePr>
            <p:xfrm>
              <a:off x="7192963" y="2387953"/>
              <a:ext cx="172318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723183">
                      <a:extLst>
                        <a:ext uri="{9D8B030D-6E8A-4147-A177-3AD203B41FA5}">
                          <a16:colId xmlns:a16="http://schemas.microsoft.com/office/drawing/2014/main" val="3975134480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4167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351005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104167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46199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204167" b="-6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8574118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304167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403161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388000" b="-3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579659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508333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24911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608333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81518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708333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474181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730" t="-80833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2727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B3798934-816B-D845-ADA3-0F296C1780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51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09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B3798934-816B-D845-ADA3-0F296C178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1164540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2CD9219-6160-0442-9FC1-D3134C4403F9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49E4D3-3F68-EB46-84D2-E214B50DA21F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49E4D3-3F68-EB46-84D2-E214B50DA2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74A7ADBA-BAEB-3F4A-B6F4-71A3621A3925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74A7ADBA-BAEB-3F4A-B6F4-71A3621A39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3E0DBB4-D9DC-7D45-A20A-D86D9468C10D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2D4531-7210-6943-8DFA-8BF69218A73A}"/>
                </a:ext>
              </a:extLst>
            </p:cNvPr>
            <p:cNvCxnSpPr>
              <a:cxnSpLocks/>
              <a:stCxn id="45" idx="0"/>
              <a:endCxn id="51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711A1C-57A5-8D43-B234-8A5896243969}"/>
                </a:ext>
              </a:extLst>
            </p:cNvPr>
            <p:cNvCxnSpPr>
              <a:cxnSpLocks/>
              <a:stCxn id="46" idx="4"/>
              <a:endCxn id="51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DC040AC-CDE1-3046-813E-C5903743B04C}"/>
                </a:ext>
              </a:extLst>
            </p:cNvPr>
            <p:cNvCxnSpPr>
              <a:cxnSpLocks/>
              <a:stCxn id="44" idx="0"/>
              <a:endCxn id="51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49F90D1-53F1-9A41-9274-1513E7C63851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D5E273-FAE3-C44B-9ECA-94AD12DC509C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2EAD4E9-5AED-BD40-8871-7AB1C4DD9DB7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2EAD4E9-5AED-BD40-8871-7AB1C4DD9D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CB933-82FB-985B-EAAE-920793CBD3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5BE68-EF95-5FE3-B219-84CF76D52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4B55A-FC3A-5942-D616-8A4199FD5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17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37EA-1F5D-6349-97AF-1B16D24F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Independences: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07368" y="1332843"/>
                <a:ext cx="8667158" cy="44724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Factorise the full joint into its factors based on independences: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>
                  <a:solidFill>
                    <a:schemeClr val="accent2"/>
                  </a:solidFill>
                </a:endParaRP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Usually fewer entries to store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07368" y="1332843"/>
                <a:ext cx="8667158" cy="4472421"/>
              </a:xfrm>
              <a:blipFill>
                <a:blip r:embed="rId3"/>
                <a:stretch>
                  <a:fillRect l="-2196" t="-2273" b="-3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7C496DF-FB89-E84F-BCF5-B355F15B42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30506" y="2384898"/>
              <a:ext cx="1727333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9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7C496DF-FB89-E84F-BCF5-B355F15B42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89745"/>
                  </p:ext>
                </p:extLst>
              </p:nvPr>
            </p:nvGraphicFramePr>
            <p:xfrm>
              <a:off x="5130506" y="2384898"/>
              <a:ext cx="1727333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9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r="-213636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3019" r="-77358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2500" r="-2500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t="-96000" r="-213636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3019" t="-96000" r="-77358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2500" t="-96000" r="-25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t="-204167" r="-213636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3019" t="-204167" r="-77358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2500" t="-204167" r="-25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t="-292000" r="-21363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3019" t="-292000" r="-77358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2500" t="-292000" r="-25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t="-408333" r="-2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83019" t="-408333" r="-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42500" t="-408333" r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9D26B422-84E7-F141-A43C-A05876A352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55815" y="2384898"/>
              <a:ext cx="1619256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8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9D26B422-84E7-F141-A43C-A05876A352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630491"/>
                  </p:ext>
                </p:extLst>
              </p:nvPr>
            </p:nvGraphicFramePr>
            <p:xfrm>
              <a:off x="7155815" y="2384898"/>
              <a:ext cx="1619256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8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2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r="-193182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r="-93182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r="-2500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96000" r="-193182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96000" r="-93182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96000" r="-25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204167" r="-193182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204167" r="-93182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204167" r="-25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292000" r="-193182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292000" r="-93182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292000" r="-25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408333" r="-1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408333" r="-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2500" t="-408333" r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A114FFC-E988-424E-9558-B6CAB0FCEB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57923" y="2384898"/>
              <a:ext cx="962102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37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A114FFC-E988-424E-9558-B6CAB0FCEB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941957"/>
                  </p:ext>
                </p:extLst>
              </p:nvPr>
            </p:nvGraphicFramePr>
            <p:xfrm>
              <a:off x="3857923" y="2384898"/>
              <a:ext cx="962102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37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2222" r="-71111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14375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2222" t="-96000" r="-711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143750" t="-96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2222" t="-204167" r="-7111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143750" t="-204167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20C593E-CAC2-AB44-B419-841F5B5A70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5459" y="4032624"/>
              <a:ext cx="1880382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0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𝑡𝑟𝑎𝑣𝑒𝑙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37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20C593E-CAC2-AB44-B419-841F5B5A70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809390"/>
                  </p:ext>
                </p:extLst>
              </p:nvPr>
            </p:nvGraphicFramePr>
            <p:xfrm>
              <a:off x="5155459" y="4032624"/>
              <a:ext cx="1880382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0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t="-4167" r="-233333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42857" t="-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t="-100000" r="-233333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42857" t="-100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t="-208333" r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42857" t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A8430A8D-F193-C848-A9D9-7926BEA53EB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13580" y="4032624"/>
              <a:ext cx="1703726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53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𝑠𝑖𝑐𝑘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A8430A8D-F193-C848-A9D9-7926BEA53E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992870"/>
                  </p:ext>
                </p:extLst>
              </p:nvPr>
            </p:nvGraphicFramePr>
            <p:xfrm>
              <a:off x="7113580" y="4032624"/>
              <a:ext cx="1703726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53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2273" t="-4167" r="-206818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49451" t="-4167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2273" t="-100000" r="-2068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49451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2273" t="-208333" r="-206818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49451" t="-20833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05487830-4490-6947-96F0-8D730B3B349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67219" y="4032624"/>
              <a:ext cx="743509" cy="61136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435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𝑒𝑝𝑖𝑑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de-DE" sz="1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4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05487830-4490-6947-96F0-8D730B3B34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4480162"/>
                  </p:ext>
                </p:extLst>
              </p:nvPr>
            </p:nvGraphicFramePr>
            <p:xfrm>
              <a:off x="3967219" y="4032624"/>
              <a:ext cx="743509" cy="61136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435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l="-1695" t="-4000" r="-1695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l="-1695" t="-108333" r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B931A34-F932-924E-BF46-9A4CD1BEDCEA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A21DC80D-80BC-9F4A-8B3F-DB7B771976CF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A21DC80D-80BC-9F4A-8B3F-DB7B771976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4E0748A-C062-B643-9507-FD5278D40DE1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4E0748A-C062-B643-9507-FD5278D40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95083EC-542E-1A49-87D2-E29803DD2995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2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B7354AA-27D6-BF4E-A88F-16440CEBEEC1}"/>
                </a:ext>
              </a:extLst>
            </p:cNvPr>
            <p:cNvCxnSpPr>
              <a:cxnSpLocks/>
              <a:stCxn id="56" idx="0"/>
              <a:endCxn id="62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401634-1651-544F-A332-3603327767B0}"/>
                </a:ext>
              </a:extLst>
            </p:cNvPr>
            <p:cNvCxnSpPr>
              <a:cxnSpLocks/>
              <a:stCxn id="57" idx="4"/>
              <a:endCxn id="62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C40EF4F-140E-834E-9CA4-178EAF52741C}"/>
                </a:ext>
              </a:extLst>
            </p:cNvPr>
            <p:cNvCxnSpPr>
              <a:cxnSpLocks/>
              <a:stCxn id="55" idx="0"/>
              <a:endCxn id="62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A22AA04-4990-1541-B3FF-B7C4E53EC138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1BB137F-F3B9-DE4B-9EDA-6DAADBB6C2C2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E7C0636-D7B7-F349-A009-B900A3F3A0D8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E7C0636-D7B7-F349-A009-B900A3F3A0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570811BA-9978-3D43-BDA9-EF02919528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51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09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570811BA-9978-3D43-BDA9-EF0291952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893145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116BAD57-FC8B-BF41-899C-6682E48B3BC7}"/>
              </a:ext>
            </a:extLst>
          </p:cNvPr>
          <p:cNvGrpSpPr/>
          <p:nvPr/>
        </p:nvGrpSpPr>
        <p:grpSpPr>
          <a:xfrm>
            <a:off x="668397" y="2384898"/>
            <a:ext cx="2891550" cy="1289326"/>
            <a:chOff x="4640425" y="2153961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6B49E39-6F9C-094B-8044-DB9A8D80E0E8}"/>
                    </a:ext>
                  </a:extLst>
                </p:cNvPr>
                <p:cNvSpPr/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6B49E39-6F9C-094B-8044-DB9A8D80E0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E27C237-707B-534C-B8CE-A78574D9B53A}"/>
                    </a:ext>
                  </a:extLst>
                </p:cNvPr>
                <p:cNvSpPr/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E27C237-707B-534C-B8CE-A78574D9B5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3A72963-D146-304A-A0F1-E0B9DD02F6E4}"/>
                    </a:ext>
                  </a:extLst>
                </p:cNvPr>
                <p:cNvSpPr/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FBCD3DB-E131-C248-A9B5-2C6828638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blipFill>
                  <a:blip r:embed="rId22"/>
                  <a:stretch>
                    <a:fillRect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0B3A482-02DF-4049-A057-68EB07F9CD8C}"/>
                </a:ext>
              </a:extLst>
            </p:cNvPr>
            <p:cNvCxnSpPr>
              <a:cxnSpLocks/>
              <a:stCxn id="67" idx="0"/>
              <a:endCxn id="72" idx="2"/>
            </p:cNvCxnSpPr>
            <p:nvPr/>
          </p:nvCxnSpPr>
          <p:spPr>
            <a:xfrm flipH="1" flipV="1">
              <a:off x="5165000" y="2828927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E008AAA-8D1A-F74D-8133-D5A1A34186BD}"/>
                </a:ext>
              </a:extLst>
            </p:cNvPr>
            <p:cNvCxnSpPr>
              <a:cxnSpLocks/>
              <a:stCxn id="68" idx="3"/>
              <a:endCxn id="72" idx="0"/>
            </p:cNvCxnSpPr>
            <p:nvPr/>
          </p:nvCxnSpPr>
          <p:spPr>
            <a:xfrm flipH="1">
              <a:off x="5165000" y="2486431"/>
              <a:ext cx="773908" cy="198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A16151-2842-1F47-8BAF-9F18163A7518}"/>
                </a:ext>
              </a:extLst>
            </p:cNvPr>
            <p:cNvCxnSpPr>
              <a:cxnSpLocks/>
              <a:stCxn id="66" idx="0"/>
              <a:endCxn id="74" idx="2"/>
            </p:cNvCxnSpPr>
            <p:nvPr/>
          </p:nvCxnSpPr>
          <p:spPr>
            <a:xfrm flipH="1" flipV="1">
              <a:off x="7188983" y="2824678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C467FC-B030-2842-843B-54CEA1774D79}"/>
                </a:ext>
              </a:extLst>
            </p:cNvPr>
            <p:cNvSpPr/>
            <p:nvPr/>
          </p:nvSpPr>
          <p:spPr>
            <a:xfrm>
              <a:off x="5093000" y="268492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CEEECEA-45B4-BC49-91E4-2E88146AB900}"/>
                </a:ext>
              </a:extLst>
            </p:cNvPr>
            <p:cNvCxnSpPr>
              <a:cxnSpLocks/>
              <a:stCxn id="68" idx="5"/>
              <a:endCxn id="74" idx="0"/>
            </p:cNvCxnSpPr>
            <p:nvPr/>
          </p:nvCxnSpPr>
          <p:spPr>
            <a:xfrm>
              <a:off x="6475353" y="2486431"/>
              <a:ext cx="713630" cy="194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474884-0596-774E-A8D7-9E72D8B989DD}"/>
                </a:ext>
              </a:extLst>
            </p:cNvPr>
            <p:cNvSpPr/>
            <p:nvPr/>
          </p:nvSpPr>
          <p:spPr>
            <a:xfrm>
              <a:off x="7116983" y="2680678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59B053C-7CD2-A14B-8130-3DCBF2AC750A}"/>
                </a:ext>
              </a:extLst>
            </p:cNvPr>
            <p:cNvCxnSpPr>
              <a:cxnSpLocks/>
              <a:stCxn id="68" idx="6"/>
              <a:endCxn id="76" idx="1"/>
            </p:cNvCxnSpPr>
            <p:nvPr/>
          </p:nvCxnSpPr>
          <p:spPr>
            <a:xfrm flipV="1">
              <a:off x="6586455" y="2348717"/>
              <a:ext cx="24571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495B27-2FED-F445-9D1A-9D31F8588310}"/>
                </a:ext>
              </a:extLst>
            </p:cNvPr>
            <p:cNvSpPr/>
            <p:nvPr/>
          </p:nvSpPr>
          <p:spPr>
            <a:xfrm>
              <a:off x="6832168" y="227671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4EB20-7678-190B-D56C-E82EFC09F8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66B5C-F69D-187A-FB85-1C47E0536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6F3FD-B8C5-AE5C-E3CB-E5836B56A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905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C21C-21E7-DC47-9AE1-F7617B66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Compact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801166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At beginning: Everything connected with everything in full joint</a:t>
                </a:r>
              </a:p>
              <a:p>
                <a:r>
                  <a:rPr lang="en-GB" dirty="0"/>
                  <a:t>Find (conditional) independences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en-GB" dirty="0"/>
                  <a:t>Check every possible combination </a:t>
                </a:r>
                <a:r>
                  <a:rPr lang="en-GB" dirty="0">
                    <a:solidFill>
                      <a:srgbClr val="FFC000"/>
                    </a:solidFill>
                  </a:rPr>
                  <a:t>➝ Combinatorial explosion!</a:t>
                </a:r>
              </a:p>
              <a:p>
                <a:pPr lvl="2"/>
                <a:r>
                  <a:rPr lang="en-GB" dirty="0"/>
                  <a:t>E.g., (many more)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/>
                  <a:t> into a </a:t>
                </a:r>
                <a:r>
                  <a:rPr lang="en-GB" dirty="0">
                    <a:solidFill>
                      <a:schemeClr val="accent1"/>
                    </a:solidFill>
                  </a:rPr>
                  <a:t>set of factors</a:t>
                </a:r>
              </a:p>
              <a:p>
                <a:pPr lvl="2"/>
                <a:r>
                  <a:rPr lang="en-GB" dirty="0"/>
                  <a:t>Deletes connections between random variables</a:t>
                </a:r>
              </a:p>
              <a:p>
                <a:r>
                  <a:rPr lang="en-GB" dirty="0"/>
                  <a:t>Alternative:</a:t>
                </a:r>
              </a:p>
              <a:p>
                <a:pPr lvl="1"/>
                <a:r>
                  <a:rPr lang="en-GB" dirty="0"/>
                  <a:t>Start with no connections, add factors</a:t>
                </a:r>
              </a:p>
              <a:p>
                <a:pPr lvl="1"/>
                <a:r>
                  <a:rPr lang="en-GB" dirty="0"/>
                  <a:t>More later (➝ </a:t>
                </a:r>
                <a:r>
                  <a:rPr lang="en-GB" i="1" dirty="0"/>
                  <a:t>Section 8: Lifted Learning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For now, assume that we have a factorised model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5D43C05-D648-4E43-9086-8DCF0750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801166" cy="4584266"/>
              </a:xfrm>
              <a:blipFill>
                <a:blip r:embed="rId2"/>
                <a:stretch>
                  <a:fillRect l="-2014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B16DD45-6020-F34F-BE66-432644BB363A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968C2BBF-F840-5144-B8C1-DF1222DD3C4F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968C2BBF-F840-5144-B8C1-DF1222DD3C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A7F01720-2098-1348-AAF9-D702C004597C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A7F01720-2098-1348-AAF9-D702C00459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B71D1D6D-061A-1B4E-8B6D-49A8EA7434A6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D87EB8B-85FB-594C-B63C-8972DC90E876}"/>
                </a:ext>
              </a:extLst>
            </p:cNvPr>
            <p:cNvCxnSpPr>
              <a:cxnSpLocks/>
              <a:stCxn id="241" idx="0"/>
              <a:endCxn id="247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78B8927F-3B40-3C4F-AA82-E95019EE4C6F}"/>
                </a:ext>
              </a:extLst>
            </p:cNvPr>
            <p:cNvCxnSpPr>
              <a:cxnSpLocks/>
              <a:stCxn id="242" idx="4"/>
              <a:endCxn id="247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E68CB4C-DA25-7E44-BF4D-C19969DB283C}"/>
                </a:ext>
              </a:extLst>
            </p:cNvPr>
            <p:cNvCxnSpPr>
              <a:cxnSpLocks/>
              <a:stCxn id="240" idx="0"/>
              <a:endCxn id="247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E31187F7-6ACE-6C4C-AA29-506C3B34389E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DB9E14A5-6F77-2146-9C19-251F3878CBA6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A2474740-7A7B-DA4B-AC4D-B4A981B7F244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A2474740-7A7B-DA4B-AC4D-B4A981B7F2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DDD2906-69EF-6447-B880-2B5AFA50439B}"/>
              </a:ext>
            </a:extLst>
          </p:cNvPr>
          <p:cNvGrpSpPr/>
          <p:nvPr/>
        </p:nvGrpSpPr>
        <p:grpSpPr>
          <a:xfrm>
            <a:off x="9063958" y="1202612"/>
            <a:ext cx="3007463" cy="2353797"/>
            <a:chOff x="8777020" y="1524917"/>
            <a:chExt cx="3007463" cy="2353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3D86A6F1-779B-2644-A845-85B0194E98C8}"/>
                    </a:ext>
                  </a:extLst>
                </p:cNvPr>
                <p:cNvSpPr/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3D86A6F1-779B-2644-A845-85B0194E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007FB79B-BC68-7040-A639-2F28821D3B8D}"/>
                    </a:ext>
                  </a:extLst>
                </p:cNvPr>
                <p:cNvSpPr/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007FB79B-BC68-7040-A639-2F28821D3B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AD7577EC-C416-C64E-8004-6DDA9EE0851C}"/>
                    </a:ext>
                  </a:extLst>
                </p:cNvPr>
                <p:cNvSpPr/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AD7577EC-C416-C64E-8004-6DDA9EE085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blipFill>
                  <a:blip r:embed="rId1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FFFF512-BBD6-5843-A80A-9DACC6CCC35E}"/>
                </a:ext>
              </a:extLst>
            </p:cNvPr>
            <p:cNvCxnSpPr>
              <a:cxnSpLocks/>
              <a:stCxn id="252" idx="7"/>
              <a:endCxn id="264" idx="2"/>
            </p:cNvCxnSpPr>
            <p:nvPr/>
          </p:nvCxnSpPr>
          <p:spPr>
            <a:xfrm flipV="1">
              <a:off x="9672765" y="2428767"/>
              <a:ext cx="1809527" cy="531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C95CB41F-3BFC-4644-8402-6D658AB6CBC0}"/>
                    </a:ext>
                  </a:extLst>
                </p:cNvPr>
                <p:cNvSpPr/>
                <p:nvPr/>
              </p:nvSpPr>
              <p:spPr>
                <a:xfrm>
                  <a:off x="10392198" y="3489201"/>
                  <a:ext cx="89831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C95CB41F-3BFC-4644-8402-6D658AB6C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198" y="3489201"/>
                  <a:ext cx="898315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86EFD18-F9BA-1B41-BBAB-1DE402BA5E4A}"/>
                </a:ext>
              </a:extLst>
            </p:cNvPr>
            <p:cNvCxnSpPr>
              <a:cxnSpLocks/>
              <a:stCxn id="251" idx="7"/>
              <a:endCxn id="264" idx="2"/>
            </p:cNvCxnSpPr>
            <p:nvPr/>
          </p:nvCxnSpPr>
          <p:spPr>
            <a:xfrm flipV="1">
              <a:off x="10536209" y="2428767"/>
              <a:ext cx="946083" cy="619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E796D12-B3BD-0A4C-AA48-61581639FE02}"/>
                </a:ext>
              </a:extLst>
            </p:cNvPr>
            <p:cNvCxnSpPr>
              <a:cxnSpLocks/>
              <a:stCxn id="255" idx="0"/>
              <a:endCxn id="264" idx="2"/>
            </p:cNvCxnSpPr>
            <p:nvPr/>
          </p:nvCxnSpPr>
          <p:spPr>
            <a:xfrm flipV="1">
              <a:off x="10841356" y="2428767"/>
              <a:ext cx="640936" cy="1060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903DDB64-B6CE-B943-9EAC-3DC95AC1D932}"/>
                    </a:ext>
                  </a:extLst>
                </p:cNvPr>
                <p:cNvSpPr/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𝑁𝑎𝑡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903DDB64-B6CE-B943-9EAC-3DC95AC1D9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9BD666F-CB68-1842-B3FF-44183626DC3E}"/>
                </a:ext>
              </a:extLst>
            </p:cNvPr>
            <p:cNvCxnSpPr>
              <a:cxnSpLocks/>
              <a:stCxn id="258" idx="6"/>
              <a:endCxn id="264" idx="1"/>
            </p:cNvCxnSpPr>
            <p:nvPr/>
          </p:nvCxnSpPr>
          <p:spPr>
            <a:xfrm>
              <a:off x="10272420" y="2092239"/>
              <a:ext cx="1137872" cy="264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EAA87867-2F90-184A-B074-C654DC6261FD}"/>
                    </a:ext>
                  </a:extLst>
                </p:cNvPr>
                <p:cNvSpPr/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EAA87867-2F90-184A-B074-C654DC6261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6F47478-0279-2F49-8642-EB57FC6B48AC}"/>
                </a:ext>
              </a:extLst>
            </p:cNvPr>
            <p:cNvCxnSpPr>
              <a:cxnSpLocks/>
              <a:stCxn id="260" idx="5"/>
              <a:endCxn id="264" idx="0"/>
            </p:cNvCxnSpPr>
            <p:nvPr/>
          </p:nvCxnSpPr>
          <p:spPr>
            <a:xfrm>
              <a:off x="10700198" y="1857387"/>
              <a:ext cx="782094" cy="427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82F8CFB-FB03-EC49-95A8-C7DED2749DD8}"/>
                </a:ext>
              </a:extLst>
            </p:cNvPr>
            <p:cNvCxnSpPr>
              <a:cxnSpLocks/>
              <a:stCxn id="253" idx="6"/>
              <a:endCxn id="264" idx="2"/>
            </p:cNvCxnSpPr>
            <p:nvPr/>
          </p:nvCxnSpPr>
          <p:spPr>
            <a:xfrm flipV="1">
              <a:off x="9887012" y="2428767"/>
              <a:ext cx="1595280" cy="163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ADECA1CF-2F6D-2844-95E6-323F54009032}"/>
                </a:ext>
              </a:extLst>
            </p:cNvPr>
            <p:cNvGrpSpPr/>
            <p:nvPr/>
          </p:nvGrpSpPr>
          <p:grpSpPr>
            <a:xfrm>
              <a:off x="11410292" y="2284767"/>
              <a:ext cx="374191" cy="361404"/>
              <a:chOff x="9846969" y="2741408"/>
              <a:chExt cx="374191" cy="361404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DD65BA35-C2CF-FA4F-884F-D7C858F513A0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2235071A-A775-CD47-BA58-9251FF660D54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2235071A-A775-CD47-BA58-9251FF660D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781A4-E92F-6BCD-2DBF-D28962A911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51B14-0D85-D157-B3BE-EDB9B0FEE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A327A-C4F3-15EE-DE73-7F06427E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041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Blowup!</a:t>
            </a:r>
            <a:r>
              <a:rPr lang="en-US" dirty="0">
                <a:solidFill>
                  <a:schemeClr val="accent2"/>
                </a:solidFill>
              </a:rPr>
              <a:t> ➝ Sparse Encoding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974AA-B5C1-D720-80FC-7A64A2B86B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5694" y="1772443"/>
              <a:ext cx="5006849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4091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7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𝐴𝑐𝑐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𝑁𝑎𝑡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0.003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5694" y="1772443"/>
              <a:ext cx="5006849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4091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7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448" r="-633333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3448" r="-521818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3448" r="-403509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3448" r="-318182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3448" r="-169231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3448" r="-100000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3448" b="-10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03448" r="-633333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103448" r="-521818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103448" r="-403509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103448" r="-318182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103448" r="-169231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103448" r="-100000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103448" b="-9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203448" r="-633333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203448" r="-521818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203448" r="-403509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203448" r="-318182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203448" r="-169231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203448" r="-100000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203448" b="-8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03448" r="-63333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303448" r="-521818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303448" r="-403509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303448" r="-31818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303448" r="-169231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303448" r="-10000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303448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403448" r="-633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403448" r="-521818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403448" r="-40350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403448" r="-31818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403448" r="-169231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403448" r="-100000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403448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521429" r="-633333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521429" r="-521818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521429" r="-403509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521429" r="-318182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521429" r="-169231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521429" r="-100000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521429" b="-5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600000" r="-63333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600000" r="-521818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600000" r="-403509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600000" r="-31818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600000" r="-16923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600000" r="-10000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600000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700000" r="-63333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700000" r="-521818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700000" r="-40350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700000" r="-318182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700000" r="-169231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700000" r="-10000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70000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800000" r="-63333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800000" r="-521818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800000" r="-40350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800000" r="-318182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800000" r="-169231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800000" r="-100000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800000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900000" r="-63333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900000" r="-521818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900000" r="-403509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900000" r="-318182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900000" r="-169231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900000" r="-100000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900000" b="-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000000" r="-633333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1000000" r="-52181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1000000" r="-403509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1000000" r="-31818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1000000" r="-169231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1000000" r="-10000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1000000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D07C057-7097-4147-AA71-298C5DD9AF8C}"/>
              </a:ext>
            </a:extLst>
          </p:cNvPr>
          <p:cNvSpPr/>
          <p:nvPr/>
        </p:nvSpPr>
        <p:spPr>
          <a:xfrm>
            <a:off x="361836" y="2151652"/>
            <a:ext cx="5150047" cy="372854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9A42E95-352F-3D41-BF98-8F2D3853EBDC}"/>
              </a:ext>
            </a:extLst>
          </p:cNvPr>
          <p:cNvGrpSpPr/>
          <p:nvPr/>
        </p:nvGrpSpPr>
        <p:grpSpPr>
          <a:xfrm>
            <a:off x="8661011" y="1772443"/>
            <a:ext cx="3007463" cy="2596101"/>
            <a:chOff x="8777020" y="1524917"/>
            <a:chExt cx="3007463" cy="2596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9B18E6F-AEFE-AC46-8CB7-E366DC2052D2}"/>
                    </a:ext>
                  </a:extLst>
                </p:cNvPr>
                <p:cNvSpPr/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9B18E6F-AEFE-AC46-8CB7-E366DC2052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421519C-A86B-0242-9363-1E7CAE0C1C36}"/>
                    </a:ext>
                  </a:extLst>
                </p:cNvPr>
                <p:cNvSpPr/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421519C-A86B-0242-9363-1E7CAE0C1C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B6B20DB9-2E9A-4245-8361-81DC2BC1A779}"/>
                    </a:ext>
                  </a:extLst>
                </p:cNvPr>
                <p:cNvSpPr/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B6B20DB9-2E9A-4245-8361-81DC2BC1A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E5EF97C-3BEC-044F-8F22-11855082E4FD}"/>
                </a:ext>
              </a:extLst>
            </p:cNvPr>
            <p:cNvCxnSpPr>
              <a:cxnSpLocks/>
              <a:stCxn id="96" idx="7"/>
              <a:endCxn id="114" idx="2"/>
            </p:cNvCxnSpPr>
            <p:nvPr/>
          </p:nvCxnSpPr>
          <p:spPr>
            <a:xfrm flipV="1">
              <a:off x="9672765" y="2428767"/>
              <a:ext cx="1809527" cy="531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1EACCEBA-280E-D64A-9B55-4A56F0084E32}"/>
                    </a:ext>
                  </a:extLst>
                </p:cNvPr>
                <p:cNvSpPr/>
                <p:nvPr/>
              </p:nvSpPr>
              <p:spPr>
                <a:xfrm>
                  <a:off x="9770683" y="3731505"/>
                  <a:ext cx="1443723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1EACCEBA-280E-D64A-9B55-4A56F0084E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683" y="3731505"/>
                  <a:ext cx="1443723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D9E77DD-EAE1-AE42-A324-ADFA62982D4E}"/>
                </a:ext>
              </a:extLst>
            </p:cNvPr>
            <p:cNvCxnSpPr>
              <a:cxnSpLocks/>
              <a:stCxn id="95" idx="7"/>
              <a:endCxn id="114" idx="2"/>
            </p:cNvCxnSpPr>
            <p:nvPr/>
          </p:nvCxnSpPr>
          <p:spPr>
            <a:xfrm flipV="1">
              <a:off x="10536209" y="2428767"/>
              <a:ext cx="946083" cy="619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904D8F7-94EC-AD40-A04D-55398F449D6A}"/>
                </a:ext>
              </a:extLst>
            </p:cNvPr>
            <p:cNvCxnSpPr>
              <a:cxnSpLocks/>
              <a:stCxn id="101" idx="0"/>
              <a:endCxn id="114" idx="2"/>
            </p:cNvCxnSpPr>
            <p:nvPr/>
          </p:nvCxnSpPr>
          <p:spPr>
            <a:xfrm flipV="1">
              <a:off x="10492545" y="2428767"/>
              <a:ext cx="989747" cy="130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FDD92C8F-BC87-C141-BB37-3396D61E2F26}"/>
                    </a:ext>
                  </a:extLst>
                </p:cNvPr>
                <p:cNvSpPr/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𝑁𝑎𝑡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FDD92C8F-BC87-C141-BB37-3396D61E2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19FB71-9954-E14B-B27E-1C1857FEBA93}"/>
                </a:ext>
              </a:extLst>
            </p:cNvPr>
            <p:cNvCxnSpPr>
              <a:cxnSpLocks/>
              <a:stCxn id="106" idx="6"/>
              <a:endCxn id="114" idx="1"/>
            </p:cNvCxnSpPr>
            <p:nvPr/>
          </p:nvCxnSpPr>
          <p:spPr>
            <a:xfrm>
              <a:off x="10272420" y="2092239"/>
              <a:ext cx="1137872" cy="264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31454C89-98F6-2F4E-A34F-C2E204C56AB5}"/>
                    </a:ext>
                  </a:extLst>
                </p:cNvPr>
                <p:cNvSpPr/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31454C89-98F6-2F4E-A34F-C2E204C56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2EAE953-EFA4-6B4E-B206-AF6F92F15826}"/>
                </a:ext>
              </a:extLst>
            </p:cNvPr>
            <p:cNvCxnSpPr>
              <a:cxnSpLocks/>
              <a:stCxn id="108" idx="5"/>
              <a:endCxn id="114" idx="0"/>
            </p:cNvCxnSpPr>
            <p:nvPr/>
          </p:nvCxnSpPr>
          <p:spPr>
            <a:xfrm>
              <a:off x="10700198" y="1857387"/>
              <a:ext cx="782094" cy="427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788105-16C4-A74C-AF42-8AD49A7F0C9A}"/>
                </a:ext>
              </a:extLst>
            </p:cNvPr>
            <p:cNvCxnSpPr>
              <a:cxnSpLocks/>
              <a:stCxn id="97" idx="6"/>
              <a:endCxn id="114" idx="2"/>
            </p:cNvCxnSpPr>
            <p:nvPr/>
          </p:nvCxnSpPr>
          <p:spPr>
            <a:xfrm flipV="1">
              <a:off x="9887012" y="2428767"/>
              <a:ext cx="1595280" cy="163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876A76-2CCD-6A4E-942F-251564E98C68}"/>
                </a:ext>
              </a:extLst>
            </p:cNvPr>
            <p:cNvGrpSpPr/>
            <p:nvPr/>
          </p:nvGrpSpPr>
          <p:grpSpPr>
            <a:xfrm>
              <a:off x="11410292" y="2284767"/>
              <a:ext cx="374191" cy="361404"/>
              <a:chOff x="9846969" y="2741408"/>
              <a:chExt cx="374191" cy="361404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B4D9F0A-551D-1945-8A26-3501C266A643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A24C3F59-2BC9-FF46-9317-C8B9C5BED326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A24C3F59-2BC9-FF46-9317-C8B9C5BED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937152-ADE0-3B4D-A8A3-C7B216144C1C}"/>
                  </a:ext>
                </a:extLst>
              </p:cNvPr>
              <p:cNvSpPr txBox="1"/>
              <p:nvPr/>
            </p:nvSpPr>
            <p:spPr>
              <a:xfrm>
                <a:off x="3719736" y="5168876"/>
                <a:ext cx="82484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FFC000"/>
                    </a:solidFill>
                  </a:rPr>
                  <a:t>Adding relations means adding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𝒊𝒄𝒌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𝒓𝒆𝒂𝒕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𝒓𝒂𝒗𝒆𝒍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variables for each person, blowing up the model further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937152-ADE0-3B4D-A8A3-C7B216144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5168876"/>
                <a:ext cx="8248453" cy="830997"/>
              </a:xfrm>
              <a:prstGeom prst="rect">
                <a:avLst/>
              </a:prstGeom>
              <a:blipFill>
                <a:blip r:embed="rId12"/>
                <a:stretch>
                  <a:fillRect l="-614" t="-6061" r="-1075" b="-151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931B0B3-6B65-C04B-9B14-E24916A4FCF0}"/>
              </a:ext>
            </a:extLst>
          </p:cNvPr>
          <p:cNvGrpSpPr/>
          <p:nvPr/>
        </p:nvGrpSpPr>
        <p:grpSpPr>
          <a:xfrm>
            <a:off x="5644801" y="1772443"/>
            <a:ext cx="2702170" cy="3448322"/>
            <a:chOff x="5666115" y="1829593"/>
            <a:chExt cx="2702170" cy="34483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AE28EB-A8F5-B644-9181-E3A53A7BC811}"/>
                </a:ext>
              </a:extLst>
            </p:cNvPr>
            <p:cNvSpPr/>
            <p:nvPr/>
          </p:nvSpPr>
          <p:spPr>
            <a:xfrm>
              <a:off x="5666115" y="1829593"/>
              <a:ext cx="2702170" cy="344832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E9974A7-D75A-7D4D-998A-75B94DCCEC9C}"/>
                    </a:ext>
                  </a:extLst>
                </p:cNvPr>
                <p:cNvSpPr txBox="1"/>
                <p:nvPr/>
              </p:nvSpPr>
              <p:spPr>
                <a:xfrm>
                  <a:off x="6086261" y="4438583"/>
                  <a:ext cx="2084115" cy="83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de-DE" sz="2400" b="1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400" b="1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de-DE" sz="2400" b="1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  <m:r>
                          <a:rPr lang="de-DE" sz="2400" b="1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400" b="1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br>
                    <a:rPr lang="de-DE" sz="2400" b="1" i="1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2400" b="1" i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sz="2400" b="1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a14:m>
                  <a:r>
                    <a:rPr lang="en-US" sz="2400" b="1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 entries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E9974A7-D75A-7D4D-998A-75B94DCCE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61" y="4438583"/>
                  <a:ext cx="2084115" cy="839332"/>
                </a:xfrm>
                <a:prstGeom prst="rect">
                  <a:avLst/>
                </a:prstGeom>
                <a:blipFill>
                  <a:blip r:embed="rId13"/>
                  <a:stretch>
                    <a:fillRect r="-4242" b="-1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86C98F-6F38-5F4C-BCD6-BD07EBD61512}"/>
                </a:ext>
              </a:extLst>
            </p:cNvPr>
            <p:cNvGrpSpPr/>
            <p:nvPr/>
          </p:nvGrpSpPr>
          <p:grpSpPr>
            <a:xfrm>
              <a:off x="5746998" y="1855393"/>
              <a:ext cx="2577623" cy="2588388"/>
              <a:chOff x="5901425" y="2314993"/>
              <a:chExt cx="2580308" cy="259108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216D1B0-A225-F44F-B173-8F838FFA2B7C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80308" cy="2591084"/>
                <a:chOff x="5863640" y="2314993"/>
                <a:chExt cx="2580308" cy="259108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5A01693-DEC2-4540-B5BD-F1151EFE7A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5A01693-DEC2-4540-B5BD-F1151EFE7A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8ECCBFB-B993-ED42-8B64-A4858B6349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8ECCBFB-B993-ED42-8B64-A4858B6349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F643F35-AAD4-324E-80A2-3D310B4241DE}"/>
                    </a:ext>
                  </a:extLst>
                </p:cNvPr>
                <p:cNvCxnSpPr>
                  <a:cxnSpLocks/>
                  <a:stCxn id="31" idx="5"/>
                  <a:endCxn id="55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6676D0A-88D3-2E45-B335-E89C604295A9}"/>
                    </a:ext>
                  </a:extLst>
                </p:cNvPr>
                <p:cNvCxnSpPr>
                  <a:cxnSpLocks/>
                  <a:stCxn id="55" idx="0"/>
                  <a:endCxn id="47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9DF492B-5308-DB45-9B66-CEE000D12D57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7A6ECD6-A163-5243-9B29-36523A9F118E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E6DF162E-D201-9E45-ABBA-15B62231F4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E6DF162E-D201-9E45-ABBA-15B62231F4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31250" r="-6250" b="-2777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D2D94AF-FC47-9D48-A9B2-ACBDAC58709F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58866"/>
                  <a:chOff x="6704298" y="4112587"/>
                  <a:chExt cx="359209" cy="358866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92F93BD-B88B-CC4F-8F21-FB3A6C2E83D6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855110CB-58E6-EA4B-A454-B70CBC7410F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6009"/>
                        <a:ext cx="194220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855110CB-58E6-EA4B-A454-B70CBC7410F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6009"/>
                        <a:ext cx="194220" cy="215444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31250" b="-2777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E76A157-84E0-724C-9095-A69DA56B855A}"/>
                    </a:ext>
                  </a:extLst>
                </p:cNvPr>
                <p:cNvCxnSpPr>
                  <a:cxnSpLocks/>
                  <a:stCxn id="47" idx="0"/>
                  <a:endCxn id="53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358E584-432B-8540-A970-1203783AAD81}"/>
                    </a:ext>
                  </a:extLst>
                </p:cNvPr>
                <p:cNvCxnSpPr>
                  <a:cxnSpLocks/>
                  <a:stCxn id="53" idx="1"/>
                  <a:endCxn id="30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6BF0C8D-E69B-674B-8732-81511DBC5F55}"/>
                    </a:ext>
                  </a:extLst>
                </p:cNvPr>
                <p:cNvCxnSpPr>
                  <a:cxnSpLocks/>
                  <a:stCxn id="45" idx="3"/>
                  <a:endCxn id="53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9C29238-19F3-D648-8E6B-87DDB8E7DF67}"/>
                    </a:ext>
                  </a:extLst>
                </p:cNvPr>
                <p:cNvCxnSpPr>
                  <a:cxnSpLocks/>
                  <a:stCxn id="47" idx="4"/>
                  <a:endCxn id="51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8DA359C-897C-8640-94BB-BA3ED5F6D1D4}"/>
                    </a:ext>
                  </a:extLst>
                </p:cNvPr>
                <p:cNvCxnSpPr>
                  <a:cxnSpLocks/>
                  <a:stCxn id="48" idx="0"/>
                  <a:endCxn id="51" idx="2"/>
                </p:cNvCxnSpPr>
                <p:nvPr/>
              </p:nvCxnSpPr>
              <p:spPr>
                <a:xfrm flipV="1">
                  <a:off x="7163998" y="4256587"/>
                  <a:ext cx="149847" cy="25997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AFFFA58-4B0A-F54F-B95B-D0656D61F2AC}"/>
                    </a:ext>
                  </a:extLst>
                </p:cNvPr>
                <p:cNvCxnSpPr>
                  <a:cxnSpLocks/>
                  <a:stCxn id="51" idx="3"/>
                  <a:endCxn id="46" idx="3"/>
                </p:cNvCxnSpPr>
                <p:nvPr/>
              </p:nvCxnSpPr>
              <p:spPr>
                <a:xfrm flipV="1">
                  <a:off x="7385845" y="3970904"/>
                  <a:ext cx="228449" cy="21368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DCABDAA9-99AC-F54B-8243-41795EF83729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6C358C7-9370-B348-B1CD-9A7DA298A4CA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46E0A6F5-F2B5-214B-89C6-A0318AAA3C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46E0A6F5-F2B5-214B-89C6-A0318AAA3CD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5000" r="-6250" b="-33333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8B1E4F72-8C53-CE48-984C-DA0E9AFCA311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355334" cy="358866"/>
                  <a:chOff x="7241845" y="4112587"/>
                  <a:chExt cx="355334" cy="358866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C0494D11-B2CB-7E4A-9743-0CBC169EB36B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7660E1F0-EFB1-1A4E-B221-C76348C6D8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194219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7660E1F0-EFB1-1A4E-B221-C76348C6D87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31250" b="-2777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445D5BA7-F552-0D40-9C3C-1E27DEE63F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445D5BA7-F552-0D40-9C3C-1E27DEE63F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4C0AA0EC-23F9-5247-9083-C36393035A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𝑇𝑟𝑒𝑎𝑡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4C0AA0EC-23F9-5247-9083-C36393035AD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2EE5AE0D-5410-474D-AF43-FAD4E722EA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2EE5AE0D-5410-474D-AF43-FAD4E722EA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2"/>
                      <a:stretch>
                        <a:fillRect b="-6250"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86BC37-5969-3F4D-B775-8B63D869B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𝑆𝑖</m:t>
                            </m:r>
                            <m:r>
                              <a:rPr lang="de-DE" sz="1798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1798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86BC37-5969-3F4D-B775-8B63D869B0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410985A-9136-1B46-ABA5-E34B247AC385}"/>
                    </a:ext>
                  </a:extLst>
                </p:cNvPr>
                <p:cNvCxnSpPr>
                  <a:cxnSpLocks/>
                  <a:stCxn id="55" idx="2"/>
                  <a:endCxn id="48" idx="0"/>
                </p:cNvCxnSpPr>
                <p:nvPr/>
              </p:nvCxnSpPr>
              <p:spPr>
                <a:xfrm>
                  <a:off x="6991507" y="4256587"/>
                  <a:ext cx="172491" cy="25997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E078A73-7023-874C-8639-C472EC9CC7DA}"/>
                  </a:ext>
                </a:extLst>
              </p:cNvPr>
              <p:cNvCxnSpPr>
                <a:cxnSpLocks/>
                <a:stCxn id="47" idx="6"/>
                <a:endCxn id="57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F2A790-B864-3941-9CD4-67F369C1F6E0}"/>
                  </a:ext>
                </a:extLst>
              </p:cNvPr>
              <p:cNvSpPr txBox="1"/>
              <p:nvPr/>
            </p:nvSpPr>
            <p:spPr>
              <a:xfrm>
                <a:off x="8523858" y="4510590"/>
                <a:ext cx="360677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de-DE" sz="2400" b="1" i="1">
                        <a:solidFill>
                          <a:srgbClr val="FFC000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possible worlds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F2A790-B864-3941-9CD4-67F369C1F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858" y="4510590"/>
                <a:ext cx="3606779" cy="470000"/>
              </a:xfrm>
              <a:prstGeom prst="rect">
                <a:avLst/>
              </a:prstGeom>
              <a:blipFill>
                <a:blip r:embed="rId24"/>
                <a:stretch>
                  <a:fillRect t="-7895" r="-2105" b="-26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9DC2D-B213-A2A7-FD30-908EEC708B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650BB-FCDA-359E-AC17-512288352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824998-DBE4-37D0-F26A-BE418FB43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094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Representation: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Given set of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Syntax</a:t>
                </a:r>
                <a:r>
                  <a:rPr lang="en-GB" dirty="0"/>
                  <a:t>:</a:t>
                </a:r>
              </a:p>
              <a:p>
                <a:r>
                  <a:rPr lang="en-GB" dirty="0"/>
                  <a:t>Set of factors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>
                    <a:solidFill>
                      <a:schemeClr val="accent1"/>
                    </a:solidFill>
                  </a:rPr>
                  <a:t>model</a:t>
                </a:r>
              </a:p>
              <a:p>
                <a:r>
                  <a:rPr lang="en-GB" dirty="0"/>
                  <a:t>Factor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GB" b="1" dirty="0"/>
              </a:p>
              <a:p>
                <a:pPr lvl="1"/>
                <a:r>
                  <a:rPr lang="en-GB" dirty="0"/>
                  <a:t>Potential function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0,+</m:t>
                        </m:r>
                      </m:sup>
                    </m:sSup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At least one potential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Write as table, list, …</a:t>
                </a:r>
              </a:p>
              <a:p>
                <a:pPr lvl="2"/>
                <a:r>
                  <a:rPr lang="en-GB" dirty="0">
                    <a:solidFill>
                      <a:srgbClr val="FFC000"/>
                    </a:solidFill>
                  </a:rPr>
                  <a:t>Not required to be a probability distribution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92E904FD-BC3A-9B4B-862C-8594097577DD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7938F22A-A66D-BC4D-A102-C4E76B558361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C6F919A6-8005-F749-B0AE-25B555BBF62E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C6F919A6-8005-F749-B0AE-25B555BBF6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7" name="TextBox 366">
                    <a:extLst>
                      <a:ext uri="{FF2B5EF4-FFF2-40B4-BE49-F238E27FC236}">
                        <a16:creationId xmlns:a16="http://schemas.microsoft.com/office/drawing/2014/main" id="{6C04FBF7-768B-C74B-8247-A4C934A044C3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367" name="TextBox 366">
                    <a:extLst>
                      <a:ext uri="{FF2B5EF4-FFF2-40B4-BE49-F238E27FC236}">
                        <a16:creationId xmlns:a16="http://schemas.microsoft.com/office/drawing/2014/main" id="{6C04FBF7-768B-C74B-8247-A4C934A044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F84A3602-8D78-2942-B9F3-127CA1BF6123}"/>
                  </a:ext>
                </a:extLst>
              </p:cNvPr>
              <p:cNvCxnSpPr>
                <a:cxnSpLocks/>
                <a:stCxn id="367" idx="5"/>
                <a:endCxn id="389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799E16F7-D096-F244-B583-4DBB3203D5F2}"/>
                  </a:ext>
                </a:extLst>
              </p:cNvPr>
              <p:cNvCxnSpPr>
                <a:cxnSpLocks/>
                <a:stCxn id="389" idx="0"/>
                <a:endCxn id="382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10C90E98-D219-BD4A-B9A5-24ECE0A17456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47AFD012-AC28-DA4E-A622-7F14A758BE1B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2" name="TextBox 391">
                      <a:extLst>
                        <a:ext uri="{FF2B5EF4-FFF2-40B4-BE49-F238E27FC236}">
                          <a16:creationId xmlns:a16="http://schemas.microsoft.com/office/drawing/2014/main" id="{32F53A87-75ED-4044-9AAF-5E4BAAF9EE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61F6090D-4A65-B843-AB87-FED825274EB0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310EE110-E14B-6648-ADBE-E35410FBA5E2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0" name="TextBox 389">
                      <a:extLst>
                        <a:ext uri="{FF2B5EF4-FFF2-40B4-BE49-F238E27FC236}">
                          <a16:creationId xmlns:a16="http://schemas.microsoft.com/office/drawing/2014/main" id="{D254BB60-B930-7742-905E-33BC177AB6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5C5AD335-0068-6344-9C4D-B1824EFAA516}"/>
                  </a:ext>
                </a:extLst>
              </p:cNvPr>
              <p:cNvCxnSpPr>
                <a:cxnSpLocks/>
                <a:stCxn id="382" idx="0"/>
                <a:endCxn id="387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128AAD99-F6D3-7E42-A5F2-AADB5F5CC104}"/>
                  </a:ext>
                </a:extLst>
              </p:cNvPr>
              <p:cNvCxnSpPr>
                <a:cxnSpLocks/>
                <a:stCxn id="387" idx="1"/>
                <a:endCxn id="366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2E3A1137-6E5D-E547-9BD0-A674B9B20382}"/>
                  </a:ext>
                </a:extLst>
              </p:cNvPr>
              <p:cNvCxnSpPr>
                <a:cxnSpLocks/>
                <a:stCxn id="380" idx="3"/>
                <a:endCxn id="387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3A518D77-6E30-B649-AE07-90213719F232}"/>
                  </a:ext>
                </a:extLst>
              </p:cNvPr>
              <p:cNvCxnSpPr>
                <a:cxnSpLocks/>
                <a:stCxn id="382" idx="4"/>
                <a:endCxn id="385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CE0C2FC1-3137-9D4B-9A00-A155E88DD95D}"/>
                  </a:ext>
                </a:extLst>
              </p:cNvPr>
              <p:cNvCxnSpPr>
                <a:cxnSpLocks/>
                <a:stCxn id="383" idx="0"/>
                <a:endCxn id="385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86465F23-38A8-E34C-99DC-33C973698DAF}"/>
                  </a:ext>
                </a:extLst>
              </p:cNvPr>
              <p:cNvCxnSpPr>
                <a:cxnSpLocks/>
                <a:stCxn id="385" idx="3"/>
                <a:endCxn id="381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70E79FA-A39D-C040-A0E4-429D5555B1EF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86D3F9CE-C365-0F4E-A0E2-205BBBBF3E56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8" name="TextBox 387">
                      <a:extLst>
                        <a:ext uri="{FF2B5EF4-FFF2-40B4-BE49-F238E27FC236}">
                          <a16:creationId xmlns:a16="http://schemas.microsoft.com/office/drawing/2014/main" id="{3BA7772E-AFE6-AB42-A6F8-2C75B67DF7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F67E0497-2ED4-3244-B065-D1F965E5F708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2F85962F-DC0A-764B-8679-AF6F90834BFD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6" name="TextBox 385">
                      <a:extLst>
                        <a:ext uri="{FF2B5EF4-FFF2-40B4-BE49-F238E27FC236}">
                          <a16:creationId xmlns:a16="http://schemas.microsoft.com/office/drawing/2014/main" id="{1B87C4F0-94AD-E54D-B0BE-04ED2AE98A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0" name="TextBox 379">
                    <a:extLst>
                      <a:ext uri="{FF2B5EF4-FFF2-40B4-BE49-F238E27FC236}">
                        <a16:creationId xmlns:a16="http://schemas.microsoft.com/office/drawing/2014/main" id="{A511A482-4C9F-DE4B-B846-588416322B64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380" name="TextBox 379">
                    <a:extLst>
                      <a:ext uri="{FF2B5EF4-FFF2-40B4-BE49-F238E27FC236}">
                        <a16:creationId xmlns:a16="http://schemas.microsoft.com/office/drawing/2014/main" id="{A511A482-4C9F-DE4B-B846-588416322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1" name="TextBox 380">
                    <a:extLst>
                      <a:ext uri="{FF2B5EF4-FFF2-40B4-BE49-F238E27FC236}">
                        <a16:creationId xmlns:a16="http://schemas.microsoft.com/office/drawing/2014/main" id="{6145E6DC-7444-DF44-A15A-684410AFA668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60804739-22EF-9142-A145-5CD04A31B6D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B09E5BE5-5586-294C-82BF-0706FC9A2258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E2BBC99A-8262-4040-8D40-ADC9254C195E}"/>
                  </a:ext>
                </a:extLst>
              </p:cNvPr>
              <p:cNvCxnSpPr>
                <a:cxnSpLocks/>
                <a:stCxn id="389" idx="2"/>
                <a:endCxn id="383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1650B9E5-2689-8B4C-992B-09D14F8A1E9A}"/>
                </a:ext>
              </a:extLst>
            </p:cNvPr>
            <p:cNvCxnSpPr>
              <a:cxnSpLocks/>
              <a:stCxn id="382" idx="6"/>
              <a:endCxn id="391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24041-7FE4-70AB-2ABE-DE61D5DAEE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F74E5-AB15-0FFB-0AB2-7861461472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C485D-241D-5BA9-2CD0-FC138A390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7266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Probability theory</a:t>
            </a:r>
          </a:p>
          <a:p>
            <a:pPr lvl="1"/>
            <a:r>
              <a:rPr lang="en-GB" dirty="0"/>
              <a:t>Modelling: (conditional) probability distributions, random variables, marginal and joint distributions</a:t>
            </a:r>
          </a:p>
          <a:p>
            <a:pPr lvl="1"/>
            <a:r>
              <a:rPr lang="en-GB" dirty="0"/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Probabilistic graphical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Syntax, semantics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99678-C60B-E5F3-DE75-BCAEE39562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F7B0F-EA1E-C0B7-50E9-0DD2282223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48287-0BE3-71E9-125E-2D833A6F5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114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Representation: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Given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over random variables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Semantics</a:t>
                </a:r>
                <a:r>
                  <a:rPr lang="en-GB" dirty="0"/>
                  <a:t>: </a:t>
                </a:r>
              </a:p>
              <a:p>
                <a:r>
                  <a:rPr lang="en-GB" dirty="0"/>
                  <a:t>Build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de-DE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4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de-DE" sz="24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4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sz="2400" dirty="0">
                  <a:solidFill>
                    <a:schemeClr val="accent1"/>
                  </a:solidFill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r>
                            <a:rPr lang="de-D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𝑟𝑎𝑛</m:t>
                              </m:r>
                              <m: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sz="2400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2400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400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i="1" dirty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 dirty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de-DE" sz="2400" i="1" dirty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de-DE" sz="2400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,…, </m:t>
                                      </m:r>
                                      <m:sSub>
                                        <m:sSubPr>
                                          <m:ctrlPr>
                                            <a:rPr lang="de-DE" sz="2400" i="1" dirty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 dirty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de-DE" sz="2400" i="1" dirty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2400" dirty="0">
                  <a:solidFill>
                    <a:srgbClr val="C00000"/>
                  </a:solidFill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b="-215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9" name="Group 438">
            <a:extLst>
              <a:ext uri="{FF2B5EF4-FFF2-40B4-BE49-F238E27FC236}">
                <a16:creationId xmlns:a16="http://schemas.microsoft.com/office/drawing/2014/main" id="{0814956E-A007-964E-917F-CF9D1D78A48D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17221133-1B3E-C846-84D9-17753CC8BD11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2" name="TextBox 441">
                    <a:extLst>
                      <a:ext uri="{FF2B5EF4-FFF2-40B4-BE49-F238E27FC236}">
                        <a16:creationId xmlns:a16="http://schemas.microsoft.com/office/drawing/2014/main" id="{6D0F1A96-7745-494F-B693-2EB0B47E8CD8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442" name="TextBox 441">
                    <a:extLst>
                      <a:ext uri="{FF2B5EF4-FFF2-40B4-BE49-F238E27FC236}">
                        <a16:creationId xmlns:a16="http://schemas.microsoft.com/office/drawing/2014/main" id="{6D0F1A96-7745-494F-B693-2EB0B47E8C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3" name="TextBox 442">
                    <a:extLst>
                      <a:ext uri="{FF2B5EF4-FFF2-40B4-BE49-F238E27FC236}">
                        <a16:creationId xmlns:a16="http://schemas.microsoft.com/office/drawing/2014/main" id="{CD0636D9-E597-C040-A2FF-3CA81F679A94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443" name="TextBox 442">
                    <a:extLst>
                      <a:ext uri="{FF2B5EF4-FFF2-40B4-BE49-F238E27FC236}">
                        <a16:creationId xmlns:a16="http://schemas.microsoft.com/office/drawing/2014/main" id="{CD0636D9-E597-C040-A2FF-3CA81F679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0C88F67A-C48D-7547-B5B7-97DACD6D94C5}"/>
                  </a:ext>
                </a:extLst>
              </p:cNvPr>
              <p:cNvCxnSpPr>
                <a:cxnSpLocks/>
                <a:stCxn id="443" idx="5"/>
                <a:endCxn id="465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CD834A67-ADCC-C540-AC0E-DCDAFB794F3A}"/>
                  </a:ext>
                </a:extLst>
              </p:cNvPr>
              <p:cNvCxnSpPr>
                <a:cxnSpLocks/>
                <a:stCxn id="465" idx="0"/>
                <a:endCxn id="458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02D49428-8BC0-E34C-B5DE-1ECFFCCD323F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8F5D2A5A-A794-5B4C-98BE-1DBAB13CDF7E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8" name="TextBox 467">
                      <a:extLst>
                        <a:ext uri="{FF2B5EF4-FFF2-40B4-BE49-F238E27FC236}">
                          <a16:creationId xmlns:a16="http://schemas.microsoft.com/office/drawing/2014/main" id="{FB69E506-024F-DA47-A574-ABF6991B40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7" name="Group 446">
                <a:extLst>
                  <a:ext uri="{FF2B5EF4-FFF2-40B4-BE49-F238E27FC236}">
                    <a16:creationId xmlns:a16="http://schemas.microsoft.com/office/drawing/2014/main" id="{F6637CD3-53EE-7641-BB3C-18D42C4A5360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E32F5808-8ACA-2C45-BB50-4CD0C79937C3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6" name="TextBox 465">
                      <a:extLst>
                        <a:ext uri="{FF2B5EF4-FFF2-40B4-BE49-F238E27FC236}">
                          <a16:creationId xmlns:a16="http://schemas.microsoft.com/office/drawing/2014/main" id="{A77B2F52-EACA-DC45-A861-F21B536753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99D4FDC4-B5FA-6546-8D85-AD1B0115C098}"/>
                  </a:ext>
                </a:extLst>
              </p:cNvPr>
              <p:cNvCxnSpPr>
                <a:cxnSpLocks/>
                <a:stCxn id="458" idx="0"/>
                <a:endCxn id="463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C4AD40D3-EF74-A84A-BF59-DC42C980A663}"/>
                  </a:ext>
                </a:extLst>
              </p:cNvPr>
              <p:cNvCxnSpPr>
                <a:cxnSpLocks/>
                <a:stCxn id="463" idx="1"/>
                <a:endCxn id="442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1B744645-539E-2442-9F86-A408073A2C09}"/>
                  </a:ext>
                </a:extLst>
              </p:cNvPr>
              <p:cNvCxnSpPr>
                <a:cxnSpLocks/>
                <a:stCxn id="456" idx="3"/>
                <a:endCxn id="463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C5C8BCC9-873B-3A4F-832E-73E76F574E2A}"/>
                  </a:ext>
                </a:extLst>
              </p:cNvPr>
              <p:cNvCxnSpPr>
                <a:cxnSpLocks/>
                <a:stCxn id="458" idx="4"/>
                <a:endCxn id="461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4D49680D-0434-8B4A-88DD-1B16DD3A10BD}"/>
                  </a:ext>
                </a:extLst>
              </p:cNvPr>
              <p:cNvCxnSpPr>
                <a:cxnSpLocks/>
                <a:stCxn id="459" idx="0"/>
                <a:endCxn id="461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03A9BCD5-5D1F-0F4D-9ABB-AEEB7201DE2E}"/>
                  </a:ext>
                </a:extLst>
              </p:cNvPr>
              <p:cNvCxnSpPr>
                <a:cxnSpLocks/>
                <a:stCxn id="461" idx="3"/>
                <a:endCxn id="457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B4158D24-43ED-1741-BB53-231B93632471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52765E71-87C1-0D4B-AD88-C5858C541A80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4" name="TextBox 463">
                      <a:extLst>
                        <a:ext uri="{FF2B5EF4-FFF2-40B4-BE49-F238E27FC236}">
                          <a16:creationId xmlns:a16="http://schemas.microsoft.com/office/drawing/2014/main" id="{42902158-FF75-7F4A-A251-E107EBE966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4207CC41-C931-EC48-B31F-91A8436CFF80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A8544334-8829-5649-8497-0F4247CAF172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2" name="TextBox 461">
                      <a:extLst>
                        <a:ext uri="{FF2B5EF4-FFF2-40B4-BE49-F238E27FC236}">
                          <a16:creationId xmlns:a16="http://schemas.microsoft.com/office/drawing/2014/main" id="{2C1445B8-5EFE-3948-8777-5F6D416FF3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6" name="TextBox 455">
                    <a:extLst>
                      <a:ext uri="{FF2B5EF4-FFF2-40B4-BE49-F238E27FC236}">
                        <a16:creationId xmlns:a16="http://schemas.microsoft.com/office/drawing/2014/main" id="{82CAE9F9-C875-2146-A2CC-475DDE881370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456" name="TextBox 455">
                    <a:extLst>
                      <a:ext uri="{FF2B5EF4-FFF2-40B4-BE49-F238E27FC236}">
                        <a16:creationId xmlns:a16="http://schemas.microsoft.com/office/drawing/2014/main" id="{82CAE9F9-C875-2146-A2CC-475DDE8813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7" name="TextBox 456">
                    <a:extLst>
                      <a:ext uri="{FF2B5EF4-FFF2-40B4-BE49-F238E27FC236}">
                        <a16:creationId xmlns:a16="http://schemas.microsoft.com/office/drawing/2014/main" id="{5CE17B54-ECC6-F74B-807C-4C80BFE74C57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8" name="TextBox 457">
                    <a:extLst>
                      <a:ext uri="{FF2B5EF4-FFF2-40B4-BE49-F238E27FC236}">
                        <a16:creationId xmlns:a16="http://schemas.microsoft.com/office/drawing/2014/main" id="{9AF12BA6-73C9-8D47-9BE0-46F09405699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9" name="TextBox 458">
                    <a:extLst>
                      <a:ext uri="{FF2B5EF4-FFF2-40B4-BE49-F238E27FC236}">
                        <a16:creationId xmlns:a16="http://schemas.microsoft.com/office/drawing/2014/main" id="{529B65C5-6C58-F04F-9CCD-3E8AECC829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8E7DE1A9-359A-5A4F-8346-4670439A94BB}"/>
                  </a:ext>
                </a:extLst>
              </p:cNvPr>
              <p:cNvCxnSpPr>
                <a:cxnSpLocks/>
                <a:stCxn id="465" idx="2"/>
                <a:endCxn id="459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D7B2BC18-C993-AD45-91FB-DF27087422CA}"/>
                </a:ext>
              </a:extLst>
            </p:cNvPr>
            <p:cNvCxnSpPr>
              <a:cxnSpLocks/>
              <a:stCxn id="458" idx="6"/>
              <a:endCxn id="467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69A07-D742-7941-7E1F-8F82F0029E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D3721-D7E2-E100-46CD-4C3784449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9EEAC-EB48-B87A-E892-51F601A6F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05713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Representation: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Given model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over random variables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Graphical representation: </a:t>
                </a:r>
                <a:r>
                  <a:rPr lang="en-GB" dirty="0">
                    <a:solidFill>
                      <a:schemeClr val="accent1"/>
                    </a:solidFill>
                  </a:rPr>
                  <a:t>Factor graph</a:t>
                </a:r>
                <a:r>
                  <a:rPr lang="en-GB" dirty="0"/>
                  <a:t> (FG)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: variable node in FG (ellipse)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: factor node in FG (box)</a:t>
                </a:r>
              </a:p>
              <a:p>
                <a:pPr lvl="1"/>
                <a:r>
                  <a:rPr lang="en-GB" dirty="0"/>
                  <a:t>For each argument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: edge between variable </a:t>
                </a:r>
                <a:br>
                  <a:rPr lang="en-GB" dirty="0"/>
                </a:br>
                <a:r>
                  <a:rPr lang="en-GB" dirty="0"/>
                  <a:t>node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and factor node 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38DCFE8-DF8A-FB44-86C3-6D4560E5C745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085E45E2-0FFE-7F45-9CAE-01FD96C19EE8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D2649487-882C-3C47-9A6E-4E6E6743F6B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D2649487-882C-3C47-9A6E-4E6E6743F6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179A0DEC-CC3D-8547-8501-82CE93EB6ADE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179A0DEC-CC3D-8547-8501-82CE93EB6A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6461716D-4DF5-F845-864A-D3CAFDD70868}"/>
                  </a:ext>
                </a:extLst>
              </p:cNvPr>
              <p:cNvCxnSpPr>
                <a:cxnSpLocks/>
                <a:stCxn id="276" idx="5"/>
                <a:endCxn id="298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5B3B6527-B2F2-BC41-9E00-80D6B5030816}"/>
                  </a:ext>
                </a:extLst>
              </p:cNvPr>
              <p:cNvCxnSpPr>
                <a:cxnSpLocks/>
                <a:stCxn id="298" idx="0"/>
                <a:endCxn id="291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F4230A06-6772-2F46-B06B-AD56401967F9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78C03EB0-EBE7-AD42-ADB2-8D0CEEF5E66C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1" name="TextBox 300">
                      <a:extLst>
                        <a:ext uri="{FF2B5EF4-FFF2-40B4-BE49-F238E27FC236}">
                          <a16:creationId xmlns:a16="http://schemas.microsoft.com/office/drawing/2014/main" id="{AE2FE53C-380C-4D41-B54C-A6E7E85946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65E42827-BC00-3042-876A-3EC935BE7C39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5C2D7332-F643-E44C-964D-3C3CF3481239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9" name="TextBox 298">
                      <a:extLst>
                        <a:ext uri="{FF2B5EF4-FFF2-40B4-BE49-F238E27FC236}">
                          <a16:creationId xmlns:a16="http://schemas.microsoft.com/office/drawing/2014/main" id="{8B7D15C3-7AE6-6A40-B00F-6F66196C82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2812FBEC-8CC5-B04E-99B2-72CA066EAC7B}"/>
                  </a:ext>
                </a:extLst>
              </p:cNvPr>
              <p:cNvCxnSpPr>
                <a:cxnSpLocks/>
                <a:stCxn id="291" idx="0"/>
                <a:endCxn id="296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E20D2D65-4FF1-8E4C-87B7-7B071587A8C9}"/>
                  </a:ext>
                </a:extLst>
              </p:cNvPr>
              <p:cNvCxnSpPr>
                <a:cxnSpLocks/>
                <a:stCxn id="296" idx="1"/>
                <a:endCxn id="275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ED71CE4E-9BE9-7C4E-B15D-7AABFAA5DE2B}"/>
                  </a:ext>
                </a:extLst>
              </p:cNvPr>
              <p:cNvCxnSpPr>
                <a:cxnSpLocks/>
                <a:stCxn id="289" idx="3"/>
                <a:endCxn id="296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BB4C23D-57EE-D14C-AF27-839E051D36EB}"/>
                  </a:ext>
                </a:extLst>
              </p:cNvPr>
              <p:cNvCxnSpPr>
                <a:cxnSpLocks/>
                <a:stCxn id="291" idx="4"/>
                <a:endCxn id="294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FBD5416-6DC2-8241-9EBD-200270F63085}"/>
                  </a:ext>
                </a:extLst>
              </p:cNvPr>
              <p:cNvCxnSpPr>
                <a:cxnSpLocks/>
                <a:stCxn id="292" idx="0"/>
                <a:endCxn id="294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237931E4-F72E-7F41-8023-C7EB665F21DE}"/>
                  </a:ext>
                </a:extLst>
              </p:cNvPr>
              <p:cNvCxnSpPr>
                <a:cxnSpLocks/>
                <a:stCxn id="294" idx="3"/>
                <a:endCxn id="290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EF104BEA-FB0D-B64A-8E63-2E06C2017E74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780716FE-1DBA-1242-863B-7468E7F6E29F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7" name="TextBox 296">
                      <a:extLst>
                        <a:ext uri="{FF2B5EF4-FFF2-40B4-BE49-F238E27FC236}">
                          <a16:creationId xmlns:a16="http://schemas.microsoft.com/office/drawing/2014/main" id="{3303571C-527C-F943-9558-78C0183708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7E287D99-4771-2644-9E6C-39D360349BFD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18E2E95B-D279-B34A-80FF-CF89EECBF5CF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5" name="TextBox 294">
                      <a:extLst>
                        <a:ext uri="{FF2B5EF4-FFF2-40B4-BE49-F238E27FC236}">
                          <a16:creationId xmlns:a16="http://schemas.microsoft.com/office/drawing/2014/main" id="{803B6BA7-04EB-B14E-9052-B20B1CAF1B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1896723B-5327-9749-94A1-1279894C3961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1896723B-5327-9749-94A1-1279894C39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0B88A799-4008-5A4D-84AE-B9F9F6411B04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9BAA17B4-E2F6-EE4C-BFCD-AA0556F6A14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EA4386E8-159F-B14A-A203-A970EB551C0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F5D3DADF-8107-8D47-A619-789140CB9ECB}"/>
                  </a:ext>
                </a:extLst>
              </p:cNvPr>
              <p:cNvCxnSpPr>
                <a:cxnSpLocks/>
                <a:stCxn id="298" idx="2"/>
                <a:endCxn id="292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CF202991-1413-054D-A0E1-505F1B37C0B0}"/>
                </a:ext>
              </a:extLst>
            </p:cNvPr>
            <p:cNvCxnSpPr>
              <a:cxnSpLocks/>
              <a:stCxn id="291" idx="6"/>
              <a:endCxn id="300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0B732-8CA6-0E1D-CBFB-BD1622AD99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50685-AE72-9E1A-ACA6-C4042C8C0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278AC-033E-1EB7-17CA-91614EC93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82432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C7D8-271D-6D4A-AB7F-1116B464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Model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33D1-C692-3C48-A3F8-9C71AC809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3" y="1332843"/>
            <a:ext cx="8238919" cy="458426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Markov network</a:t>
            </a:r>
            <a:r>
              <a:rPr lang="en-GB" dirty="0"/>
              <a:t> (MN)</a:t>
            </a:r>
          </a:p>
          <a:p>
            <a:pPr lvl="1"/>
            <a:r>
              <a:rPr lang="en-GB" dirty="0"/>
              <a:t>Alternative graphical representation of a factor-based model</a:t>
            </a:r>
          </a:p>
          <a:p>
            <a:pPr lvl="1"/>
            <a:r>
              <a:rPr lang="en-GB" dirty="0"/>
              <a:t>Undirected graph</a:t>
            </a:r>
          </a:p>
          <a:p>
            <a:pPr lvl="1"/>
            <a:r>
              <a:rPr lang="en-GB" dirty="0"/>
              <a:t>Factors: potential function for each clique in graph </a:t>
            </a:r>
          </a:p>
          <a:p>
            <a:pPr lvl="2"/>
            <a:r>
              <a:rPr lang="en-GB" dirty="0"/>
              <a:t>If given a set of factors: add an edge between all random variables that occur together in a factor</a:t>
            </a:r>
          </a:p>
          <a:p>
            <a:pPr lvl="2"/>
            <a:r>
              <a:rPr lang="en-GB" dirty="0"/>
              <a:t>With further information or the factors themselves, not clear what factors a model actually has just from an MN </a:t>
            </a:r>
            <a:r>
              <a:rPr lang="en-GB" dirty="0">
                <a:solidFill>
                  <a:srgbClr val="FFC000"/>
                </a:solidFill>
              </a:rPr>
              <a:t>➝ disadvantage!</a:t>
            </a:r>
          </a:p>
          <a:p>
            <a:pPr lvl="1"/>
            <a:r>
              <a:rPr lang="en-GB" dirty="0"/>
              <a:t>Semantics: Product of all factors, normalisation to get full joint</a:t>
            </a:r>
          </a:p>
          <a:p>
            <a:pPr lvl="1"/>
            <a:r>
              <a:rPr lang="en-GB" dirty="0"/>
              <a:t>Neighbourhood directly defined between variables (not with factor nodes in between) ➝ easier analysis (</a:t>
            </a:r>
            <a:r>
              <a:rPr lang="en-GB" dirty="0">
                <a:solidFill>
                  <a:schemeClr val="accent1"/>
                </a:solidFill>
              </a:rPr>
              <a:t>advantage</a:t>
            </a:r>
            <a:r>
              <a:rPr lang="en-GB" dirty="0"/>
              <a:t>)</a:t>
            </a:r>
          </a:p>
          <a:p>
            <a:r>
              <a:rPr lang="en-GB" dirty="0"/>
              <a:t>MNs and factor graphs have equivalent expressiveness</a:t>
            </a:r>
          </a:p>
          <a:p>
            <a:pPr lvl="1"/>
            <a:endParaRPr lang="en-GB" dirty="0"/>
          </a:p>
          <a:p>
            <a:endParaRPr lang="en-GB" i="1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A2B0C61-6F43-DC46-BD5E-4615A4F8C4C1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4640425" y="2153961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650AA6A-2132-AD4E-86B6-69CCD851ECEC}"/>
                    </a:ext>
                  </a:extLst>
                </p:cNvPr>
                <p:cNvSpPr/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650AA6A-2132-AD4E-86B6-69CCD851EC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2427214-438D-444D-8BF2-6AEEBDFAC106}"/>
                    </a:ext>
                  </a:extLst>
                </p:cNvPr>
                <p:cNvSpPr/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2427214-438D-444D-8BF2-6AEEBDFAC1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15680E9-39AB-BA49-9028-CC89D0BEE407}"/>
                    </a:ext>
                  </a:extLst>
                </p:cNvPr>
                <p:cNvSpPr/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FBCD3DB-E131-C248-A9B5-2C6828638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blipFill>
                  <a:blip r:embed="rId22"/>
                  <a:stretch>
                    <a:fillRect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206227E-13EE-7F4F-85DE-A7F6874A3002}"/>
                </a:ext>
              </a:extLst>
            </p:cNvPr>
            <p:cNvCxnSpPr>
              <a:cxnSpLocks/>
              <a:stCxn id="73" idx="0"/>
              <a:endCxn id="78" idx="2"/>
            </p:cNvCxnSpPr>
            <p:nvPr/>
          </p:nvCxnSpPr>
          <p:spPr>
            <a:xfrm flipH="1" flipV="1">
              <a:off x="5165000" y="2828927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9886030-BDCF-194A-8562-B574E4962276}"/>
                </a:ext>
              </a:extLst>
            </p:cNvPr>
            <p:cNvCxnSpPr>
              <a:cxnSpLocks/>
              <a:stCxn id="74" idx="3"/>
              <a:endCxn id="78" idx="0"/>
            </p:cNvCxnSpPr>
            <p:nvPr/>
          </p:nvCxnSpPr>
          <p:spPr>
            <a:xfrm flipH="1">
              <a:off x="5165000" y="2486431"/>
              <a:ext cx="773908" cy="198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F5756C-481E-0441-8A60-73882A2596C7}"/>
                </a:ext>
              </a:extLst>
            </p:cNvPr>
            <p:cNvCxnSpPr>
              <a:cxnSpLocks/>
              <a:stCxn id="72" idx="0"/>
              <a:endCxn id="80" idx="2"/>
            </p:cNvCxnSpPr>
            <p:nvPr/>
          </p:nvCxnSpPr>
          <p:spPr>
            <a:xfrm flipH="1" flipV="1">
              <a:off x="7188983" y="2824678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09214F9-4D20-1D4A-BE81-0C063FB11267}"/>
                </a:ext>
              </a:extLst>
            </p:cNvPr>
            <p:cNvSpPr/>
            <p:nvPr/>
          </p:nvSpPr>
          <p:spPr>
            <a:xfrm>
              <a:off x="5093000" y="268492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741012C-EE2B-D845-8C1C-1B5F49616E42}"/>
                </a:ext>
              </a:extLst>
            </p:cNvPr>
            <p:cNvCxnSpPr>
              <a:cxnSpLocks/>
              <a:stCxn id="74" idx="5"/>
              <a:endCxn id="80" idx="0"/>
            </p:cNvCxnSpPr>
            <p:nvPr/>
          </p:nvCxnSpPr>
          <p:spPr>
            <a:xfrm>
              <a:off x="6475353" y="2486431"/>
              <a:ext cx="713630" cy="194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6A08882-4818-2B47-AF43-65DB3A0F2932}"/>
                </a:ext>
              </a:extLst>
            </p:cNvPr>
            <p:cNvSpPr/>
            <p:nvPr/>
          </p:nvSpPr>
          <p:spPr>
            <a:xfrm>
              <a:off x="7116983" y="2680678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B06651A-7D77-F541-9DDA-1F08C36D85F2}"/>
                </a:ext>
              </a:extLst>
            </p:cNvPr>
            <p:cNvCxnSpPr>
              <a:cxnSpLocks/>
              <a:stCxn id="74" idx="6"/>
              <a:endCxn id="82" idx="1"/>
            </p:cNvCxnSpPr>
            <p:nvPr/>
          </p:nvCxnSpPr>
          <p:spPr>
            <a:xfrm flipV="1">
              <a:off x="6586455" y="2348717"/>
              <a:ext cx="24571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E347931-D02E-A54A-BAAB-DE145B1395FD}"/>
                </a:ext>
              </a:extLst>
            </p:cNvPr>
            <p:cNvSpPr/>
            <p:nvPr/>
          </p:nvSpPr>
          <p:spPr>
            <a:xfrm>
              <a:off x="6832168" y="227671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7BC63C6-62AF-744D-B387-2D0F32EE9DD9}"/>
              </a:ext>
            </a:extLst>
          </p:cNvPr>
          <p:cNvGrpSpPr/>
          <p:nvPr/>
        </p:nvGrpSpPr>
        <p:grpSpPr>
          <a:xfrm>
            <a:off x="8940125" y="2702651"/>
            <a:ext cx="2891550" cy="1289326"/>
            <a:chOff x="4640425" y="2153961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2332E829-1494-A546-9C22-91D4B60A8048}"/>
                    </a:ext>
                  </a:extLst>
                </p:cNvPr>
                <p:cNvSpPr/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2332E829-1494-A546-9C22-91D4B60A80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CD0C3DC-AD49-654D-8D29-FC12D1520A1A}"/>
                    </a:ext>
                  </a:extLst>
                </p:cNvPr>
                <p:cNvSpPr/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CD0C3DC-AD49-654D-8D29-FC12D152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FC7F4B7-1F92-224A-A9C9-056ED44778CA}"/>
                    </a:ext>
                  </a:extLst>
                </p:cNvPr>
                <p:cNvSpPr/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FBCD3DB-E131-C248-A9B5-2C6828638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blipFill>
                  <a:blip r:embed="rId22"/>
                  <a:stretch>
                    <a:fillRect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5ABF8C3-A79A-564A-BDC8-26650E71B57E}"/>
                </a:ext>
              </a:extLst>
            </p:cNvPr>
            <p:cNvCxnSpPr>
              <a:cxnSpLocks/>
              <a:stCxn id="98" idx="3"/>
              <a:endCxn id="97" idx="0"/>
            </p:cNvCxnSpPr>
            <p:nvPr/>
          </p:nvCxnSpPr>
          <p:spPr>
            <a:xfrm flipH="1">
              <a:off x="5165140" y="2486431"/>
              <a:ext cx="773768" cy="56734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E89CB52-DCFE-1144-8922-E5BE5800F329}"/>
                </a:ext>
              </a:extLst>
            </p:cNvPr>
            <p:cNvCxnSpPr>
              <a:cxnSpLocks/>
              <a:stCxn id="98" idx="5"/>
              <a:endCxn id="96" idx="0"/>
            </p:cNvCxnSpPr>
            <p:nvPr/>
          </p:nvCxnSpPr>
          <p:spPr>
            <a:xfrm>
              <a:off x="6475353" y="2486431"/>
              <a:ext cx="713770" cy="56309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0FB01-ADAB-A9F3-09C4-8267A61D12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572B-DAED-0671-9493-76B32A314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7A49C-F008-F2E9-E285-4DFD761A6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5191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C7D8-271D-6D4A-AB7F-1116B464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Model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33D1-C692-3C48-A3F8-9C71AC809F8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79417" cy="4584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Bayesian network</a:t>
                </a:r>
                <a:r>
                  <a:rPr lang="en-GB" dirty="0"/>
                  <a:t> (BN)</a:t>
                </a:r>
              </a:p>
              <a:p>
                <a:pPr lvl="1"/>
                <a:r>
                  <a:rPr lang="en-GB" i="1" dirty="0"/>
                  <a:t>Directed</a:t>
                </a:r>
                <a:r>
                  <a:rPr lang="en-GB" dirty="0"/>
                  <a:t> </a:t>
                </a:r>
                <a:r>
                  <a:rPr lang="en-GB" i="1" dirty="0"/>
                  <a:t>acyclic</a:t>
                </a:r>
                <a:r>
                  <a:rPr lang="en-GB" dirty="0"/>
                  <a:t> graph</a:t>
                </a:r>
              </a:p>
              <a:p>
                <a:pPr lvl="2"/>
                <a:r>
                  <a:rPr lang="en-GB" dirty="0"/>
                  <a:t>Explicit representation of (conditional) independences</a:t>
                </a:r>
              </a:p>
              <a:p>
                <a:pPr lvl="2"/>
                <a:r>
                  <a:rPr lang="en-GB" dirty="0"/>
                  <a:t>Cannot model bidirectional influences </a:t>
                </a:r>
                <a:r>
                  <a:rPr lang="en-GB" dirty="0">
                    <a:solidFill>
                      <a:srgbClr val="FFC000"/>
                    </a:solidFill>
                  </a:rPr>
                  <a:t>➝ disadvantage!</a:t>
                </a:r>
              </a:p>
              <a:p>
                <a:pPr lvl="1"/>
                <a:r>
                  <a:rPr lang="en-GB" dirty="0"/>
                  <a:t>Factors: set of probability distributions, one for each node</a:t>
                </a:r>
              </a:p>
              <a:p>
                <a:pPr lvl="2"/>
                <a:r>
                  <a:rPr lang="en-GB" dirty="0"/>
                  <a:t>Prior probability tables for roots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Conditional probability tables (CPTs) for all other nodes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given its parents: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𝑝𝑎</m:t>
                        </m:r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Semantics</a:t>
                </a:r>
              </a:p>
              <a:p>
                <a:pPr lvl="2"/>
                <a:r>
                  <a:rPr lang="en-GB" dirty="0"/>
                  <a:t>Product of tables,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as tables are all probability distributions</a:t>
                </a:r>
                <a:r>
                  <a:rPr lang="en-GB" dirty="0">
                    <a:solidFill>
                      <a:schemeClr val="accent1"/>
                    </a:solidFill>
                  </a:rPr>
                  <a:t> ➝ advantage!</a:t>
                </a:r>
              </a:p>
              <a:p>
                <a:r>
                  <a:rPr lang="en-GB" dirty="0"/>
                  <a:t>Compared to undirected variants: independences readable in graph structure </a:t>
                </a:r>
                <a:r>
                  <a:rPr lang="en-GB" dirty="0">
                    <a:solidFill>
                      <a:schemeClr val="accent1"/>
                    </a:solidFill>
                  </a:rPr>
                  <a:t>➝ advantage!</a:t>
                </a:r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33D1-C692-3C48-A3F8-9C71AC809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79417" cy="4584266"/>
              </a:xfrm>
              <a:blipFill>
                <a:blip r:embed="rId3"/>
                <a:stretch>
                  <a:fillRect l="-2167" t="-3315" r="-3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A928D0B-B196-5D43-A9DD-7DFB225DAFF9}"/>
                  </a:ext>
                </a:extLst>
              </p:cNvPr>
              <p:cNvSpPr/>
              <p:nvPr/>
            </p:nvSpPr>
            <p:spPr>
              <a:xfrm>
                <a:off x="10073667" y="2401402"/>
                <a:ext cx="8663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A928D0B-B196-5D43-A9DD-7DFB225DA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667" y="2401402"/>
                <a:ext cx="866326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513E40F-EED4-B64E-BE2A-D5683C092443}"/>
                  </a:ext>
                </a:extLst>
              </p:cNvPr>
              <p:cNvSpPr/>
              <p:nvPr/>
            </p:nvSpPr>
            <p:spPr>
              <a:xfrm>
                <a:off x="8732576" y="3995421"/>
                <a:ext cx="14642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  <m:e>
                          <m:r>
                            <a:rPr lang="de-DE" sz="14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513E40F-EED4-B64E-BE2A-D5683C092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576" y="3995421"/>
                <a:ext cx="1464247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227C9AB-6F32-2544-AA23-862BE7B428C4}"/>
                  </a:ext>
                </a:extLst>
              </p:cNvPr>
              <p:cNvSpPr/>
              <p:nvPr/>
            </p:nvSpPr>
            <p:spPr>
              <a:xfrm>
                <a:off x="10858574" y="3989808"/>
                <a:ext cx="12602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𝑆𝑖𝑐𝑘</m:t>
                          </m:r>
                        </m:e>
                        <m:e>
                          <m:r>
                            <a:rPr lang="de-DE" sz="14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227C9AB-6F32-2544-AA23-862BE7B42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74" y="3989808"/>
                <a:ext cx="1260217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E001F17-7831-BD48-ACCD-64573C9A6046}"/>
              </a:ext>
            </a:extLst>
          </p:cNvPr>
          <p:cNvGrpSpPr/>
          <p:nvPr/>
        </p:nvGrpSpPr>
        <p:grpSpPr>
          <a:xfrm>
            <a:off x="8042942" y="1364835"/>
            <a:ext cx="2732051" cy="852143"/>
            <a:chOff x="2365497" y="5192309"/>
            <a:chExt cx="2325324" cy="85214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0D1516B-710D-7C49-8073-5D468E252848}"/>
                </a:ext>
              </a:extLst>
            </p:cNvPr>
            <p:cNvSpPr txBox="1"/>
            <p:nvPr/>
          </p:nvSpPr>
          <p:spPr>
            <a:xfrm>
              <a:off x="2365497" y="5192309"/>
              <a:ext cx="2325324" cy="852143"/>
            </a:xfrm>
            <a:prstGeom prst="cloudCallout">
              <a:avLst>
                <a:gd name="adj1" fmla="val 23980"/>
                <a:gd name="adj2" fmla="val 1169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D6D385E-AB56-B84B-9CBA-F7A62B551652}"/>
                </a:ext>
              </a:extLst>
            </p:cNvPr>
            <p:cNvSpPr/>
            <p:nvPr/>
          </p:nvSpPr>
          <p:spPr>
            <a:xfrm>
              <a:off x="2602469" y="5288749"/>
              <a:ext cx="20883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Which distributions does the BN have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FF8E42E-2F76-CF46-96DE-D3D67B491FFA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4640425" y="2153961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E85450D8-F39C-364E-A12F-9B4AD58575B7}"/>
                    </a:ext>
                  </a:extLst>
                </p:cNvPr>
                <p:cNvSpPr/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E85450D8-F39C-364E-A12F-9B4AD58575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E5314B0C-D84B-034E-A9D6-42D18E431931}"/>
                    </a:ext>
                  </a:extLst>
                </p:cNvPr>
                <p:cNvSpPr/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E5314B0C-D84B-034E-A9D6-42D18E4319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5698C14-EDE0-304A-8911-CAAF0F11B4D8}"/>
                    </a:ext>
                  </a:extLst>
                </p:cNvPr>
                <p:cNvSpPr/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FBCD3DB-E131-C248-A9B5-2C6828638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blipFill>
                  <a:blip r:embed="rId22"/>
                  <a:stretch>
                    <a:fillRect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E2FD884-F4DF-B144-ACDD-3E418952F6AD}"/>
                </a:ext>
              </a:extLst>
            </p:cNvPr>
            <p:cNvCxnSpPr>
              <a:cxnSpLocks/>
              <a:stCxn id="83" idx="0"/>
              <a:endCxn id="88" idx="2"/>
            </p:cNvCxnSpPr>
            <p:nvPr/>
          </p:nvCxnSpPr>
          <p:spPr>
            <a:xfrm flipH="1" flipV="1">
              <a:off x="5165000" y="2828927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4065A38-5660-1C4D-A59C-EF525E88515E}"/>
                </a:ext>
              </a:extLst>
            </p:cNvPr>
            <p:cNvCxnSpPr>
              <a:cxnSpLocks/>
              <a:stCxn id="84" idx="3"/>
              <a:endCxn id="88" idx="0"/>
            </p:cNvCxnSpPr>
            <p:nvPr/>
          </p:nvCxnSpPr>
          <p:spPr>
            <a:xfrm flipH="1">
              <a:off x="5165000" y="2486431"/>
              <a:ext cx="773908" cy="198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DFA195B-F1E9-5E40-A864-650E3C9A0B17}"/>
                </a:ext>
              </a:extLst>
            </p:cNvPr>
            <p:cNvCxnSpPr>
              <a:cxnSpLocks/>
              <a:stCxn id="82" idx="0"/>
              <a:endCxn id="90" idx="2"/>
            </p:cNvCxnSpPr>
            <p:nvPr/>
          </p:nvCxnSpPr>
          <p:spPr>
            <a:xfrm flipH="1" flipV="1">
              <a:off x="7188983" y="2824678"/>
              <a:ext cx="140" cy="224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E3D7C93-078B-8A44-A0DD-D0BF350CC679}"/>
                </a:ext>
              </a:extLst>
            </p:cNvPr>
            <p:cNvSpPr/>
            <p:nvPr/>
          </p:nvSpPr>
          <p:spPr>
            <a:xfrm>
              <a:off x="5093000" y="268492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6A2069E-0E88-6E4C-92AF-72EF306CA7EC}"/>
                </a:ext>
              </a:extLst>
            </p:cNvPr>
            <p:cNvCxnSpPr>
              <a:cxnSpLocks/>
              <a:stCxn id="84" idx="5"/>
              <a:endCxn id="90" idx="0"/>
            </p:cNvCxnSpPr>
            <p:nvPr/>
          </p:nvCxnSpPr>
          <p:spPr>
            <a:xfrm>
              <a:off x="6475353" y="2486431"/>
              <a:ext cx="713630" cy="194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78D0BA-D9F2-6C48-83BF-7C8B2FA54D5F}"/>
                </a:ext>
              </a:extLst>
            </p:cNvPr>
            <p:cNvSpPr/>
            <p:nvPr/>
          </p:nvSpPr>
          <p:spPr>
            <a:xfrm>
              <a:off x="7116983" y="2680678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062335-3DAF-6E4F-A581-BB0B647C5E52}"/>
                </a:ext>
              </a:extLst>
            </p:cNvPr>
            <p:cNvCxnSpPr>
              <a:cxnSpLocks/>
              <a:stCxn id="84" idx="6"/>
              <a:endCxn id="92" idx="1"/>
            </p:cNvCxnSpPr>
            <p:nvPr/>
          </p:nvCxnSpPr>
          <p:spPr>
            <a:xfrm flipV="1">
              <a:off x="6586455" y="2348717"/>
              <a:ext cx="24571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E48DD81-F69E-7444-86F7-1BB165E29393}"/>
                </a:ext>
              </a:extLst>
            </p:cNvPr>
            <p:cNvSpPr/>
            <p:nvPr/>
          </p:nvSpPr>
          <p:spPr>
            <a:xfrm>
              <a:off x="6832168" y="2276717"/>
              <a:ext cx="144000" cy="144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39C0C9D-8D57-5143-9247-9BAD2A49BD6E}"/>
              </a:ext>
            </a:extLst>
          </p:cNvPr>
          <p:cNvGrpSpPr/>
          <p:nvPr/>
        </p:nvGrpSpPr>
        <p:grpSpPr>
          <a:xfrm>
            <a:off x="8940125" y="2702651"/>
            <a:ext cx="2891550" cy="1289326"/>
            <a:chOff x="4640425" y="2153961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7E9731C-53F1-584C-8094-EA3AA7FE101F}"/>
                    </a:ext>
                  </a:extLst>
                </p:cNvPr>
                <p:cNvSpPr/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7E9731C-53F1-584C-8094-EA3AA7FE1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271" y="3049525"/>
                  <a:ext cx="685704" cy="389513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272CE8B-DFE4-B641-A694-669F527B5552}"/>
                    </a:ext>
                  </a:extLst>
                </p:cNvPr>
                <p:cNvSpPr/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272CE8B-DFE4-B641-A694-669F527B55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425" y="3053774"/>
                  <a:ext cx="1049430" cy="389513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E45A695-4CA1-2C45-992F-F2CB8F3ED674}"/>
                    </a:ext>
                  </a:extLst>
                </p:cNvPr>
                <p:cNvSpPr/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FBCD3DB-E131-C248-A9B5-2C6828638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06" y="2153961"/>
                  <a:ext cx="758649" cy="389513"/>
                </a:xfrm>
                <a:prstGeom prst="ellipse">
                  <a:avLst/>
                </a:prstGeom>
                <a:blipFill>
                  <a:blip r:embed="rId22"/>
                  <a:stretch>
                    <a:fillRect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3CCBAF-D4CB-054E-8D07-5D2F87860B3E}"/>
                </a:ext>
              </a:extLst>
            </p:cNvPr>
            <p:cNvCxnSpPr>
              <a:cxnSpLocks/>
              <a:stCxn id="96" idx="3"/>
              <a:endCxn id="95" idx="0"/>
            </p:cNvCxnSpPr>
            <p:nvPr/>
          </p:nvCxnSpPr>
          <p:spPr>
            <a:xfrm flipH="1">
              <a:off x="5165140" y="2486431"/>
              <a:ext cx="773768" cy="56734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0B8AB4C-0807-8342-B4C5-B9454AB67AF6}"/>
                </a:ext>
              </a:extLst>
            </p:cNvPr>
            <p:cNvCxnSpPr>
              <a:cxnSpLocks/>
              <a:stCxn id="96" idx="5"/>
              <a:endCxn id="94" idx="0"/>
            </p:cNvCxnSpPr>
            <p:nvPr/>
          </p:nvCxnSpPr>
          <p:spPr>
            <a:xfrm>
              <a:off x="6475353" y="2486431"/>
              <a:ext cx="713770" cy="56309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77466-FDF9-656A-E51D-3258902D878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F8A4A-80F3-4C7C-909A-07E6575A2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6EA7-8A28-F534-48D2-EE58CCA6E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639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6" grpId="0"/>
      <p:bldP spid="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Given model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over random variables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Space complexity: </a:t>
                </a:r>
                <a14:m>
                  <m:oMath xmlns:m="http://schemas.openxmlformats.org/officeDocument/2006/math">
                    <m: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Derivation: 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brk m:alnAt="7"/>
                              </m:r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GB" sz="1798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798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sz="1798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798" b="0" i="1" smtClean="0">
                                    <a:latin typeface="Cambria Math" panose="02040503050406030204" pitchFamily="18" charset="0"/>
                                  </a:rPr>
                                  <m:t>𝑟𝑎𝑛</m:t>
                                </m:r>
                                <m:d>
                                  <m:dPr>
                                    <m:ctrlP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  <m:r>
                      <a:rPr lang="en-GB" sz="179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brk m:alnAt="7"/>
                              </m:r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GB" sz="1798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798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nary>
                      </m:e>
                    </m:nary>
                    <m:r>
                      <a:rPr lang="en-GB" sz="1798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GB" sz="1798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798" i="1">
                                    <a:latin typeface="Cambria Math" panose="02040503050406030204" pitchFamily="18" charset="0"/>
                                  </a:rPr>
                                  <m:t>𝑟𝑣</m:t>
                                </m:r>
                                <m:d>
                                  <m:dPr>
                                    <m:ctrlP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sup>
                        </m:sSup>
                      </m:e>
                    </m:nary>
                    <m:r>
                      <a:rPr lang="en-GB" sz="179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GB" sz="1798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798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GB" sz="1798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GB" sz="1798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98" i="1">
                                        <a:latin typeface="Cambria Math" panose="02040503050406030204" pitchFamily="18" charset="0"/>
                                      </a:rPr>
                                      <m:t>𝑟𝑣</m:t>
                                    </m:r>
                                    <m:d>
                                      <m:dPr>
                                        <m:ctrlPr>
                                          <a:rPr lang="en-GB" sz="1798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798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sup>
                        </m:sSup>
                      </m:e>
                    </m:nary>
                    <m:r>
                      <a:rPr lang="en-GB" sz="1798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GB" sz="1798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98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9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9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798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sz="1798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No longer exponential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GB" dirty="0"/>
                  <a:t>, but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b="0" dirty="0"/>
              </a:p>
              <a:p>
                <a:pPr lvl="2">
                  <a:buClr>
                    <a:schemeClr val="tx1"/>
                  </a:buClr>
                </a:pPr>
                <a:r>
                  <a:rPr lang="en-GB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not depending exponentially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endParaRPr lang="en-GB" dirty="0">
                  <a:solidFill>
                    <a:schemeClr val="tx1"/>
                  </a:solidFill>
                </a:endParaRPr>
              </a:p>
              <a:p>
                <a:pPr marL="258503" lvl="1" indent="0">
                  <a:buNone/>
                </a:pPr>
                <a:endParaRPr lang="en-GB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600" t="-27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3D231E4-7C23-CE47-933D-D62273270A27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5E653B3-082D-2341-99ED-7D703FD60177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635B1631-D476-D74F-A5AA-06A8F02E91D2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635B1631-D476-D74F-A5AA-06A8F02E91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8C6F3695-7742-D44C-856C-5B8C95FFA15F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8C6F3695-7742-D44C-856C-5B8C95FFA1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B71422D-C8B6-2F40-894A-E9B1C5734E8F}"/>
                  </a:ext>
                </a:extLst>
              </p:cNvPr>
              <p:cNvCxnSpPr>
                <a:cxnSpLocks/>
                <a:stCxn id="117" idx="5"/>
                <a:endCxn id="139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6684279-6CC2-5044-A05E-EFACADD4CFBE}"/>
                  </a:ext>
                </a:extLst>
              </p:cNvPr>
              <p:cNvCxnSpPr>
                <a:cxnSpLocks/>
                <a:stCxn id="139" idx="0"/>
                <a:endCxn id="132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8DF7FA9-ADD4-C74B-BD0B-D415C6464D52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85F4103-3156-4F44-9A26-A2FF011EF5AD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>
                      <a:extLst>
                        <a:ext uri="{FF2B5EF4-FFF2-40B4-BE49-F238E27FC236}">
                          <a16:creationId xmlns:a16="http://schemas.microsoft.com/office/drawing/2014/main" id="{80D67B34-6177-6E47-AD9D-D49B44A76C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D85144F-3455-814B-9411-2E98F7EB35C3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5983AB9-A06A-2944-9BBE-8E8C084AE0DC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E372AE17-8236-2E41-8FCC-E774FCCB3D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3160A0C-F84D-9D47-9649-0942553BA2A0}"/>
                  </a:ext>
                </a:extLst>
              </p:cNvPr>
              <p:cNvCxnSpPr>
                <a:cxnSpLocks/>
                <a:stCxn id="132" idx="0"/>
                <a:endCxn id="137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CD02E4F-3533-EE4A-AB6D-95C55A23CD8D}"/>
                  </a:ext>
                </a:extLst>
              </p:cNvPr>
              <p:cNvCxnSpPr>
                <a:cxnSpLocks/>
                <a:stCxn id="137" idx="1"/>
                <a:endCxn id="116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8CF35CB6-ACA4-094E-97D0-C6D2462D8D0A}"/>
                  </a:ext>
                </a:extLst>
              </p:cNvPr>
              <p:cNvCxnSpPr>
                <a:cxnSpLocks/>
                <a:stCxn id="130" idx="3"/>
                <a:endCxn id="137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5D60854C-A319-864D-9DD7-F3646D7B4418}"/>
                  </a:ext>
                </a:extLst>
              </p:cNvPr>
              <p:cNvCxnSpPr>
                <a:cxnSpLocks/>
                <a:stCxn id="132" idx="4"/>
                <a:endCxn id="135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B67D0FA-4138-0E40-B508-AE11AD707933}"/>
                  </a:ext>
                </a:extLst>
              </p:cNvPr>
              <p:cNvCxnSpPr>
                <a:cxnSpLocks/>
                <a:stCxn id="133" idx="0"/>
                <a:endCxn id="135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6A48C7-3D83-9942-9B52-EFC1AEFE7DD4}"/>
                  </a:ext>
                </a:extLst>
              </p:cNvPr>
              <p:cNvCxnSpPr>
                <a:cxnSpLocks/>
                <a:stCxn id="135" idx="3"/>
                <a:endCxn id="131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F8A126D5-3578-5A49-B882-733BBCB78CD4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BEB5E265-D55F-2F49-83C7-7F925596C810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6D031F36-D972-E94C-8208-EFC61264F4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571CA99-CE1D-9543-89BA-6C046F78A36A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02BF4E9B-9F3A-0E45-A4A6-65CB873EC1C4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>
                      <a:extLst>
                        <a:ext uri="{FF2B5EF4-FFF2-40B4-BE49-F238E27FC236}">
                          <a16:creationId xmlns:a16="http://schemas.microsoft.com/office/drawing/2014/main" id="{217CA72B-C559-8F49-B943-A8C0C10DEC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2A85109C-4362-E64F-BBC9-62AD757CFE58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2A85109C-4362-E64F-BBC9-62AD757CFE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37F3E3D9-9720-5F4B-8CDC-525B91F53ACC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2ABFD538-9917-5C4F-9047-6E11E0D46540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7C3F931A-9734-B140-BAF7-DB04B8EB2B3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84334AE-10EE-8143-ADEB-FCC2FE2D8374}"/>
                  </a:ext>
                </a:extLst>
              </p:cNvPr>
              <p:cNvCxnSpPr>
                <a:cxnSpLocks/>
                <a:stCxn id="139" idx="2"/>
                <a:endCxn id="133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1508971-5370-4841-BE53-1F0EA28E10D9}"/>
                </a:ext>
              </a:extLst>
            </p:cNvPr>
            <p:cNvCxnSpPr>
              <a:cxnSpLocks/>
              <a:stCxn id="132" idx="6"/>
              <a:endCxn id="141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11076-AFB1-39D1-1DE7-49B5FBD6AE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EA938-D281-9697-C35A-A892ECBF4C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3479-CDBB-C698-9A84-2BFAAEE570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02457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37EA-1F5D-6349-97AF-1B16D24F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Compact Encoding for Faster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4" y="1332843"/>
                <a:ext cx="8305848" cy="4584266"/>
              </a:xfrm>
            </p:spPr>
            <p:txBody>
              <a:bodyPr/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Use factorisation for query answering</a:t>
                </a:r>
              </a:p>
              <a:p>
                <a:pPr lvl="1"/>
                <a:r>
                  <a:rPr lang="en-GB" dirty="0"/>
                  <a:t>Sum out all non-query variables from a product</a:t>
                </a:r>
              </a:p>
              <a:p>
                <a:pPr lvl="2"/>
                <a:r>
                  <a:rPr lang="en-GB" dirty="0"/>
                  <a:t>Distributive law holds </a:t>
                </a:r>
                <a:br>
                  <a:rPr lang="en-GB" dirty="0"/>
                </a:br>
                <a:r>
                  <a:rPr lang="en-GB" dirty="0"/>
                  <a:t>➝ Move factors from the inner sums outwards if inputs not affected by sum</a:t>
                </a:r>
              </a:p>
              <a:p>
                <a:pPr lvl="2"/>
                <a:r>
                  <a:rPr lang="en-GB" dirty="0"/>
                  <a:t>Sum out variable from smaller sub-products</a:t>
                </a:r>
              </a:p>
              <a:p>
                <a:pPr lvl="2"/>
                <a:r>
                  <a:rPr lang="en-GB" dirty="0"/>
                  <a:t>Basic idea of </a:t>
                </a:r>
                <a:r>
                  <a:rPr lang="en-GB" dirty="0">
                    <a:solidFill>
                      <a:schemeClr val="accent2"/>
                    </a:solidFill>
                  </a:rPr>
                  <a:t>variable elimination</a:t>
                </a:r>
              </a:p>
              <a:p>
                <a:r>
                  <a:rPr lang="en-GB" dirty="0"/>
                  <a:t>Focus for the remainder of the lecture: queries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Evidence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= set of observations; may be empty: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/>
                  <a:t> ➝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1BC10C-5D04-B549-927C-8E58543C5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4" y="1332843"/>
                <a:ext cx="8305848" cy="4584266"/>
              </a:xfrm>
              <a:blipFill>
                <a:blip r:embed="rId2"/>
                <a:stretch>
                  <a:fillRect l="-243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5A18A9B-DD97-D740-84B8-EE8FD92B255A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944EFEC-4C79-DF4A-AA72-65FE71CE9952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CAC56E4-A66D-FB4D-BFC3-751F789D6B8A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CAC56E4-A66D-FB4D-BFC3-751F789D6B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BAE4B4-903D-1241-AD52-5AE7F9DF6DE6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BAE4B4-903D-1241-AD52-5AE7F9DF6D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94A0F7D-E5D8-F444-8AA9-B035904E7D75}"/>
                  </a:ext>
                </a:extLst>
              </p:cNvPr>
              <p:cNvCxnSpPr>
                <a:cxnSpLocks/>
                <a:stCxn id="46" idx="5"/>
                <a:endCxn id="68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15D0F2F-AD45-3743-B25D-2FEC88365278}"/>
                  </a:ext>
                </a:extLst>
              </p:cNvPr>
              <p:cNvCxnSpPr>
                <a:cxnSpLocks/>
                <a:stCxn id="68" idx="0"/>
                <a:endCxn id="61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3DC18BA-D717-C94D-A60F-88EF0F140989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85DA297-14B0-D142-B873-7714432CC1C9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3099DAF8-0DE6-994D-93B2-95C7F22DD2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8567F16-6A18-C545-BA90-2B439070EF2C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1EC129B-3B26-A24B-B13D-230A391A6335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DFE4F38F-DDED-134B-8EA0-34BE795FBC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87077A5-A6E0-0C4A-AD00-4D2E19C892AE}"/>
                  </a:ext>
                </a:extLst>
              </p:cNvPr>
              <p:cNvCxnSpPr>
                <a:cxnSpLocks/>
                <a:stCxn id="61" idx="0"/>
                <a:endCxn id="66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9BD13BF-6B2A-194B-B379-F4B6624059A0}"/>
                  </a:ext>
                </a:extLst>
              </p:cNvPr>
              <p:cNvCxnSpPr>
                <a:cxnSpLocks/>
                <a:stCxn id="66" idx="1"/>
                <a:endCxn id="45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BB9B81F-E54F-D040-95F3-E0F3035B042F}"/>
                  </a:ext>
                </a:extLst>
              </p:cNvPr>
              <p:cNvCxnSpPr>
                <a:cxnSpLocks/>
                <a:stCxn id="59" idx="3"/>
                <a:endCxn id="66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B8FE3AE-9135-0242-BBCD-1FA286AC5175}"/>
                  </a:ext>
                </a:extLst>
              </p:cNvPr>
              <p:cNvCxnSpPr>
                <a:cxnSpLocks/>
                <a:stCxn id="61" idx="4"/>
                <a:endCxn id="64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64E2DEC-794A-314F-BB48-1F90C06718E7}"/>
                  </a:ext>
                </a:extLst>
              </p:cNvPr>
              <p:cNvCxnSpPr>
                <a:cxnSpLocks/>
                <a:stCxn id="62" idx="0"/>
                <a:endCxn id="64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270EC93-69D1-3F41-A289-FDE731033C61}"/>
                  </a:ext>
                </a:extLst>
              </p:cNvPr>
              <p:cNvCxnSpPr>
                <a:cxnSpLocks/>
                <a:stCxn id="64" idx="3"/>
                <a:endCxn id="60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70A5B97-2248-6443-B8C7-E31DB34B29BC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E2647FC-2D78-0D4F-AC7E-BBCB95327F90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202F65D3-E9B4-6E43-894E-CCA82FC84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4A64943-696A-3C41-9DFC-37C7587FBDC6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9384AD3-D813-F14D-920D-DDB2F848540F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B877C90C-9189-9D46-A25F-A3EB54D235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7F1EF04-FEDD-2A4E-86FB-DBE461F010E8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7F1EF04-FEDD-2A4E-86FB-DBE461F010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D6C6333-C161-A54B-B1AD-BF97241BB0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54D04EA-1531-6849-A3F0-41C7FBA6F2A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9830972-0CEF-524E-A221-3D89171B7CB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967725C-DCDA-C246-910E-D5E294C49783}"/>
                  </a:ext>
                </a:extLst>
              </p:cNvPr>
              <p:cNvCxnSpPr>
                <a:cxnSpLocks/>
                <a:stCxn id="68" idx="2"/>
                <a:endCxn id="62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BDB4DD-7C7F-9647-BCDF-587FE048D0D9}"/>
                </a:ext>
              </a:extLst>
            </p:cNvPr>
            <p:cNvCxnSpPr>
              <a:cxnSpLocks/>
              <a:stCxn id="61" idx="6"/>
              <a:endCxn id="70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8EF9C-8EA9-98E6-FE2D-2B040595C0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02F45-5AB7-A90F-7517-0269FA34A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7D5DB-9F89-8CD9-C30B-281530E4C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76015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Elimination (VE)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1FE8-4DE3-4940-801E-231952CB71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Outline: 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en-GB" dirty="0"/>
                  <a:t>Absorb evidence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in each factor covered by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i.e.,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GB" dirty="0"/>
                  <a:t>, 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en-GB" dirty="0"/>
                  <a:t>Sum out non-query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accent1"/>
                    </a:solidFill>
                  </a:rPr>
                  <a:t>using factorisation</a:t>
                </a:r>
                <a:r>
                  <a:rPr lang="en-GB" dirty="0"/>
                  <a:t> in model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sz="2000" dirty="0"/>
                  <a:t>Factor out factors from sums if arguments not covered by sum</a:t>
                </a:r>
              </a:p>
              <a:p>
                <a:pPr marL="715703" lvl="1" indent="-457200">
                  <a:buFont typeface="+mj-lt"/>
                  <a:buAutoNum type="arabicPeriod" startAt="3"/>
                </a:pPr>
                <a:r>
                  <a:rPr lang="en-GB" dirty="0"/>
                  <a:t>Divide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GB" dirty="0"/>
                  <a:t> = Normalise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GB" b="1" dirty="0"/>
              </a:p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1FE8-4DE3-4940-801E-231952CB7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1151F36-7937-5343-B19E-2C3E082C8887}"/>
                  </a:ext>
                </a:extLst>
              </p:cNvPr>
              <p:cNvSpPr/>
              <p:nvPr/>
            </p:nvSpPr>
            <p:spPr>
              <a:xfrm>
                <a:off x="4445025" y="4278710"/>
                <a:ext cx="1822614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𝑟𝑣</m:t>
                          </m:r>
                          <m:d>
                            <m:dPr>
                              <m:ctrlPr>
                                <a:rPr lang="de-DE" sz="1600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solidFill>
                                    <a:schemeClr val="tx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sz="1600" b="1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GB" sz="16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1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16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1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GB" sz="16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1151F36-7937-5343-B19E-2C3E082C8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25" y="4278710"/>
                <a:ext cx="1822614" cy="358303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07987C-2EEA-AD42-9AA4-D7B8AAA1ECCA}"/>
                  </a:ext>
                </a:extLst>
              </p:cNvPr>
              <p:cNvSpPr/>
              <p:nvPr/>
            </p:nvSpPr>
            <p:spPr>
              <a:xfrm>
                <a:off x="359625" y="2655258"/>
                <a:ext cx="6096000" cy="18100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GB" sz="2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GB" sz="2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m:rPr>
                          <m:aln/>
                        </m:rP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m:rPr>
                              <m:brk m:alnAt="7"/>
                            </m:r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GB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2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m:rPr>
                              <m:brk m:alnAt="7"/>
                            </m:r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GB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GB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07987C-2EEA-AD42-9AA4-D7B8AAA1E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2655258"/>
                <a:ext cx="6096000" cy="1810047"/>
              </a:xfrm>
              <a:prstGeom prst="rect">
                <a:avLst/>
              </a:prstGeom>
              <a:blipFill>
                <a:blip r:embed="rId5"/>
                <a:stretch>
                  <a:fillRect t="-63889" b="-8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E860EF16-D946-A442-A893-F65CBC73FD0D}"/>
              </a:ext>
            </a:extLst>
          </p:cNvPr>
          <p:cNvSpPr/>
          <p:nvPr/>
        </p:nvSpPr>
        <p:spPr>
          <a:xfrm rot="5400000">
            <a:off x="5296695" y="3569045"/>
            <a:ext cx="146325" cy="1174518"/>
          </a:xfrm>
          <a:prstGeom prst="rightBrac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0DA547E-C131-8C4E-94B0-C7D1BEA678E6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010C3A8-A597-5848-9A75-E344C04E8F51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10B96037-7322-924F-B921-C463C359C441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10B96037-7322-924F-B921-C463C359C4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0F70A17A-C61F-6D4B-B8F2-67F9665560BB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29D671F-171D-FE49-845F-5EFC0E767E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F5F2242-E7AC-4441-B554-562E9B0D3FC6}"/>
                  </a:ext>
                </a:extLst>
              </p:cNvPr>
              <p:cNvCxnSpPr>
                <a:cxnSpLocks/>
                <a:stCxn id="129" idx="5"/>
                <a:endCxn id="151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3265B42-3D72-E040-9482-267D80352920}"/>
                  </a:ext>
                </a:extLst>
              </p:cNvPr>
              <p:cNvCxnSpPr>
                <a:cxnSpLocks/>
                <a:stCxn id="151" idx="0"/>
                <a:endCxn id="144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50E65A5E-ACAA-6D44-895D-6DEA898D00FA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B467BC89-B039-ED43-8B03-10B104033D00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TextBox 153">
                      <a:extLst>
                        <a:ext uri="{FF2B5EF4-FFF2-40B4-BE49-F238E27FC236}">
                          <a16:creationId xmlns:a16="http://schemas.microsoft.com/office/drawing/2014/main" id="{46DEEB7D-BD33-5046-AAA2-400E5C5FB4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F6125D2E-DCF9-E243-B1F1-F6A86A1FC497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A5BB104E-20B1-8843-A5D5-F41FE9832723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C2118D9A-722C-8548-96E5-E082852C89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4D3FEF4-A847-3541-BF2B-529D2264093C}"/>
                  </a:ext>
                </a:extLst>
              </p:cNvPr>
              <p:cNvCxnSpPr>
                <a:cxnSpLocks/>
                <a:stCxn id="144" idx="0"/>
                <a:endCxn id="149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B02721A-E529-9F42-9B42-1F1E0A6606B9}"/>
                  </a:ext>
                </a:extLst>
              </p:cNvPr>
              <p:cNvCxnSpPr>
                <a:cxnSpLocks/>
                <a:stCxn id="149" idx="1"/>
                <a:endCxn id="12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786F905-F8BF-2544-A753-E231116E3705}"/>
                  </a:ext>
                </a:extLst>
              </p:cNvPr>
              <p:cNvCxnSpPr>
                <a:cxnSpLocks/>
                <a:stCxn id="142" idx="3"/>
                <a:endCxn id="149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1EAF0A5C-5E91-2342-B548-CC5BAE3AD75F}"/>
                  </a:ext>
                </a:extLst>
              </p:cNvPr>
              <p:cNvCxnSpPr>
                <a:cxnSpLocks/>
                <a:stCxn id="144" idx="4"/>
                <a:endCxn id="147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0FF537C-F978-5743-8333-9F58FBB98AA9}"/>
                  </a:ext>
                </a:extLst>
              </p:cNvPr>
              <p:cNvCxnSpPr>
                <a:cxnSpLocks/>
                <a:stCxn id="145" idx="0"/>
                <a:endCxn id="147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2F6EA7D1-034F-9744-9AE1-E6564E40AC13}"/>
                  </a:ext>
                </a:extLst>
              </p:cNvPr>
              <p:cNvCxnSpPr>
                <a:cxnSpLocks/>
                <a:stCxn id="147" idx="3"/>
                <a:endCxn id="143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D05BBAEC-B95F-FC47-A355-F51CFD01F351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4A864A2A-0232-824A-BD6E-6110E0AACC3A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4F17F764-C3EE-1545-907E-2A13727959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527085F-98FA-DA49-9033-95B7F86DAD31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2A67028-80D8-3048-9C05-AC445EA42928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4E94CF54-B7EB-144F-A9AC-53C4EAAE7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16E5036C-0AE0-D741-AA66-115CF47D97D9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16E5036C-0AE0-D741-AA66-115CF47D97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F67929D8-5495-7845-89C0-8D22AAFF743E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BAC8815C-8781-ED45-97C1-9F4C9F17DFD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9C8B186-1331-5346-BEED-044D8963342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A856722-648D-2B4F-BF3F-DEFA48D262F5}"/>
                  </a:ext>
                </a:extLst>
              </p:cNvPr>
              <p:cNvCxnSpPr>
                <a:cxnSpLocks/>
                <a:stCxn id="151" idx="2"/>
                <a:endCxn id="145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E6C4832-65E0-AD43-B14E-DD62989C1667}"/>
                </a:ext>
              </a:extLst>
            </p:cNvPr>
            <p:cNvCxnSpPr>
              <a:cxnSpLocks/>
              <a:stCxn id="144" idx="6"/>
              <a:endCxn id="153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62CBF-BC64-5718-5731-25747AE187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18B24-1BD3-24CB-F148-1901E9B663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5DC4-F3E8-679D-411A-A4F8F9E99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91882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Elimination (VE):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ECF08-87AC-7F12-2628-05241A22F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70CCE9-207B-EF4C-8652-0E539CCD9E93}"/>
                  </a:ext>
                </a:extLst>
              </p:cNvPr>
              <p:cNvSpPr/>
              <p:nvPr/>
            </p:nvSpPr>
            <p:spPr>
              <a:xfrm>
                <a:off x="672097" y="1899653"/>
                <a:ext cx="8504512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>
                                  <a:latin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1798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798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Val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b="1" i="1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𝑇𝑟𝑎𝑣𝑒𝑙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70CCE9-207B-EF4C-8652-0E539CCD9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7" y="1899653"/>
                <a:ext cx="8504512" cy="793493"/>
              </a:xfrm>
              <a:prstGeom prst="rect">
                <a:avLst/>
              </a:prstGeom>
              <a:blipFill>
                <a:blip r:embed="rId2"/>
                <a:stretch>
                  <a:fillRect l="-3875" t="-119048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7494D-9E6D-484C-8AC7-B9CED9C4F1FB}"/>
                  </a:ext>
                </a:extLst>
              </p:cNvPr>
              <p:cNvSpPr/>
              <p:nvPr/>
            </p:nvSpPr>
            <p:spPr>
              <a:xfrm>
                <a:off x="672097" y="2597905"/>
                <a:ext cx="5753243" cy="900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1798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798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Val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nary>
                                            <m:naryPr>
                                              <m:chr m:val="∏"/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798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798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798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798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798" b="1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798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sz="1798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798" b="1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798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GB" sz="1798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sz="1798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7494D-9E6D-484C-8AC7-B9CED9C4F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7" y="2597905"/>
                <a:ext cx="5753243" cy="900014"/>
              </a:xfrm>
              <a:prstGeom prst="rect">
                <a:avLst/>
              </a:prstGeom>
              <a:blipFill>
                <a:blip r:embed="rId3"/>
                <a:stretch>
                  <a:fillRect l="-5507" t="-92958" b="-143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096BA41-3739-B94A-86AE-74D0A180D286}"/>
                  </a:ext>
                </a:extLst>
              </p:cNvPr>
              <p:cNvSpPr/>
              <p:nvPr/>
            </p:nvSpPr>
            <p:spPr>
              <a:xfrm>
                <a:off x="654010" y="3617932"/>
                <a:ext cx="8307853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1798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798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Val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𝑇𝑟𝑎𝑣𝑒𝑙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096BA41-3739-B94A-86AE-74D0A180D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0" y="3617932"/>
                <a:ext cx="8307853" cy="793493"/>
              </a:xfrm>
              <a:prstGeom prst="rect">
                <a:avLst/>
              </a:prstGeom>
              <a:blipFill>
                <a:blip r:embed="rId4"/>
                <a:stretch>
                  <a:fillRect l="-3201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/>
              <p:nvPr/>
            </p:nvSpPr>
            <p:spPr>
              <a:xfrm>
                <a:off x="654009" y="4460452"/>
                <a:ext cx="8474393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1798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798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Val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9" y="4460452"/>
                <a:ext cx="8474393" cy="793493"/>
              </a:xfrm>
              <a:prstGeom prst="rect">
                <a:avLst/>
              </a:prstGeom>
              <a:blipFill>
                <a:blip r:embed="rId5"/>
                <a:stretch>
                  <a:fillRect l="-2840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359625" y="1482225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482225"/>
                <a:ext cx="1269539" cy="368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C08BA8BD-F54F-2147-8EE6-5897021A1D0D}"/>
              </a:ext>
            </a:extLst>
          </p:cNvPr>
          <p:cNvSpPr txBox="1"/>
          <p:nvPr/>
        </p:nvSpPr>
        <p:spPr>
          <a:xfrm>
            <a:off x="2105929" y="5600447"/>
            <a:ext cx="7022473" cy="3690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798" dirty="0"/>
              <a:t>Sums can be computed independently ➝ could be done in parallel</a:t>
            </a:r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4F8DE853-5183-474B-8DD7-2B397E40FF1B}"/>
              </a:ext>
            </a:extLst>
          </p:cNvPr>
          <p:cNvSpPr/>
          <p:nvPr/>
        </p:nvSpPr>
        <p:spPr>
          <a:xfrm rot="16200000">
            <a:off x="3557116" y="3974651"/>
            <a:ext cx="155956" cy="25622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D9C95E6B-ECA6-9B44-BA87-77087CBF18D5}"/>
              </a:ext>
            </a:extLst>
          </p:cNvPr>
          <p:cNvSpPr/>
          <p:nvPr/>
        </p:nvSpPr>
        <p:spPr>
          <a:xfrm rot="16200000">
            <a:off x="6860147" y="3232019"/>
            <a:ext cx="157767" cy="4045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2778CFD-2520-D147-9446-05A895246A4A}"/>
              </a:ext>
            </a:extLst>
          </p:cNvPr>
          <p:cNvCxnSpPr>
            <a:cxnSpLocks/>
            <a:stCxn id="55" idx="0"/>
            <a:endCxn id="56" idx="1"/>
          </p:cNvCxnSpPr>
          <p:nvPr/>
        </p:nvCxnSpPr>
        <p:spPr>
          <a:xfrm flipH="1" flipV="1">
            <a:off x="3635095" y="5333735"/>
            <a:ext cx="1982071" cy="266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6D4A032-D4E7-0142-A4FA-39350284B011}"/>
              </a:ext>
            </a:extLst>
          </p:cNvPr>
          <p:cNvCxnSpPr>
            <a:cxnSpLocks/>
            <a:stCxn id="55" idx="0"/>
            <a:endCxn id="57" idx="1"/>
          </p:cNvCxnSpPr>
          <p:nvPr/>
        </p:nvCxnSpPr>
        <p:spPr>
          <a:xfrm flipV="1">
            <a:off x="5617166" y="5333734"/>
            <a:ext cx="1321865" cy="26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50B654-670C-3749-AA0D-3CFDDC92B520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D42E18F-41B5-2B46-98E0-03998CEBC845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21A12CF-B9F6-4041-ADD3-F2ABA714C0F4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21A12CF-B9F6-4041-ADD3-F2ABA714C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01D2AB1-20C8-B849-B130-3AEB467BDF1B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01D2AB1-20C8-B849-B130-3AEB467BD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46AE279-1A39-3148-93E9-1D26328C4B7B}"/>
                  </a:ext>
                </a:extLst>
              </p:cNvPr>
              <p:cNvCxnSpPr>
                <a:cxnSpLocks/>
                <a:stCxn id="60" idx="5"/>
                <a:endCxn id="113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C811306-EDFB-494F-8F1A-546A0B9531DF}"/>
                  </a:ext>
                </a:extLst>
              </p:cNvPr>
              <p:cNvCxnSpPr>
                <a:cxnSpLocks/>
                <a:stCxn id="113" idx="0"/>
                <a:endCxn id="106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40AE376-FEA1-A14C-A848-9510861E9BF0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CC70842-B74A-C446-A19D-C27BF899C814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1B9B4DBC-F2C3-4741-AD8A-359B686421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5AF24F5-FC15-2544-BE0B-306C3459F9D3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E94E96F-F531-E64B-9FCA-F5030AED1A9D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475FD945-7D86-DB46-B0E8-D0FC430BD0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448B159-2E97-424D-ADCC-7580114E3F38}"/>
                  </a:ext>
                </a:extLst>
              </p:cNvPr>
              <p:cNvCxnSpPr>
                <a:cxnSpLocks/>
                <a:stCxn id="106" idx="0"/>
                <a:endCxn id="111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0A33974-94B6-374B-8CB1-E15D61B1369B}"/>
                  </a:ext>
                </a:extLst>
              </p:cNvPr>
              <p:cNvCxnSpPr>
                <a:cxnSpLocks/>
                <a:stCxn id="111" idx="1"/>
                <a:endCxn id="5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3570652-ABD6-2244-A25C-BCB879632810}"/>
                  </a:ext>
                </a:extLst>
              </p:cNvPr>
              <p:cNvCxnSpPr>
                <a:cxnSpLocks/>
                <a:stCxn id="104" idx="3"/>
                <a:endCxn id="111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A0CEDF5-B9C3-934F-AFC8-98BFFF20C76C}"/>
                  </a:ext>
                </a:extLst>
              </p:cNvPr>
              <p:cNvCxnSpPr>
                <a:cxnSpLocks/>
                <a:stCxn id="106" idx="4"/>
                <a:endCxn id="109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407252E-EEB7-BE43-ADB5-520C91CE129B}"/>
                  </a:ext>
                </a:extLst>
              </p:cNvPr>
              <p:cNvCxnSpPr>
                <a:cxnSpLocks/>
                <a:stCxn id="107" idx="0"/>
                <a:endCxn id="109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E73CCF0-5EC5-8649-BAD2-82E8A7C2DF21}"/>
                  </a:ext>
                </a:extLst>
              </p:cNvPr>
              <p:cNvCxnSpPr>
                <a:cxnSpLocks/>
                <a:stCxn id="109" idx="3"/>
                <a:endCxn id="105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F631F45-AFF7-1E47-AE6B-E2C54936D2A4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CF4E746-87DC-0C4F-8932-0C9F9B47F664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50C156F3-8068-5F47-8E6E-5327C05146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1EE2C10-0F1E-E94A-B3E6-24D2EA2DF549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4C20CDE-77ED-C345-975C-57C4EFE1D2C7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34999224-57F5-4A48-A80E-DA5B2A8C88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E3F03D9D-DE01-E54E-AE65-7363A7289549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E3F03D9D-DE01-E54E-AE65-7363A72895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C5F5D56D-A0E7-0A42-9DD7-7F64426523B6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58CE8B81-2105-9C44-9DC1-503D4A9DECD6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473B8A16-B9ED-5447-996A-DA7014DB98B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115FD5D-723B-C44F-967C-019EA6140CEB}"/>
                  </a:ext>
                </a:extLst>
              </p:cNvPr>
              <p:cNvCxnSpPr>
                <a:cxnSpLocks/>
                <a:stCxn id="113" idx="2"/>
                <a:endCxn id="107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D069F71-3428-E34E-9FB8-557B88D21FA0}"/>
                </a:ext>
              </a:extLst>
            </p:cNvPr>
            <p:cNvCxnSpPr>
              <a:cxnSpLocks/>
              <a:stCxn id="106" idx="6"/>
              <a:endCxn id="115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4036B31-72A8-8E4A-ADFB-AA26990E480F}"/>
                  </a:ext>
                </a:extLst>
              </p:cNvPr>
              <p:cNvSpPr txBox="1"/>
              <p:nvPr/>
            </p:nvSpPr>
            <p:spPr>
              <a:xfrm>
                <a:off x="4093659" y="6298564"/>
                <a:ext cx="4003981" cy="307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4036B31-72A8-8E4A-ADFB-AA26990E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59" y="6298564"/>
                <a:ext cx="4003981" cy="307648"/>
              </a:xfrm>
              <a:prstGeom prst="rect">
                <a:avLst/>
              </a:prstGeom>
              <a:blipFill>
                <a:blip r:embed="rId26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1FE89-94D1-7743-6519-C72AB825385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DD0AC-3090-E570-3B71-A26AC2193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12E1-DFD2-3EF5-8E1E-2234772F6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035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8" grpId="0"/>
      <p:bldP spid="55" grpId="0" animBg="1"/>
      <p:bldP spid="56" grpId="0" animBg="1"/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/>
              <p:nvPr/>
            </p:nvSpPr>
            <p:spPr>
              <a:xfrm>
                <a:off x="470037" y="1216825"/>
                <a:ext cx="8474393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sz="1798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798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Val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7" y="1216825"/>
                <a:ext cx="8474393" cy="793493"/>
              </a:xfrm>
              <a:prstGeom prst="rect">
                <a:avLst/>
              </a:prstGeom>
              <a:blipFill>
                <a:blip r:embed="rId2"/>
                <a:stretch>
                  <a:fillRect l="-2994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-88055" y="1114729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55" y="1114729"/>
                <a:ext cx="1269539" cy="368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7064474" y="1299203"/>
            <a:ext cx="1711609" cy="68356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2D0CDB9-34B0-2641-90EF-387C92BABB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3808" y="3048153"/>
              <a:ext cx="203261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2D0CDB9-34B0-2641-90EF-387C92BABB9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3808" y="3048153"/>
              <a:ext cx="203261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4167" r="-268182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4167" r="-168182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4167" r="-57447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4167" r="-3846" b="-8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104167" r="-268182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104167" r="-168182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104167" r="-57447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104167" r="-3846" b="-7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204167" r="-268182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204167" r="-168182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204167" r="-57447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204167" r="-3846" b="-6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304167" r="-268182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304167" r="-168182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304167" r="-57447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304167" r="-3846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388000" r="-268182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388000" r="-168182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388000" r="-57447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388000" r="-3846" b="-3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508333" r="-26818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508333" r="-16818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508333" r="-574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508333" r="-384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608333" r="-2681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608333" r="-1681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608333" r="-5744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608333" r="-384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708333" r="-26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708333" r="-16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708333" r="-574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708333" r="-384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808333" r="-2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808333" r="-1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808333" r="-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808333" r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58BE6DE6-DD8B-EE4D-A5D2-3CA8EBF2F8E9}"/>
              </a:ext>
            </a:extLst>
          </p:cNvPr>
          <p:cNvSpPr/>
          <p:nvPr/>
        </p:nvSpPr>
        <p:spPr>
          <a:xfrm>
            <a:off x="633809" y="3346859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533721-17BE-DF42-A687-333E1B8E9E3F}"/>
              </a:ext>
            </a:extLst>
          </p:cNvPr>
          <p:cNvGrpSpPr/>
          <p:nvPr/>
        </p:nvGrpSpPr>
        <p:grpSpPr>
          <a:xfrm>
            <a:off x="2666421" y="3455080"/>
            <a:ext cx="1095517" cy="408247"/>
            <a:chOff x="4180114" y="3363230"/>
            <a:chExt cx="1096658" cy="40867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03973BF-072D-9445-8FF2-9922221A0CE1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5643A4-08CA-A64F-BD53-A0B1F52990E4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951B80E-65A3-3D40-935B-83C687B8ACA2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48D4DE7B-0039-E44D-B5C1-262E1868F7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3" y="3051051"/>
              <a:ext cx="1448247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48D4DE7B-0039-E44D-B5C1-262E1868F73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3" y="3051051"/>
              <a:ext cx="1448247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t="-4000" r="-16363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97778" t="-4000" r="-6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342308" t="-4000" r="-3846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5971A703-E949-D44E-9730-4C28BA6E1C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0" y="3503141"/>
              <a:ext cx="145473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5971A703-E949-D44E-9730-4C28BA6E1C2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0" y="3503141"/>
              <a:ext cx="145473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r="-1577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102273" r="-6136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2963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4589505D-64E4-A24F-893C-D4FA60A7E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2" y="4100625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4589505D-64E4-A24F-893C-D4FA60A7ED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2" y="4100625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r="-1577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02273" r="-6136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32963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DF0F2DE9-E277-3C4F-919C-809C5051C1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2" y="4718636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DF0F2DE9-E277-3C4F-919C-809C5051C1B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2" y="4718636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r="-16363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l="-97778" r="-6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l="-32963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DFF1C031-0AFC-F946-9A3B-28AA149930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0" y="5336648"/>
              <a:ext cx="145288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DFF1C031-0AFC-F946-9A3B-28AA149930B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0" y="5336648"/>
              <a:ext cx="145288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0"/>
                          <a:stretch>
                            <a:fillRect t="-4000" r="-1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0"/>
                          <a:stretch>
                            <a:fillRect l="-102273" t="-4000" r="-6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0"/>
                          <a:stretch>
                            <a:fillRect l="-329630" t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11B8648-315A-3043-9F2E-A54826F80F40}"/>
              </a:ext>
            </a:extLst>
          </p:cNvPr>
          <p:cNvGrpSpPr/>
          <p:nvPr/>
        </p:nvGrpSpPr>
        <p:grpSpPr>
          <a:xfrm>
            <a:off x="2666421" y="4057392"/>
            <a:ext cx="1095517" cy="408247"/>
            <a:chOff x="4180114" y="3363230"/>
            <a:chExt cx="1096658" cy="4086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6D4E4F-E995-8E4C-AE3F-80D97DD12070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E2DF5A-5D56-6941-B8A3-4E61196A47BE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4E913E4-AA6D-3541-A637-E9FDFB2E9726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9A9598B-FAA4-FA42-9DAD-CC7AECCFC4BB}"/>
              </a:ext>
            </a:extLst>
          </p:cNvPr>
          <p:cNvGrpSpPr/>
          <p:nvPr/>
        </p:nvGrpSpPr>
        <p:grpSpPr>
          <a:xfrm>
            <a:off x="2666421" y="4676268"/>
            <a:ext cx="1095517" cy="408247"/>
            <a:chOff x="4180114" y="3363230"/>
            <a:chExt cx="1096658" cy="4086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DDD5F9E-7E95-D84C-BFD6-ADD06AADD255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E5EC1E-C204-AD4A-BC5A-806CD4BB1E23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B1B3854-C28B-744B-A430-C9A7BE341594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832DC85-B40D-7948-915C-D9D94A293519}"/>
              </a:ext>
            </a:extLst>
          </p:cNvPr>
          <p:cNvGrpSpPr/>
          <p:nvPr/>
        </p:nvGrpSpPr>
        <p:grpSpPr>
          <a:xfrm>
            <a:off x="2666421" y="5293416"/>
            <a:ext cx="1095517" cy="408247"/>
            <a:chOff x="4180114" y="3363230"/>
            <a:chExt cx="1096658" cy="4086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17031E8-5C9A-8A49-B0E3-FFF1A90A5C17}"/>
                </a:ext>
              </a:extLst>
            </p:cNvPr>
            <p:cNvCxnSpPr>
              <a:cxnSpLocks/>
              <a:endCxn id="84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5FA013B-1BA4-E345-A7E6-07248D6E108A}"/>
                </a:ext>
              </a:extLst>
            </p:cNvPr>
            <p:cNvCxnSpPr>
              <a:cxnSpLocks/>
              <a:endCxn id="84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2BE4E67-FD57-D947-BF11-64454AA6B607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369297B-D8E7-3140-A050-B20B66C313E0}"/>
              </a:ext>
            </a:extLst>
          </p:cNvPr>
          <p:cNvSpPr/>
          <p:nvPr/>
        </p:nvSpPr>
        <p:spPr>
          <a:xfrm>
            <a:off x="633808" y="3964346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7F8E781-D6F4-5543-BDB5-5EC769938C54}"/>
              </a:ext>
            </a:extLst>
          </p:cNvPr>
          <p:cNvSpPr/>
          <p:nvPr/>
        </p:nvSpPr>
        <p:spPr>
          <a:xfrm>
            <a:off x="632681" y="4573987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FAC105A-6A09-324A-941B-9C5AA3C2234D}"/>
              </a:ext>
            </a:extLst>
          </p:cNvPr>
          <p:cNvSpPr/>
          <p:nvPr/>
        </p:nvSpPr>
        <p:spPr>
          <a:xfrm>
            <a:off x="632680" y="5191474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2715" y="2006342"/>
                <a:ext cx="7292352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15" y="2006342"/>
                <a:ext cx="7292352" cy="793493"/>
              </a:xfrm>
              <a:prstGeom prst="rect">
                <a:avLst/>
              </a:prstGeom>
              <a:blipFill>
                <a:blip r:embed="rId11"/>
                <a:stretch>
                  <a:fillRect l="-4696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1666" y="116632"/>
            <a:ext cx="2902255" cy="2863609"/>
            <a:chOff x="5997173" y="3112968"/>
            <a:chExt cx="2905278" cy="286659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1FE1C90-1F9E-F441-A87C-F04E1E15FA22}"/>
                </a:ext>
              </a:extLst>
            </p:cNvPr>
            <p:cNvGrpSpPr/>
            <p:nvPr/>
          </p:nvGrpSpPr>
          <p:grpSpPr>
            <a:xfrm>
              <a:off x="6171175" y="3314830"/>
              <a:ext cx="2575454" cy="2591084"/>
              <a:chOff x="5901425" y="2314993"/>
              <a:chExt cx="2575454" cy="2591084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5EABFD5-9E22-EA44-A778-9C0BFF1A98C6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75454" cy="2591084"/>
                <a:chOff x="5863640" y="2314993"/>
                <a:chExt cx="2575454" cy="259108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B8198ED-0BAB-8247-880D-D6CF2073E55A}"/>
                    </a:ext>
                  </a:extLst>
                </p:cNvPr>
                <p:cNvCxnSpPr>
                  <a:cxnSpLocks/>
                  <a:stCxn id="120" idx="5"/>
                  <a:endCxn id="140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F0DDCCA5-AAA6-384F-BB4F-E3F9835654C0}"/>
                    </a:ext>
                  </a:extLst>
                </p:cNvPr>
                <p:cNvCxnSpPr>
                  <a:cxnSpLocks/>
                  <a:stCxn id="140" idx="0"/>
                  <a:endCxn id="133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B6A5FB0-AACB-A44C-9D37-9CA073784FC4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23C6A07-4AE7-1D4D-9B4F-72D336122999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118A2A55-EFC0-9741-8150-902A3C73AE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44C2BB97-6951-2342-9718-C0610FF2AB09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60962"/>
                  <a:chOff x="6704298" y="4112587"/>
                  <a:chExt cx="359209" cy="360962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72A45F59-77C8-2040-84E4-E9579DF2D147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C2ADA9C9-1596-7A43-A5E5-A38ADAA819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8105"/>
                        <a:ext cx="19422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C2ADA9C9-1596-7A43-A5E5-A38ADAA8191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8105"/>
                        <a:ext cx="194220" cy="215444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31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625EDBB-2303-C543-AE54-5831E879E378}"/>
                    </a:ext>
                  </a:extLst>
                </p:cNvPr>
                <p:cNvCxnSpPr>
                  <a:cxnSpLocks/>
                  <a:stCxn id="133" idx="0"/>
                  <a:endCxn id="138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CA82F33-B3A9-D143-8250-CCC101E2A17E}"/>
                    </a:ext>
                  </a:extLst>
                </p:cNvPr>
                <p:cNvCxnSpPr>
                  <a:cxnSpLocks/>
                  <a:stCxn id="138" idx="1"/>
                  <a:endCxn id="119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20E77779-F554-AD43-A856-ED13B608560D}"/>
                    </a:ext>
                  </a:extLst>
                </p:cNvPr>
                <p:cNvCxnSpPr>
                  <a:cxnSpLocks/>
                  <a:stCxn id="132" idx="3"/>
                  <a:endCxn id="138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8DB30DF-8FA2-704F-B4AC-9211D1A94700}"/>
                    </a:ext>
                  </a:extLst>
                </p:cNvPr>
                <p:cNvCxnSpPr>
                  <a:cxnSpLocks/>
                  <a:stCxn id="133" idx="4"/>
                  <a:endCxn id="136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28E116F8-61CA-BD48-A2FC-FFA10A75220C}"/>
                    </a:ext>
                  </a:extLst>
                </p:cNvPr>
                <p:cNvCxnSpPr>
                  <a:cxnSpLocks/>
                  <a:stCxn id="134" idx="0"/>
                  <a:endCxn id="136" idx="2"/>
                </p:cNvCxnSpPr>
                <p:nvPr/>
              </p:nvCxnSpPr>
              <p:spPr>
                <a:xfrm flipV="1">
                  <a:off x="7163998" y="4256587"/>
                  <a:ext cx="149847" cy="2599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CEF9563-68BB-1E4C-924E-CAF378C6886F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9B33E30-B6E9-7C45-B1C5-625115A199F0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8D4AF597-19E5-544B-B0AB-1719B6B0CA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AB9E45FE-FD3F-964D-A287-89747EB16FDA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365465" cy="358866"/>
                  <a:chOff x="7241845" y="4112587"/>
                  <a:chExt cx="365465" cy="358866"/>
                </a:xfrm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E067D271-6394-0243-8E36-970231B4A360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E671D95-1438-3B43-8330-488375487F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20435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E671D95-1438-3B43-8330-488375487FA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204350" cy="21544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375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2D0CBE9-2D72-1A4B-8CCB-C24656E3C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4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90E875F4-6F00-BC4D-A854-711283BA97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𝑆𝑖</m:t>
                            </m:r>
                            <m:r>
                              <a:rPr lang="de-DE" sz="1798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1798" i="1">
                                <a:latin typeface="Cambria Math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1B922C89-29BC-5249-924E-887156247A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4461B131-2FE4-7849-93EE-30C2F9D6E4DC}"/>
                    </a:ext>
                  </a:extLst>
                </p:cNvPr>
                <p:cNvCxnSpPr>
                  <a:cxnSpLocks/>
                  <a:stCxn id="140" idx="2"/>
                  <a:endCxn id="134" idx="0"/>
                </p:cNvCxnSpPr>
                <p:nvPr/>
              </p:nvCxnSpPr>
              <p:spPr>
                <a:xfrm>
                  <a:off x="6991507" y="4256587"/>
                  <a:ext cx="172491" cy="2599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3879A3E-7F0C-C84F-BD8E-80869E937EF1}"/>
                  </a:ext>
                </a:extLst>
              </p:cNvPr>
              <p:cNvCxnSpPr>
                <a:cxnSpLocks/>
                <a:stCxn id="133" idx="6"/>
                <a:endCxn id="142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0809E6D-40E3-294E-8262-B4A48262BDFC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F53CCD2-4916-744B-9973-0E92F806F390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8A9B37F8-E9C8-CA45-A088-1A7CA93D7161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8A9B37F8-E9C8-CA45-A088-1A7CA93D71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84CE5E39-D37C-4F40-AF47-3DEBFA6C9CA1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84CE5E39-D37C-4F40-AF47-3DEBFA6C9C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E1F36D6-E9AC-A24D-B192-D6F0042C3B17}"/>
                  </a:ext>
                </a:extLst>
              </p:cNvPr>
              <p:cNvCxnSpPr>
                <a:cxnSpLocks/>
                <a:stCxn id="149" idx="5"/>
                <a:endCxn id="171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733B4D6-45EA-0043-82EE-3166A1AB10F2}"/>
                  </a:ext>
                </a:extLst>
              </p:cNvPr>
              <p:cNvCxnSpPr>
                <a:cxnSpLocks/>
                <a:stCxn id="171" idx="0"/>
                <a:endCxn id="164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F063A7C-8EF3-8344-AAF7-6578C9307144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4D8EF76-685C-5049-A4F2-81D4260E7FD0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>
                      <a:extLst>
                        <a:ext uri="{FF2B5EF4-FFF2-40B4-BE49-F238E27FC236}">
                          <a16:creationId xmlns:a16="http://schemas.microsoft.com/office/drawing/2014/main" id="{006393CA-5C86-8B4F-944B-4838520091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0FF94244-0BE0-6E4A-86EC-E0DD10529B54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A8EDC82-24D1-4C40-8910-E4CAF4FFFE45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69AA14E5-CB9B-8943-ACBB-7805430268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69AA14E5-CB9B-8943-ACBB-7805430268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E5CBC89-20CB-EA42-A020-43D820F8ABAF}"/>
                  </a:ext>
                </a:extLst>
              </p:cNvPr>
              <p:cNvCxnSpPr>
                <a:cxnSpLocks/>
                <a:stCxn id="164" idx="0"/>
                <a:endCxn id="169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C1BB0C2-CD03-5B41-9559-551A8A8B3D9E}"/>
                  </a:ext>
                </a:extLst>
              </p:cNvPr>
              <p:cNvCxnSpPr>
                <a:cxnSpLocks/>
                <a:stCxn id="169" idx="1"/>
                <a:endCxn id="14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FE4197-B70A-D540-A74F-A9C0B83A4B0B}"/>
                  </a:ext>
                </a:extLst>
              </p:cNvPr>
              <p:cNvCxnSpPr>
                <a:cxnSpLocks/>
                <a:stCxn id="162" idx="3"/>
                <a:endCxn id="169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8C0FCFF-90D7-F149-93DB-8B02FDDA00EC}"/>
                  </a:ext>
                </a:extLst>
              </p:cNvPr>
              <p:cNvCxnSpPr>
                <a:cxnSpLocks/>
                <a:stCxn id="164" idx="4"/>
                <a:endCxn id="167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B12FF45-35F3-A94F-A7EF-7A0EF166CAE9}"/>
                  </a:ext>
                </a:extLst>
              </p:cNvPr>
              <p:cNvCxnSpPr>
                <a:cxnSpLocks/>
                <a:stCxn id="165" idx="0"/>
                <a:endCxn id="167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202F76E-2338-C143-AF3D-EBB352DBF02D}"/>
                  </a:ext>
                </a:extLst>
              </p:cNvPr>
              <p:cNvCxnSpPr>
                <a:cxnSpLocks/>
                <a:stCxn id="167" idx="3"/>
                <a:endCxn id="163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D37CB8B-22B7-3048-BD7A-21D8ED70B072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114884CE-D0C6-8F4E-9261-FF0669351C6F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69B3AA50-5C24-9E41-B19B-961B17AE3E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701B5C53-F5A2-BB43-8F1D-810F4D8A3EB7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BE20B63-2B22-0F45-8272-E8F6AEC5A66A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FA532243-D1A1-494E-B9F1-DDBFEC92E8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707B086-306C-894D-8844-DC5FE43C5B44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707B086-306C-894D-8844-DC5FE43C5B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A44992D3-5885-2F46-9A4D-C1A553F9B221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7EA25028-70BD-FC45-B7F7-75ABE8859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AE0E8803-F278-334F-9D7E-D99163A4F4B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82E962F-E749-FE49-AFF0-E2A058F3BC02}"/>
                  </a:ext>
                </a:extLst>
              </p:cNvPr>
              <p:cNvCxnSpPr>
                <a:cxnSpLocks/>
                <a:stCxn id="171" idx="2"/>
                <a:endCxn id="165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6144B3A-217B-7745-B491-7004D4592C60}"/>
                </a:ext>
              </a:extLst>
            </p:cNvPr>
            <p:cNvCxnSpPr>
              <a:cxnSpLocks/>
              <a:stCxn id="164" idx="6"/>
              <a:endCxn id="173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D2EA615-BCFC-1149-AD44-03B628A2D422}"/>
                  </a:ext>
                </a:extLst>
              </p:cNvPr>
              <p:cNvSpPr txBox="1"/>
              <p:nvPr/>
            </p:nvSpPr>
            <p:spPr>
              <a:xfrm>
                <a:off x="4093659" y="6298564"/>
                <a:ext cx="4003981" cy="307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D2EA615-BCFC-1149-AD44-03B628A2D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59" y="6298564"/>
                <a:ext cx="4003981" cy="307648"/>
              </a:xfrm>
              <a:prstGeom prst="rect">
                <a:avLst/>
              </a:prstGeom>
              <a:blipFill>
                <a:blip r:embed="rId3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ABCF84-99A8-E98B-9447-C5BA1C3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Variable Elimination (VE): Example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2F28C-ACC6-C6A3-75C4-E74245C2E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6DC73-366D-F98E-9C18-79671C7ACF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D20C2-5CE0-AFE0-EF2D-590EB3371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179D0-B9D1-C567-3A3D-A7A21352B6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177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85" grpId="0" animBg="1"/>
      <p:bldP spid="86" grpId="0" animBg="1"/>
      <p:bldP spid="87" grpId="0" animBg="1"/>
      <p:bldP spid="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/>
              <p:nvPr/>
            </p:nvSpPr>
            <p:spPr>
              <a:xfrm>
                <a:off x="470037" y="1216825"/>
                <a:ext cx="8474393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1798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798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Val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7" y="1216825"/>
                <a:ext cx="8474393" cy="793493"/>
              </a:xfrm>
              <a:prstGeom prst="rect">
                <a:avLst/>
              </a:prstGeom>
              <a:blipFill>
                <a:blip r:embed="rId2"/>
                <a:stretch>
                  <a:fillRect l="-2994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2715" y="2006342"/>
                <a:ext cx="7292352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15" y="2006342"/>
                <a:ext cx="7292352" cy="793493"/>
              </a:xfrm>
              <a:prstGeom prst="rect">
                <a:avLst/>
              </a:prstGeom>
              <a:blipFill>
                <a:blip r:embed="rId5"/>
                <a:stretch>
                  <a:fillRect l="-4696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0809E6D-40E3-294E-8262-B4A48262BDFC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F53CCD2-4916-744B-9973-0E92F806F390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8A9B37F8-E9C8-CA45-A088-1A7CA93D7161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8A9B37F8-E9C8-CA45-A088-1A7CA93D71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84CE5E39-D37C-4F40-AF47-3DEBFA6C9CA1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84CE5E39-D37C-4F40-AF47-3DEBFA6C9C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E1F36D6-E9AC-A24D-B192-D6F0042C3B17}"/>
                  </a:ext>
                </a:extLst>
              </p:cNvPr>
              <p:cNvCxnSpPr>
                <a:cxnSpLocks/>
                <a:stCxn id="149" idx="5"/>
                <a:endCxn id="171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733B4D6-45EA-0043-82EE-3166A1AB10F2}"/>
                  </a:ext>
                </a:extLst>
              </p:cNvPr>
              <p:cNvCxnSpPr>
                <a:cxnSpLocks/>
                <a:stCxn id="171" idx="0"/>
                <a:endCxn id="164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F063A7C-8EF3-8344-AAF7-6578C9307144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4D8EF76-685C-5049-A4F2-81D4260E7FD0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>
                      <a:extLst>
                        <a:ext uri="{FF2B5EF4-FFF2-40B4-BE49-F238E27FC236}">
                          <a16:creationId xmlns:a16="http://schemas.microsoft.com/office/drawing/2014/main" id="{006393CA-5C86-8B4F-944B-4838520091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0FF94244-0BE0-6E4A-86EC-E0DD10529B54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A8EDC82-24D1-4C40-8910-E4CAF4FFFE45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69AA14E5-CB9B-8943-ACBB-7805430268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69AA14E5-CB9B-8943-ACBB-7805430268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E5CBC89-20CB-EA42-A020-43D820F8ABAF}"/>
                  </a:ext>
                </a:extLst>
              </p:cNvPr>
              <p:cNvCxnSpPr>
                <a:cxnSpLocks/>
                <a:stCxn id="164" idx="0"/>
                <a:endCxn id="169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C1BB0C2-CD03-5B41-9559-551A8A8B3D9E}"/>
                  </a:ext>
                </a:extLst>
              </p:cNvPr>
              <p:cNvCxnSpPr>
                <a:cxnSpLocks/>
                <a:stCxn id="169" idx="1"/>
                <a:endCxn id="14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FE4197-B70A-D540-A74F-A9C0B83A4B0B}"/>
                  </a:ext>
                </a:extLst>
              </p:cNvPr>
              <p:cNvCxnSpPr>
                <a:cxnSpLocks/>
                <a:stCxn id="162" idx="3"/>
                <a:endCxn id="169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8C0FCFF-90D7-F149-93DB-8B02FDDA00EC}"/>
                  </a:ext>
                </a:extLst>
              </p:cNvPr>
              <p:cNvCxnSpPr>
                <a:cxnSpLocks/>
                <a:stCxn id="164" idx="4"/>
                <a:endCxn id="167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B12FF45-35F3-A94F-A7EF-7A0EF166CAE9}"/>
                  </a:ext>
                </a:extLst>
              </p:cNvPr>
              <p:cNvCxnSpPr>
                <a:cxnSpLocks/>
                <a:stCxn id="165" idx="0"/>
                <a:endCxn id="167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202F76E-2338-C143-AF3D-EBB352DBF02D}"/>
                  </a:ext>
                </a:extLst>
              </p:cNvPr>
              <p:cNvCxnSpPr>
                <a:cxnSpLocks/>
                <a:stCxn id="167" idx="3"/>
                <a:endCxn id="163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D37CB8B-22B7-3048-BD7A-21D8ED70B072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114884CE-D0C6-8F4E-9261-FF0669351C6F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69B3AA50-5C24-9E41-B19B-961B17AE3E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701B5C53-F5A2-BB43-8F1D-810F4D8A3EB7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BE20B63-2B22-0F45-8272-E8F6AEC5A66A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FA532243-D1A1-494E-B9F1-DDBFEC92E8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707B086-306C-894D-8844-DC5FE43C5B44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707B086-306C-894D-8844-DC5FE43C5B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A44992D3-5885-2F46-9A4D-C1A553F9B221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7EA25028-70BD-FC45-B7F7-75ABE8859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AE0E8803-F278-334F-9D7E-D99163A4F4B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82E962F-E749-FE49-AFF0-E2A058F3BC02}"/>
                  </a:ext>
                </a:extLst>
              </p:cNvPr>
              <p:cNvCxnSpPr>
                <a:cxnSpLocks/>
                <a:stCxn id="171" idx="2"/>
                <a:endCxn id="165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6144B3A-217B-7745-B491-7004D4592C60}"/>
                </a:ext>
              </a:extLst>
            </p:cNvPr>
            <p:cNvCxnSpPr>
              <a:cxnSpLocks/>
              <a:stCxn id="164" idx="6"/>
              <a:endCxn id="173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06234EC-0918-9F43-B1C0-9A127F6CDE94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1274D1-9D34-444E-94BD-0A3D0CAD987C}"/>
                </a:ext>
              </a:extLst>
            </p:cNvPr>
            <p:cNvGrpSpPr/>
            <p:nvPr/>
          </p:nvGrpSpPr>
          <p:grpSpPr>
            <a:xfrm>
              <a:off x="6171175" y="4638271"/>
              <a:ext cx="2232753" cy="761833"/>
              <a:chOff x="5863640" y="3638434"/>
              <a:chExt cx="2232753" cy="7618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65052552-64C5-A74C-BF2E-8E554E518AC5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65052552-64C5-A74C-BF2E-8E554E518A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2845EC3-4F2E-6C45-AA5D-D7BEB33704B6}"/>
                  </a:ext>
                </a:extLst>
              </p:cNvPr>
              <p:cNvCxnSpPr>
                <a:cxnSpLocks/>
                <a:stCxn id="98" idx="5"/>
                <a:endCxn id="100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91B8766-7204-D242-851B-FD6FEDBD9245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24772FA-F014-B540-8981-2CBFADC0F44E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845920" cy="2155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399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399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99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𝑇𝑟𝑎𝑣𝑒𝑙</m:t>
                              </m:r>
                            </m:e>
                          </m:d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24772FA-F014-B540-8981-2CBFADC0F4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845920" cy="2155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98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EA94750-B358-DB4C-B4C0-A0D1490F5631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73844F4-5FAA-E043-A399-1DFB7804DE0A}"/>
                  </a:ext>
                </a:extLst>
              </p:cNvPr>
              <p:cNvSpPr/>
              <p:nvPr/>
            </p:nvSpPr>
            <p:spPr>
              <a:xfrm>
                <a:off x="532716" y="2797379"/>
                <a:ext cx="661511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GB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73844F4-5FAA-E043-A399-1DFB7804D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16" y="2797379"/>
                <a:ext cx="6615116" cy="793493"/>
              </a:xfrm>
              <a:prstGeom prst="rect">
                <a:avLst/>
              </a:prstGeom>
              <a:blipFill>
                <a:blip r:embed="rId27"/>
                <a:stretch>
                  <a:fillRect l="-5172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2F7EC91-BF2C-6049-8D0B-8E112178C395}"/>
                  </a:ext>
                </a:extLst>
              </p:cNvPr>
              <p:cNvSpPr/>
              <p:nvPr/>
            </p:nvSpPr>
            <p:spPr>
              <a:xfrm>
                <a:off x="535634" y="3591942"/>
                <a:ext cx="570055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2F7EC91-BF2C-6049-8D0B-8E112178C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4" y="3591942"/>
                <a:ext cx="5700550" cy="793493"/>
              </a:xfrm>
              <a:prstGeom prst="rect">
                <a:avLst/>
              </a:prstGeom>
              <a:blipFill>
                <a:blip r:embed="rId28"/>
                <a:stretch>
                  <a:fillRect l="-6000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B6A680C-CD64-CB48-9F17-6C3EA062DBAE}"/>
                  </a:ext>
                </a:extLst>
              </p:cNvPr>
              <p:cNvSpPr/>
              <p:nvPr/>
            </p:nvSpPr>
            <p:spPr>
              <a:xfrm>
                <a:off x="532714" y="4332529"/>
                <a:ext cx="3646177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B6A680C-CD64-CB48-9F17-6C3EA062D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14" y="4332529"/>
                <a:ext cx="3646177" cy="793493"/>
              </a:xfrm>
              <a:prstGeom prst="rect">
                <a:avLst/>
              </a:prstGeom>
              <a:blipFill>
                <a:blip r:embed="rId29"/>
                <a:stretch>
                  <a:fillRect l="-9375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F4309D-0B8A-0D46-9A9F-64D3546092AA}"/>
                  </a:ext>
                </a:extLst>
              </p:cNvPr>
              <p:cNvSpPr/>
              <p:nvPr/>
            </p:nvSpPr>
            <p:spPr>
              <a:xfrm>
                <a:off x="532716" y="5109843"/>
                <a:ext cx="1530242" cy="369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F4309D-0B8A-0D46-9A9F-64D354609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16" y="5109843"/>
                <a:ext cx="1530242" cy="369012"/>
              </a:xfrm>
              <a:prstGeom prst="rect">
                <a:avLst/>
              </a:prstGeom>
              <a:blipFill>
                <a:blip r:embed="rId3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032961-744C-0048-91C4-FF4A01616025}"/>
                  </a:ext>
                </a:extLst>
              </p:cNvPr>
              <p:cNvSpPr txBox="1"/>
              <p:nvPr/>
            </p:nvSpPr>
            <p:spPr>
              <a:xfrm>
                <a:off x="4178890" y="5531910"/>
                <a:ext cx="4915917" cy="36901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798" dirty="0"/>
                  <a:t>Intermediate results never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798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1798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032961-744C-0048-91C4-FF4A01616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90" y="5531910"/>
                <a:ext cx="4915917" cy="36901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0D76E6-C14F-0A44-87D8-2A2CC9A6FFD3}"/>
                  </a:ext>
                </a:extLst>
              </p:cNvPr>
              <p:cNvSpPr/>
              <p:nvPr/>
            </p:nvSpPr>
            <p:spPr>
              <a:xfrm>
                <a:off x="513664" y="5531910"/>
                <a:ext cx="2951537" cy="369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  <m: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79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0D76E6-C14F-0A44-87D8-2A2CC9A6F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4" y="5531910"/>
                <a:ext cx="2951537" cy="369012"/>
              </a:xfrm>
              <a:prstGeom prst="rect">
                <a:avLst/>
              </a:prstGeom>
              <a:blipFill>
                <a:blip r:embed="rId3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36DF0B-C4AF-974B-80AC-9C433947D2A8}"/>
                  </a:ext>
                </a:extLst>
              </p:cNvPr>
              <p:cNvSpPr/>
              <p:nvPr/>
            </p:nvSpPr>
            <p:spPr>
              <a:xfrm>
                <a:off x="4174388" y="4332407"/>
                <a:ext cx="2476191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GB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36DF0B-C4AF-974B-80AC-9C433947D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88" y="4332407"/>
                <a:ext cx="2476191" cy="793615"/>
              </a:xfrm>
              <a:prstGeom prst="rect">
                <a:avLst/>
              </a:prstGeom>
              <a:blipFill>
                <a:blip r:embed="rId33"/>
                <a:stretch>
                  <a:fillRect l="-12245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018D6ED-AFDF-A746-9BDC-9F819B60F4CF}"/>
                  </a:ext>
                </a:extLst>
              </p:cNvPr>
              <p:cNvSpPr txBox="1"/>
              <p:nvPr/>
            </p:nvSpPr>
            <p:spPr>
              <a:xfrm>
                <a:off x="4093659" y="6298564"/>
                <a:ext cx="4303581" cy="30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018D6ED-AFDF-A746-9BDC-9F819B60F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59" y="6298564"/>
                <a:ext cx="4303581" cy="307648"/>
              </a:xfrm>
              <a:prstGeom prst="rect">
                <a:avLst/>
              </a:prstGeom>
              <a:blipFill>
                <a:blip r:embed="rId3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ADCB6B1D-9972-EB06-32E7-7874473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Variable Elimination (VE): Example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92D6B-A3E3-1A16-D86C-D2E5B4292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073E6-3C0A-2F78-C2D5-0C04BF910F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A5D3F-848A-B2BF-C209-0AA359DCDA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F9C11-C6E1-1716-D75C-C3F987CFD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39</a:t>
            </a:fld>
            <a:endParaRPr lang="de-DE" alt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AF7C53-EF09-3B14-069C-4FC93E6CC183}"/>
                  </a:ext>
                </a:extLst>
              </p:cNvPr>
              <p:cNvSpPr/>
              <p:nvPr/>
            </p:nvSpPr>
            <p:spPr>
              <a:xfrm>
                <a:off x="-88055" y="1114729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AF7C53-EF09-3B14-069C-4FC93E6CC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55" y="1114729"/>
                <a:ext cx="1269539" cy="36894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8C66-6051-DB4D-BBBA-AFAB3B1C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Propositional Graphical Models (PGMs)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5DE8-A79A-7248-BC11-70EA61BB5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i="1" dirty="0"/>
              <a:t>Factorisation</a:t>
            </a:r>
            <a:r>
              <a:rPr lang="en-GB" dirty="0"/>
              <a:t> of a full joint according to (conditional) independences in the full joint</a:t>
            </a:r>
          </a:p>
          <a:p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1A7CC1-0F64-B44D-BCDF-F204629B5517}"/>
              </a:ext>
            </a:extLst>
          </p:cNvPr>
          <p:cNvSpPr txBox="1"/>
          <p:nvPr/>
        </p:nvSpPr>
        <p:spPr>
          <a:xfrm>
            <a:off x="528111" y="5439030"/>
            <a:ext cx="32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Full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E81D1DB0-8C5D-D54A-B7D4-CFAA605720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37096" y="2151303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E81D1DB0-8C5D-D54A-B7D4-CFAA605720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3644839"/>
                  </p:ext>
                </p:extLst>
              </p:nvPr>
            </p:nvGraphicFramePr>
            <p:xfrm>
              <a:off x="737096" y="2151303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3448" r="-30555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3448" r="-15000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3448" r="-83333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103448" r="-30555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103448" r="-15000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103448" r="-83333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203448" r="-30555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203448" r="-15000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203448" r="-83333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303448" r="-30555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303448" r="-150000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303448" r="-83333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417857" r="-30555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417857" r="-150000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417857" r="-83333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500000" r="-3055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500000" r="-1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500000" r="-8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600000" r="-30555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600000" r="-1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600000" r="-8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700000" r="-305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700000" r="-15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700000" r="-8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852" t="-800000" r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83333" t="-800000" r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24074" t="-800000" r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88889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CB753B7-2735-BA41-919D-1C3F001EF0FF}"/>
              </a:ext>
            </a:extLst>
          </p:cNvPr>
          <p:cNvSpPr txBox="1"/>
          <p:nvPr/>
        </p:nvSpPr>
        <p:spPr>
          <a:xfrm>
            <a:off x="6982515" y="5438738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Variants of PGMs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376819A-6056-8646-BCD3-235AE4F669C0}"/>
              </a:ext>
            </a:extLst>
          </p:cNvPr>
          <p:cNvSpPr/>
          <p:nvPr/>
        </p:nvSpPr>
        <p:spPr>
          <a:xfrm rot="5400000">
            <a:off x="7791258" y="1386277"/>
            <a:ext cx="243150" cy="78613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8C1B19-B8B1-D540-B169-24E62DE09622}"/>
              </a:ext>
            </a:extLst>
          </p:cNvPr>
          <p:cNvGrpSpPr/>
          <p:nvPr/>
        </p:nvGrpSpPr>
        <p:grpSpPr>
          <a:xfrm>
            <a:off x="6485126" y="3602467"/>
            <a:ext cx="2891550" cy="1691424"/>
            <a:chOff x="4300239" y="2147190"/>
            <a:chExt cx="2891550" cy="16914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A1D627-4EF9-F948-BD21-6BC82620C569}"/>
                </a:ext>
              </a:extLst>
            </p:cNvPr>
            <p:cNvSpPr txBox="1"/>
            <p:nvPr/>
          </p:nvSpPr>
          <p:spPr>
            <a:xfrm>
              <a:off x="4688286" y="3469282"/>
              <a:ext cx="2311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Bayesian network (BN)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948D9A5-66F9-6047-91DD-E62FB98732CF}"/>
                </a:ext>
              </a:extLst>
            </p:cNvPr>
            <p:cNvGrpSpPr/>
            <p:nvPr/>
          </p:nvGrpSpPr>
          <p:grpSpPr>
            <a:xfrm>
              <a:off x="4300239" y="2147190"/>
              <a:ext cx="2891550" cy="1289326"/>
              <a:chOff x="7696526" y="4084198"/>
              <a:chExt cx="2891550" cy="1289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563C847-AB40-EC4D-8D7E-2827A4F9571C}"/>
                      </a:ext>
                    </a:extLst>
                  </p:cNvPr>
                  <p:cNvSpPr/>
                  <p:nvPr/>
                </p:nvSpPr>
                <p:spPr>
                  <a:xfrm>
                    <a:off x="9902372" y="4979762"/>
                    <a:ext cx="685704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𝑆𝑖𝑐𝑘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563C847-AB40-EC4D-8D7E-2827A4F957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2372" y="4979762"/>
                    <a:ext cx="685704" cy="38951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0ED9E2DE-699E-2548-9F9C-1764D5C3996A}"/>
                      </a:ext>
                    </a:extLst>
                  </p:cNvPr>
                  <p:cNvSpPr/>
                  <p:nvPr/>
                </p:nvSpPr>
                <p:spPr>
                  <a:xfrm>
                    <a:off x="7696526" y="4984011"/>
                    <a:ext cx="1049430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0ED9E2DE-699E-2548-9F9C-1764D5C399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6526" y="4984011"/>
                    <a:ext cx="104943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6CAF3B7-187A-2549-A128-E6951C1EE7F0}"/>
                      </a:ext>
                    </a:extLst>
                  </p:cNvPr>
                  <p:cNvSpPr/>
                  <p:nvPr/>
                </p:nvSpPr>
                <p:spPr>
                  <a:xfrm>
                    <a:off x="8860758" y="4084198"/>
                    <a:ext cx="758649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BA57A76A-1A60-8D4B-A7E5-0DE4E3A414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0758" y="4084198"/>
                    <a:ext cx="758649" cy="389513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 b="-625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5908B9E-7703-A34D-B571-77905F545DF4}"/>
                  </a:ext>
                </a:extLst>
              </p:cNvPr>
              <p:cNvCxnSpPr>
                <a:cxnSpLocks/>
                <a:stCxn id="80" idx="0"/>
                <a:endCxn id="81" idx="3"/>
              </p:cNvCxnSpPr>
              <p:nvPr/>
            </p:nvCxnSpPr>
            <p:spPr>
              <a:xfrm flipV="1">
                <a:off x="8221241" y="4416668"/>
                <a:ext cx="750619" cy="56734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A7613C1-3C6B-0945-B044-51F81A111042}"/>
                  </a:ext>
                </a:extLst>
              </p:cNvPr>
              <p:cNvCxnSpPr>
                <a:cxnSpLocks/>
                <a:stCxn id="62" idx="0"/>
                <a:endCxn id="81" idx="5"/>
              </p:cNvCxnSpPr>
              <p:nvPr/>
            </p:nvCxnSpPr>
            <p:spPr>
              <a:xfrm flipH="1" flipV="1">
                <a:off x="9508305" y="4416668"/>
                <a:ext cx="736919" cy="56309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0E3E66-1B6D-9841-97B4-645CF992E3CC}"/>
              </a:ext>
            </a:extLst>
          </p:cNvPr>
          <p:cNvGrpSpPr/>
          <p:nvPr/>
        </p:nvGrpSpPr>
        <p:grpSpPr>
          <a:xfrm>
            <a:off x="8592037" y="2149030"/>
            <a:ext cx="2891550" cy="1695673"/>
            <a:chOff x="8592037" y="2149030"/>
            <a:chExt cx="2891550" cy="169567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511FF7-B26F-5A4F-9DBF-845CF98325E9}"/>
                </a:ext>
              </a:extLst>
            </p:cNvPr>
            <p:cNvSpPr txBox="1"/>
            <p:nvPr/>
          </p:nvSpPr>
          <p:spPr>
            <a:xfrm>
              <a:off x="9058826" y="3475371"/>
              <a:ext cx="2269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Markov network (MN)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9F85D66-407C-C440-A737-5A3C49126ABC}"/>
                </a:ext>
              </a:extLst>
            </p:cNvPr>
            <p:cNvGrpSpPr/>
            <p:nvPr/>
          </p:nvGrpSpPr>
          <p:grpSpPr>
            <a:xfrm>
              <a:off x="8592037" y="2149030"/>
              <a:ext cx="2891550" cy="1289326"/>
              <a:chOff x="7638655" y="4084198"/>
              <a:chExt cx="2891550" cy="1289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E69BF38D-F7EC-8647-B90F-85F225509F65}"/>
                      </a:ext>
                    </a:extLst>
                  </p:cNvPr>
                  <p:cNvSpPr/>
                  <p:nvPr/>
                </p:nvSpPr>
                <p:spPr>
                  <a:xfrm>
                    <a:off x="9844501" y="4979762"/>
                    <a:ext cx="685704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𝑆𝑖𝑐𝑘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E69BF38D-F7EC-8647-B90F-85F225509F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44501" y="4979762"/>
                    <a:ext cx="685704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DB19E738-B082-0B45-AD92-C95E6429925F}"/>
                      </a:ext>
                    </a:extLst>
                  </p:cNvPr>
                  <p:cNvSpPr/>
                  <p:nvPr/>
                </p:nvSpPr>
                <p:spPr>
                  <a:xfrm>
                    <a:off x="7638655" y="4984011"/>
                    <a:ext cx="1049430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DB19E738-B082-0B45-AD92-C95E642992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8655" y="4984011"/>
                    <a:ext cx="1049430" cy="389513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77104E12-3FB5-2F46-8327-BE918987DE4A}"/>
                      </a:ext>
                    </a:extLst>
                  </p:cNvPr>
                  <p:cNvSpPr/>
                  <p:nvPr/>
                </p:nvSpPr>
                <p:spPr>
                  <a:xfrm>
                    <a:off x="8860758" y="4084198"/>
                    <a:ext cx="758649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BA57A76A-1A60-8D4B-A7E5-0DE4E3A414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0758" y="4084198"/>
                    <a:ext cx="758649" cy="389513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 b="-625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F46526A-5BA4-3141-BD94-3E91A36BEF84}"/>
                  </a:ext>
                </a:extLst>
              </p:cNvPr>
              <p:cNvCxnSpPr>
                <a:cxnSpLocks/>
                <a:stCxn id="100" idx="0"/>
                <a:endCxn id="101" idx="3"/>
              </p:cNvCxnSpPr>
              <p:nvPr/>
            </p:nvCxnSpPr>
            <p:spPr>
              <a:xfrm flipV="1">
                <a:off x="8163370" y="4416668"/>
                <a:ext cx="808490" cy="5673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C1CCF6-389B-2144-88B5-77B7440041D3}"/>
                  </a:ext>
                </a:extLst>
              </p:cNvPr>
              <p:cNvCxnSpPr>
                <a:cxnSpLocks/>
                <a:stCxn id="99" idx="0"/>
                <a:endCxn id="101" idx="5"/>
              </p:cNvCxnSpPr>
              <p:nvPr/>
            </p:nvCxnSpPr>
            <p:spPr>
              <a:xfrm flipH="1" flipV="1">
                <a:off x="9508305" y="4416668"/>
                <a:ext cx="679048" cy="5630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B172E54-2B9B-AD4D-AD23-F20B1E4840CF}"/>
              </a:ext>
            </a:extLst>
          </p:cNvPr>
          <p:cNvGrpSpPr/>
          <p:nvPr/>
        </p:nvGrpSpPr>
        <p:grpSpPr>
          <a:xfrm>
            <a:off x="4640425" y="2153961"/>
            <a:ext cx="2891550" cy="1696793"/>
            <a:chOff x="4640425" y="2153961"/>
            <a:chExt cx="2891550" cy="169679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94BE5E0-6858-FD45-B10F-626147768436}"/>
                </a:ext>
              </a:extLst>
            </p:cNvPr>
            <p:cNvSpPr txBox="1"/>
            <p:nvPr/>
          </p:nvSpPr>
          <p:spPr>
            <a:xfrm>
              <a:off x="5304896" y="3481422"/>
              <a:ext cx="1804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Factor graph (FG)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AE2E21-D085-6A4B-943F-C632ED5DA561}"/>
                </a:ext>
              </a:extLst>
            </p:cNvPr>
            <p:cNvGrpSpPr/>
            <p:nvPr/>
          </p:nvGrpSpPr>
          <p:grpSpPr>
            <a:xfrm>
              <a:off x="4640425" y="2153961"/>
              <a:ext cx="2891550" cy="1289326"/>
              <a:chOff x="4640425" y="2153961"/>
              <a:chExt cx="2891550" cy="1289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25BB2285-E693-D943-9B6A-2498DD5A801C}"/>
                      </a:ext>
                    </a:extLst>
                  </p:cNvPr>
                  <p:cNvSpPr/>
                  <p:nvPr/>
                </p:nvSpPr>
                <p:spPr>
                  <a:xfrm>
                    <a:off x="6846271" y="3049525"/>
                    <a:ext cx="685704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𝑆𝑖𝑐𝑘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25BB2285-E693-D943-9B6A-2498DD5A8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271" y="3049525"/>
                    <a:ext cx="685704" cy="389513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8373139-1FFE-6742-8141-9093DD12C1CB}"/>
                      </a:ext>
                    </a:extLst>
                  </p:cNvPr>
                  <p:cNvSpPr/>
                  <p:nvPr/>
                </p:nvSpPr>
                <p:spPr>
                  <a:xfrm>
                    <a:off x="4640425" y="3053774"/>
                    <a:ext cx="1049430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8373139-1FFE-6742-8141-9093DD12C1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0425" y="3053774"/>
                    <a:ext cx="1049430" cy="38951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CFBCD3DB-E131-C248-A9B5-2C6828638727}"/>
                      </a:ext>
                    </a:extLst>
                  </p:cNvPr>
                  <p:cNvSpPr/>
                  <p:nvPr/>
                </p:nvSpPr>
                <p:spPr>
                  <a:xfrm>
                    <a:off x="5827806" y="2153961"/>
                    <a:ext cx="758649" cy="38951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CFBCD3DB-E131-C248-A9B5-2C68286387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7806" y="2153961"/>
                    <a:ext cx="758649" cy="389513"/>
                  </a:xfrm>
                  <a:prstGeom prst="ellipse">
                    <a:avLst/>
                  </a:prstGeom>
                  <a:blipFill>
                    <a:blip r:embed="rId22"/>
                    <a:stretch>
                      <a:fillRect b="-93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FAB32D6-B741-E34A-A48E-3B6A9603F287}"/>
                  </a:ext>
                </a:extLst>
              </p:cNvPr>
              <p:cNvCxnSpPr>
                <a:cxnSpLocks/>
                <a:stCxn id="90" idx="0"/>
                <a:endCxn id="96" idx="2"/>
              </p:cNvCxnSpPr>
              <p:nvPr/>
            </p:nvCxnSpPr>
            <p:spPr>
              <a:xfrm flipH="1" flipV="1">
                <a:off x="5165000" y="2828927"/>
                <a:ext cx="140" cy="224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8D18788-1C2C-5141-8E26-D7E74A9BF7E6}"/>
                  </a:ext>
                </a:extLst>
              </p:cNvPr>
              <p:cNvCxnSpPr>
                <a:cxnSpLocks/>
                <a:stCxn id="91" idx="3"/>
                <a:endCxn id="96" idx="0"/>
              </p:cNvCxnSpPr>
              <p:nvPr/>
            </p:nvCxnSpPr>
            <p:spPr>
              <a:xfrm flipH="1">
                <a:off x="5165000" y="2486431"/>
                <a:ext cx="773908" cy="1984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AA7719B-B1EA-F64D-9E84-3DBA10C3FDA9}"/>
                  </a:ext>
                </a:extLst>
              </p:cNvPr>
              <p:cNvCxnSpPr>
                <a:cxnSpLocks/>
                <a:stCxn id="89" idx="0"/>
                <a:endCxn id="105" idx="2"/>
              </p:cNvCxnSpPr>
              <p:nvPr/>
            </p:nvCxnSpPr>
            <p:spPr>
              <a:xfrm flipH="1" flipV="1">
                <a:off x="7188983" y="2824678"/>
                <a:ext cx="140" cy="224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D5CD6A3-C679-A74E-BE85-E0DF9F5B4C56}"/>
                  </a:ext>
                </a:extLst>
              </p:cNvPr>
              <p:cNvSpPr/>
              <p:nvPr/>
            </p:nvSpPr>
            <p:spPr>
              <a:xfrm>
                <a:off x="5093000" y="268492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9C08052-330E-1849-A154-CEE3B03EAEA5}"/>
                  </a:ext>
                </a:extLst>
              </p:cNvPr>
              <p:cNvCxnSpPr>
                <a:cxnSpLocks/>
                <a:stCxn id="91" idx="5"/>
                <a:endCxn id="105" idx="0"/>
              </p:cNvCxnSpPr>
              <p:nvPr/>
            </p:nvCxnSpPr>
            <p:spPr>
              <a:xfrm>
                <a:off x="6475353" y="2486431"/>
                <a:ext cx="713630" cy="1942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A973BB-6789-CD4D-BD7A-D26A6E0743CA}"/>
                  </a:ext>
                </a:extLst>
              </p:cNvPr>
              <p:cNvSpPr/>
              <p:nvPr/>
            </p:nvSpPr>
            <p:spPr>
              <a:xfrm>
                <a:off x="7116983" y="268067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0431040-6B9F-CF44-A584-0FA8EE80D841}"/>
                  </a:ext>
                </a:extLst>
              </p:cNvPr>
              <p:cNvCxnSpPr>
                <a:cxnSpLocks/>
                <a:stCxn id="91" idx="6"/>
                <a:endCxn id="107" idx="1"/>
              </p:cNvCxnSpPr>
              <p:nvPr/>
            </p:nvCxnSpPr>
            <p:spPr>
              <a:xfrm flipV="1">
                <a:off x="6586455" y="2348717"/>
                <a:ext cx="245713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EA0D50B-2123-8C45-A84F-F35CA00BA6D5}"/>
                  </a:ext>
                </a:extLst>
              </p:cNvPr>
              <p:cNvSpPr/>
              <p:nvPr/>
            </p:nvSpPr>
            <p:spPr>
              <a:xfrm>
                <a:off x="6832168" y="227671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3576-85AA-4AAD-EF31-4D4027CD61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84C6C-6CB8-E8B7-204E-373B60DC97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E23D-DA33-81BB-7459-DF288640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46045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 with 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1FE8-4DE3-4940-801E-231952CB71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649151" cy="17484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Absorb each observation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in each factor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endParaRPr lang="en-GB" dirty="0"/>
              </a:p>
              <a:p>
                <a:pPr marL="990067" lvl="2" indent="-457200">
                  <a:buFont typeface="+mj-lt"/>
                  <a:buAutoNum type="arabicPeriod"/>
                </a:pPr>
                <a:r>
                  <a:rPr lang="en-GB" dirty="0"/>
                  <a:t>Drop rows with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➝ select all row with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GB" dirty="0"/>
              </a:p>
              <a:p>
                <a:pPr marL="990067" lvl="2" indent="-457200">
                  <a:buFont typeface="+mj-lt"/>
                  <a:buAutoNum type="arabicPeriod"/>
                </a:pPr>
                <a:r>
                  <a:rPr lang="en-GB" dirty="0"/>
                  <a:t>Drop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➝ project result onto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𝑟𝑣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  <m:e>
                        <m:r>
                          <a:rPr lang="en-GB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𝑠𝑖𝑐𝑘</m:t>
                        </m:r>
                      </m:e>
                    </m:d>
                  </m:oMath>
                </a14:m>
                <a:r>
                  <a:rPr lang="en-GB" dirty="0"/>
                  <a:t> 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have to absorb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𝑠𝑖𝑐𝑘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1FE8-4DE3-4940-801E-231952CB7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649151" cy="1748481"/>
              </a:xfrm>
              <a:blipFill>
                <a:blip r:embed="rId3"/>
                <a:stretch>
                  <a:fillRect l="-2050" t="-5797"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04966DB-A0AF-4140-93C4-30CAD2D43367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383BC1B-C1BB-B84C-B65D-A70EAD010A0F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762A84-008B-3A49-8715-A6ED2FB6539D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762A84-008B-3A49-8715-A6ED2FB653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26B89F2-965E-754C-BB03-7E7C0FD3D378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26B89F2-965E-754C-BB03-7E7C0FD3D3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0FBCD1C-4008-454D-8635-514889526241}"/>
                  </a:ext>
                </a:extLst>
              </p:cNvPr>
              <p:cNvCxnSpPr>
                <a:cxnSpLocks/>
                <a:stCxn id="42" idx="5"/>
                <a:endCxn id="64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32612E9-4812-FA48-A176-1E531291097F}"/>
                  </a:ext>
                </a:extLst>
              </p:cNvPr>
              <p:cNvCxnSpPr>
                <a:cxnSpLocks/>
                <a:stCxn id="64" idx="0"/>
                <a:endCxn id="57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0BBD538-B0DE-DD4A-8910-C2EFD7D8F9FA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9F2036C-3515-4F4E-8DAC-B8511DEDD003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7C2D923-A87E-3943-B2E9-CC7676DE61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AFF16F9-119F-6D44-93EE-02F45D2B5F35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8BE9EC8-494B-A74C-B9A1-F188F5BBD95F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CB0B1571-06DF-D944-AFD6-B5CADC8E2B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CB0B1571-06DF-D944-AFD6-B5CADC8E2B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5114513-CF25-2940-B309-F1F9FDE47DBE}"/>
                  </a:ext>
                </a:extLst>
              </p:cNvPr>
              <p:cNvCxnSpPr>
                <a:cxnSpLocks/>
                <a:stCxn id="57" idx="0"/>
                <a:endCxn id="62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EEA68C3-0963-3040-9A75-B99A83789119}"/>
                  </a:ext>
                </a:extLst>
              </p:cNvPr>
              <p:cNvCxnSpPr>
                <a:cxnSpLocks/>
                <a:stCxn id="62" idx="1"/>
                <a:endCxn id="41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19D4EAF-1C4C-6E46-A584-76B45ADC1CA1}"/>
                  </a:ext>
                </a:extLst>
              </p:cNvPr>
              <p:cNvCxnSpPr>
                <a:cxnSpLocks/>
                <a:stCxn id="55" idx="3"/>
                <a:endCxn id="62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59E2DF8-15A7-D345-AEC7-9E06C2F9D5E6}"/>
                  </a:ext>
                </a:extLst>
              </p:cNvPr>
              <p:cNvCxnSpPr>
                <a:cxnSpLocks/>
                <a:stCxn id="57" idx="4"/>
                <a:endCxn id="60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3425A3A-6E93-7B49-90E5-E2760FFB4C98}"/>
                  </a:ext>
                </a:extLst>
              </p:cNvPr>
              <p:cNvCxnSpPr>
                <a:cxnSpLocks/>
                <a:stCxn id="58" idx="0"/>
                <a:endCxn id="60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98595BC-EC61-1F46-AFD8-53D20499D69E}"/>
                  </a:ext>
                </a:extLst>
              </p:cNvPr>
              <p:cNvCxnSpPr>
                <a:cxnSpLocks/>
                <a:stCxn id="60" idx="3"/>
                <a:endCxn id="56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C1ED002-ADFB-F849-AE17-F4FEE8394B62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C67BD75-F8E1-274B-AB58-1B881240AD50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3E082786-E502-EE42-98A8-11B6ABAF93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49F8F90-E8D7-E04F-B688-77953CC321E6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E406407-38E6-6743-A2FE-AC8AF6F33D99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FCBE2C25-B1AB-D148-878B-0EDFD8A70A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18124E5-BA80-9544-A0D6-3FCC9CC2B78D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18124E5-BA80-9544-A0D6-3FCC9CC2B7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1E6EC45-4C64-CA41-B2E9-B7726448BC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A2250FC-BD9A-754E-8532-A05341655ED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A2250FC-BD9A-754E-8532-A05341655E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 b="-625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065E87A-99B4-064F-A8CF-2A8E50633B46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1798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GB" sz="1798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798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065E87A-99B4-064F-A8CF-2A8E50633B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7BD6CEE-5220-8D42-A8AA-5F0AD25FDD3C}"/>
                  </a:ext>
                </a:extLst>
              </p:cNvPr>
              <p:cNvCxnSpPr>
                <a:cxnSpLocks/>
                <a:stCxn id="64" idx="2"/>
                <a:endCxn id="58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DDD509-95CD-6748-99D6-F78271911013}"/>
                </a:ext>
              </a:extLst>
            </p:cNvPr>
            <p:cNvCxnSpPr>
              <a:cxnSpLocks/>
              <a:stCxn id="57" idx="6"/>
              <a:endCxn id="66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09EF140D-AD2B-3F4F-A65A-24B1AB7149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8258" y="3141772"/>
              <a:ext cx="203261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09EF140D-AD2B-3F4F-A65A-24B1AB714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393925"/>
                  </p:ext>
                </p:extLst>
              </p:nvPr>
            </p:nvGraphicFramePr>
            <p:xfrm>
              <a:off x="628258" y="3141772"/>
              <a:ext cx="203261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4167" r="-265909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4167" r="-165909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4167" r="-55319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4167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104167" r="-26590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104167" r="-16590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104167" r="-5531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104167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196000" r="-265909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196000" r="-165909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196000" r="-55319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196000" b="-5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308333" r="-265909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308333" r="-165909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308333" r="-55319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308333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408333" r="-265909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408333" r="-165909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408333" r="-55319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408333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508333" r="-265909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508333" r="-165909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508333" r="-55319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508333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584000" r="-265909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584000" r="-165909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584000" r="-55319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584000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712500" r="-2659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712500" r="-1659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712500" r="-553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7125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t="-812500" r="-26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02273" t="-812500" r="-16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189362" t="-812500" r="-5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523077" t="-8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>
                <a:extLst>
                  <a:ext uri="{FF2B5EF4-FFF2-40B4-BE49-F238E27FC236}">
                    <a16:creationId xmlns:a16="http://schemas.microsoft.com/office/drawing/2014/main" id="{54B41C0E-7508-8D47-AABC-A7377C1E18C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84814" y="3141772"/>
              <a:ext cx="2116409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>
                <a:extLst>
                  <a:ext uri="{FF2B5EF4-FFF2-40B4-BE49-F238E27FC236}">
                    <a16:creationId xmlns:a16="http://schemas.microsoft.com/office/drawing/2014/main" id="{54B41C0E-7508-8D47-AABC-A7377C1E1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919685"/>
                  </p:ext>
                </p:extLst>
              </p:nvPr>
            </p:nvGraphicFramePr>
            <p:xfrm>
              <a:off x="4784814" y="3141772"/>
              <a:ext cx="2116409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4167" r="-216981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4167" r="-161364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4167" r="-57778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4167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104167" r="-216981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104167" r="-161364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104167" r="-57778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104167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196000" r="-216981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196000" r="-161364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196000" r="-57778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196000" b="-5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308333" r="-21698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308333" r="-161364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308333" r="-57778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308333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408333" r="-21698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408333" r="-161364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408333" r="-57778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408333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508333" r="-21698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508333" r="-161364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508333" r="-5777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508333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584000" r="-216981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584000" r="-161364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584000" r="-57778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584000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712500" r="-2169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712500" r="-161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712500" r="-5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7125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887" t="-812500" r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122727" t="-812500" r="-16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17778" t="-812500" r="-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550000" t="-8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70">
                <a:extLst>
                  <a:ext uri="{FF2B5EF4-FFF2-40B4-BE49-F238E27FC236}">
                    <a16:creationId xmlns:a16="http://schemas.microsoft.com/office/drawing/2014/main" id="{BFFB6EC4-0ECE-2442-8102-AC5B7ACBF5F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68033" y="3141772"/>
              <a:ext cx="1474268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70">
                <a:extLst>
                  <a:ext uri="{FF2B5EF4-FFF2-40B4-BE49-F238E27FC236}">
                    <a16:creationId xmlns:a16="http://schemas.microsoft.com/office/drawing/2014/main" id="{BFFB6EC4-0ECE-2442-8102-AC5B7ACBF5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57325"/>
                  </p:ext>
                </p:extLst>
              </p:nvPr>
            </p:nvGraphicFramePr>
            <p:xfrm>
              <a:off x="2868033" y="3141772"/>
              <a:ext cx="1474268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7"/>
                          <a:stretch>
                            <a:fillRect t="-4000" r="-16818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7"/>
                          <a:stretch>
                            <a:fillRect l="-93617" t="-4000" r="-5744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7"/>
                          <a:stretch>
                            <a:fillRect l="-350000" t="-4000" r="-3846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E437DB4-65EF-3E47-B9BF-55E2A860746A}"/>
              </a:ext>
            </a:extLst>
          </p:cNvPr>
          <p:cNvCxnSpPr>
            <a:cxnSpLocks/>
          </p:cNvCxnSpPr>
          <p:nvPr/>
        </p:nvCxnSpPr>
        <p:spPr>
          <a:xfrm flipV="1">
            <a:off x="628258" y="3610641"/>
            <a:ext cx="2032614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98EC42-ABDC-0946-B366-3B308A27D7CA}"/>
              </a:ext>
            </a:extLst>
          </p:cNvPr>
          <p:cNvCxnSpPr>
            <a:cxnSpLocks/>
          </p:cNvCxnSpPr>
          <p:nvPr/>
        </p:nvCxnSpPr>
        <p:spPr>
          <a:xfrm flipV="1">
            <a:off x="628258" y="3919527"/>
            <a:ext cx="2032614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A1D192B-C0FE-6142-A3E9-52648C1ED5C3}"/>
              </a:ext>
            </a:extLst>
          </p:cNvPr>
          <p:cNvCxnSpPr>
            <a:cxnSpLocks/>
          </p:cNvCxnSpPr>
          <p:nvPr/>
        </p:nvCxnSpPr>
        <p:spPr>
          <a:xfrm flipV="1">
            <a:off x="628258" y="4824749"/>
            <a:ext cx="2032614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E049C2-6323-C946-89DD-E7EF7F45CA00}"/>
              </a:ext>
            </a:extLst>
          </p:cNvPr>
          <p:cNvCxnSpPr>
            <a:cxnSpLocks/>
          </p:cNvCxnSpPr>
          <p:nvPr/>
        </p:nvCxnSpPr>
        <p:spPr>
          <a:xfrm flipV="1">
            <a:off x="628258" y="5133635"/>
            <a:ext cx="2032614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5333A6AB-F15A-C049-8239-48030176DE12}"/>
              </a:ext>
            </a:extLst>
          </p:cNvPr>
          <p:cNvSpPr/>
          <p:nvPr/>
        </p:nvSpPr>
        <p:spPr>
          <a:xfrm>
            <a:off x="1186243" y="3437777"/>
            <a:ext cx="539438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2A9E91-3C21-3845-8E67-59EE7A85031A}"/>
              </a:ext>
            </a:extLst>
          </p:cNvPr>
          <p:cNvSpPr/>
          <p:nvPr/>
        </p:nvSpPr>
        <p:spPr>
          <a:xfrm>
            <a:off x="1182818" y="3765348"/>
            <a:ext cx="542862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A5854C-C2B1-6C44-BDF6-F0B7271E47F4}"/>
              </a:ext>
            </a:extLst>
          </p:cNvPr>
          <p:cNvSpPr/>
          <p:nvPr/>
        </p:nvSpPr>
        <p:spPr>
          <a:xfrm>
            <a:off x="1186242" y="4641368"/>
            <a:ext cx="539438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D25517C-E405-0342-8BBC-B67D1C8F3375}"/>
              </a:ext>
            </a:extLst>
          </p:cNvPr>
          <p:cNvSpPr/>
          <p:nvPr/>
        </p:nvSpPr>
        <p:spPr>
          <a:xfrm>
            <a:off x="1182817" y="4968938"/>
            <a:ext cx="542862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0321A13-2E62-4D4B-BAB3-7081EB6E3A01}"/>
              </a:ext>
            </a:extLst>
          </p:cNvPr>
          <p:cNvCxnSpPr>
            <a:cxnSpLocks/>
          </p:cNvCxnSpPr>
          <p:nvPr/>
        </p:nvCxnSpPr>
        <p:spPr>
          <a:xfrm>
            <a:off x="1454247" y="3141772"/>
            <a:ext cx="0" cy="27511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1" name="Table 80">
                <a:extLst>
                  <a:ext uri="{FF2B5EF4-FFF2-40B4-BE49-F238E27FC236}">
                    <a16:creationId xmlns:a16="http://schemas.microsoft.com/office/drawing/2014/main" id="{780D63E0-877B-804E-875B-113AB498995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68033" y="4083155"/>
              <a:ext cx="1474268" cy="611364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19202787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4002507225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3508469551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285231043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2683632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1" name="Table 80">
                <a:extLst>
                  <a:ext uri="{FF2B5EF4-FFF2-40B4-BE49-F238E27FC236}">
                    <a16:creationId xmlns:a16="http://schemas.microsoft.com/office/drawing/2014/main" id="{780D63E0-877B-804E-875B-113AB4989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04749"/>
                  </p:ext>
                </p:extLst>
              </p:nvPr>
            </p:nvGraphicFramePr>
            <p:xfrm>
              <a:off x="2868033" y="4083155"/>
              <a:ext cx="1474268" cy="611364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19202787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4002507225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3508469551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t="-4000" r="-168182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l="-93617" t="-4000" r="-57447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l="-350000" t="-4000" r="-3846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231043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t="-108333" r="-168182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l="-93617" t="-108333" r="-57447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l="-350000" t="-108333" r="-3846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23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0DB3E6DD-4A16-2D4F-B639-0184B99E00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68033" y="5281543"/>
              <a:ext cx="1474268" cy="611364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4169908476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122758517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617114620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28985791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297566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0DB3E6DD-4A16-2D4F-B639-0184B99E00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533862"/>
                  </p:ext>
                </p:extLst>
              </p:nvPr>
            </p:nvGraphicFramePr>
            <p:xfrm>
              <a:off x="2868033" y="5281543"/>
              <a:ext cx="1474268" cy="611364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4169908476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122758517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617114620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r="-16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93617" r="-574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350000" r="-384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985791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t="-100000" r="-1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93617" t="-100000" r="-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350000" t="-100000" r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56643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24F7D80-3135-754A-BC9C-06635FA42E09}"/>
              </a:ext>
            </a:extLst>
          </p:cNvPr>
          <p:cNvCxnSpPr>
            <a:cxnSpLocks/>
          </p:cNvCxnSpPr>
          <p:nvPr/>
        </p:nvCxnSpPr>
        <p:spPr>
          <a:xfrm flipV="1">
            <a:off x="4778526" y="3620177"/>
            <a:ext cx="2121790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114EFBE-1B26-0B44-8246-97C10C1F6288}"/>
              </a:ext>
            </a:extLst>
          </p:cNvPr>
          <p:cNvCxnSpPr>
            <a:cxnSpLocks/>
          </p:cNvCxnSpPr>
          <p:nvPr/>
        </p:nvCxnSpPr>
        <p:spPr>
          <a:xfrm flipV="1">
            <a:off x="4778526" y="4223397"/>
            <a:ext cx="2121790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0A03000-DCB0-F842-B33C-D1CD8E5D83AE}"/>
              </a:ext>
            </a:extLst>
          </p:cNvPr>
          <p:cNvCxnSpPr>
            <a:cxnSpLocks/>
          </p:cNvCxnSpPr>
          <p:nvPr/>
        </p:nvCxnSpPr>
        <p:spPr>
          <a:xfrm flipV="1">
            <a:off x="4778526" y="4834285"/>
            <a:ext cx="2121790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CEAEDB4-7BB3-0147-B624-3EA705ECD62F}"/>
              </a:ext>
            </a:extLst>
          </p:cNvPr>
          <p:cNvCxnSpPr>
            <a:cxnSpLocks/>
          </p:cNvCxnSpPr>
          <p:nvPr/>
        </p:nvCxnSpPr>
        <p:spPr>
          <a:xfrm flipV="1">
            <a:off x="4778526" y="5437505"/>
            <a:ext cx="2121790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2FD88DA5-9C44-0346-9CB3-D69A7E869000}"/>
              </a:ext>
            </a:extLst>
          </p:cNvPr>
          <p:cNvSpPr/>
          <p:nvPr/>
        </p:nvSpPr>
        <p:spPr>
          <a:xfrm>
            <a:off x="6016524" y="3447313"/>
            <a:ext cx="539438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97153B-689A-4C40-B952-2CDDCCF145E8}"/>
              </a:ext>
            </a:extLst>
          </p:cNvPr>
          <p:cNvSpPr/>
          <p:nvPr/>
        </p:nvSpPr>
        <p:spPr>
          <a:xfrm>
            <a:off x="6013100" y="4069218"/>
            <a:ext cx="542862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8450D1-EE53-7C48-8906-2363ACB2DDC9}"/>
              </a:ext>
            </a:extLst>
          </p:cNvPr>
          <p:cNvSpPr/>
          <p:nvPr/>
        </p:nvSpPr>
        <p:spPr>
          <a:xfrm>
            <a:off x="6016523" y="4650904"/>
            <a:ext cx="539438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7B9861-D799-2A46-9A9E-1801A2E14862}"/>
              </a:ext>
            </a:extLst>
          </p:cNvPr>
          <p:cNvSpPr/>
          <p:nvPr/>
        </p:nvSpPr>
        <p:spPr>
          <a:xfrm>
            <a:off x="6013099" y="5272808"/>
            <a:ext cx="542862" cy="327571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536FCBC-5D1C-D243-8049-8761FEA21929}"/>
              </a:ext>
            </a:extLst>
          </p:cNvPr>
          <p:cNvCxnSpPr>
            <a:cxnSpLocks/>
          </p:cNvCxnSpPr>
          <p:nvPr/>
        </p:nvCxnSpPr>
        <p:spPr>
          <a:xfrm>
            <a:off x="6264230" y="3122736"/>
            <a:ext cx="0" cy="27511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2" name="Table 91">
                <a:extLst>
                  <a:ext uri="{FF2B5EF4-FFF2-40B4-BE49-F238E27FC236}">
                    <a16:creationId xmlns:a16="http://schemas.microsoft.com/office/drawing/2014/main" id="{3126C09F-474C-334C-BABF-A059F3A71F1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37719" y="3141772"/>
              <a:ext cx="1558064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2" name="Table 91">
                <a:extLst>
                  <a:ext uri="{FF2B5EF4-FFF2-40B4-BE49-F238E27FC236}">
                    <a16:creationId xmlns:a16="http://schemas.microsoft.com/office/drawing/2014/main" id="{3126C09F-474C-334C-BABF-A059F3A71F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826835"/>
                  </p:ext>
                </p:extLst>
              </p:nvPr>
            </p:nvGraphicFramePr>
            <p:xfrm>
              <a:off x="7137719" y="3141772"/>
              <a:ext cx="1558064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4000" r="-13207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4000" r="-5909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376923" t="-4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8062A35C-16FE-5A4D-940F-CD3F7D4B5E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37719" y="3756497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1651597832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331297046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1526997637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209707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8062A35C-16FE-5A4D-940F-CD3F7D4B5E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395878"/>
                  </p:ext>
                </p:extLst>
              </p:nvPr>
            </p:nvGraphicFramePr>
            <p:xfrm>
              <a:off x="7137719" y="3756497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1651597832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331297046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1526997637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1"/>
                          <a:stretch>
                            <a:fillRect l="-1887" r="-13207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1"/>
                          <a:stretch>
                            <a:fillRect l="-122727" r="-5909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1"/>
                          <a:stretch>
                            <a:fillRect l="-376923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070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4" name="Table 93">
                <a:extLst>
                  <a:ext uri="{FF2B5EF4-FFF2-40B4-BE49-F238E27FC236}">
                    <a16:creationId xmlns:a16="http://schemas.microsoft.com/office/drawing/2014/main" id="{438F9873-49CE-B743-9421-FD04C762F0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37719" y="4367109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662466408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395640194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1148717142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96426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4" name="Table 93">
                <a:extLst>
                  <a:ext uri="{FF2B5EF4-FFF2-40B4-BE49-F238E27FC236}">
                    <a16:creationId xmlns:a16="http://schemas.microsoft.com/office/drawing/2014/main" id="{438F9873-49CE-B743-9421-FD04C762F0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611047"/>
                  </p:ext>
                </p:extLst>
              </p:nvPr>
            </p:nvGraphicFramePr>
            <p:xfrm>
              <a:off x="7137719" y="4367109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662466408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395640194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1148717142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2"/>
                          <a:stretch>
                            <a:fillRect l="-1887" r="-13207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2"/>
                          <a:stretch>
                            <a:fillRect l="-122727" r="-5909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2"/>
                          <a:stretch>
                            <a:fillRect l="-376923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6426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4ACE240D-58A3-0A4B-9EA1-4E338FCCC5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37719" y="4972783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355092864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600793643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649670080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29795067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4ACE240D-58A3-0A4B-9EA1-4E338FCCC5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8085795"/>
                  </p:ext>
                </p:extLst>
              </p:nvPr>
            </p:nvGraphicFramePr>
            <p:xfrm>
              <a:off x="7137719" y="4972783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355092864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600793643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649670080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1887" t="-4000" r="-13207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122727" t="-4000" r="-5909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376923" t="-4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95067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" name="Table 95">
                <a:extLst>
                  <a:ext uri="{FF2B5EF4-FFF2-40B4-BE49-F238E27FC236}">
                    <a16:creationId xmlns:a16="http://schemas.microsoft.com/office/drawing/2014/main" id="{56A3C50F-AD31-164E-9CEA-05E7EEBCB76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37719" y="5589088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3545881064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122161282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713761956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13830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" name="Table 95">
                <a:extLst>
                  <a:ext uri="{FF2B5EF4-FFF2-40B4-BE49-F238E27FC236}">
                    <a16:creationId xmlns:a16="http://schemas.microsoft.com/office/drawing/2014/main" id="{56A3C50F-AD31-164E-9CEA-05E7EEBCB7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2212274"/>
                  </p:ext>
                </p:extLst>
              </p:nvPr>
            </p:nvGraphicFramePr>
            <p:xfrm>
              <a:off x="7137719" y="5589088"/>
              <a:ext cx="1558064" cy="305682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3545881064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122161282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713761956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1887" t="-4000" r="-1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122727" t="-4000" r="-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376923" t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3078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ECB77E9-8F5A-5949-85DA-AB76A7F3CB3A}"/>
              </a:ext>
            </a:extLst>
          </p:cNvPr>
          <p:cNvGrpSpPr/>
          <p:nvPr/>
        </p:nvGrpSpPr>
        <p:grpSpPr>
          <a:xfrm>
            <a:off x="9102308" y="116632"/>
            <a:ext cx="2902255" cy="2436481"/>
            <a:chOff x="9104282" y="257658"/>
            <a:chExt cx="2905278" cy="243901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3B8EA62-1437-804B-9A40-4446CFDBE03F}"/>
                </a:ext>
              </a:extLst>
            </p:cNvPr>
            <p:cNvGrpSpPr/>
            <p:nvPr/>
          </p:nvGrpSpPr>
          <p:grpSpPr>
            <a:xfrm>
              <a:off x="9263692" y="434132"/>
              <a:ext cx="2580308" cy="2156460"/>
              <a:chOff x="5901425" y="2314993"/>
              <a:chExt cx="2580308" cy="2156460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6149B25-A94F-E742-A8E9-3BCE359BD12F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80308" cy="2156460"/>
                <a:chOff x="5863640" y="2314993"/>
                <a:chExt cx="2580308" cy="21564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522A61BD-67C9-E54B-A5E4-F72883B9AB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522A61BD-67C9-E54B-A5E4-F72883B9AB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D4C9FCB4-F832-5546-85DB-6FF5A936A8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84CE5E39-D37C-4F40-AF47-3DEBFA6C9C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5DCEDBF-FDF3-DB42-84CC-36223294EBF5}"/>
                    </a:ext>
                  </a:extLst>
                </p:cNvPr>
                <p:cNvCxnSpPr>
                  <a:cxnSpLocks/>
                  <a:stCxn id="103" idx="5"/>
                  <a:endCxn id="122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22ECEAAE-09FC-7741-9CB8-20F5100CA2B4}"/>
                    </a:ext>
                  </a:extLst>
                </p:cNvPr>
                <p:cNvCxnSpPr>
                  <a:cxnSpLocks/>
                  <a:stCxn id="122" idx="0"/>
                  <a:endCxn id="117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BD410722-A7CD-BB4F-968E-68FDD978A8AE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DB1F12E-74E3-3744-831D-BD420028EE97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6B6B4DCE-885A-1841-B20A-2AC7369D35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37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8E0C5D1-650F-734D-9A52-83095DC1832C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58866"/>
                  <a:chOff x="6704298" y="4112587"/>
                  <a:chExt cx="359209" cy="358866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F33EF52-A928-EA4F-9F92-59DC17647335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3" name="TextBox 122">
                        <a:extLst>
                          <a:ext uri="{FF2B5EF4-FFF2-40B4-BE49-F238E27FC236}">
                            <a16:creationId xmlns:a16="http://schemas.microsoft.com/office/drawing/2014/main" id="{37E3EC80-C736-7044-97DD-890D991980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399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23" name="TextBox 122">
                        <a:extLst>
                          <a:ext uri="{FF2B5EF4-FFF2-40B4-BE49-F238E27FC236}">
                            <a16:creationId xmlns:a16="http://schemas.microsoft.com/office/drawing/2014/main" id="{37E3EC80-C736-7044-97DD-890D991980E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 l="-2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C154660B-6D6C-DB43-9ACA-C2BFAC9EAEB7}"/>
                    </a:ext>
                  </a:extLst>
                </p:cNvPr>
                <p:cNvCxnSpPr>
                  <a:cxnSpLocks/>
                  <a:stCxn id="117" idx="0"/>
                  <a:endCxn id="120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C033A441-7474-A04C-B3B3-60360FD01B24}"/>
                    </a:ext>
                  </a:extLst>
                </p:cNvPr>
                <p:cNvCxnSpPr>
                  <a:cxnSpLocks/>
                  <a:stCxn id="120" idx="1"/>
                  <a:endCxn id="102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3F9F529-9982-DE47-9069-84601CF99DF0}"/>
                    </a:ext>
                  </a:extLst>
                </p:cNvPr>
                <p:cNvCxnSpPr>
                  <a:cxnSpLocks/>
                  <a:stCxn id="115" idx="3"/>
                  <a:endCxn id="120" idx="3"/>
                </p:cNvCxnSpPr>
                <p:nvPr/>
              </p:nvCxnSpPr>
              <p:spPr>
                <a:xfrm flipH="1">
                  <a:off x="7237195" y="2647425"/>
                  <a:ext cx="372244" cy="2966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2695376-A23E-3E42-A37C-AC48A936CEAE}"/>
                    </a:ext>
                  </a:extLst>
                </p:cNvPr>
                <p:cNvCxnSpPr>
                  <a:cxnSpLocks/>
                  <a:stCxn id="117" idx="4"/>
                  <a:endCxn id="118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B789225-3E03-2741-A8E0-DCB401B1502D}"/>
                    </a:ext>
                  </a:extLst>
                </p:cNvPr>
                <p:cNvCxnSpPr>
                  <a:cxnSpLocks/>
                  <a:stCxn id="118" idx="3"/>
                  <a:endCxn id="116" idx="3"/>
                </p:cNvCxnSpPr>
                <p:nvPr/>
              </p:nvCxnSpPr>
              <p:spPr>
                <a:xfrm flipV="1">
                  <a:off x="7385845" y="3970904"/>
                  <a:ext cx="228449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70198602-7A9E-5543-9653-21F351679CEA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B8B97F8-E5C0-144E-90B1-D7F94D3F784B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1" name="TextBox 120">
                        <a:extLst>
                          <a:ext uri="{FF2B5EF4-FFF2-40B4-BE49-F238E27FC236}">
                            <a16:creationId xmlns:a16="http://schemas.microsoft.com/office/drawing/2014/main" id="{EAF852D5-6E15-B047-898C-C9882F8F4B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39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36994387-25C6-0F4B-8C53-965AF0D1E0DD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393486" cy="358866"/>
                  <a:chOff x="7241845" y="4112587"/>
                  <a:chExt cx="393486" cy="358866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D055BCCD-181A-554C-A2E1-1AAB2566FF77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9" name="TextBox 118">
                        <a:extLst>
                          <a:ext uri="{FF2B5EF4-FFF2-40B4-BE49-F238E27FC236}">
                            <a16:creationId xmlns:a16="http://schemas.microsoft.com/office/drawing/2014/main" id="{CECA90DC-2767-7F42-A9CA-0952C85856A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1399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9" name="TextBox 118">
                        <a:extLst>
                          <a:ext uri="{FF2B5EF4-FFF2-40B4-BE49-F238E27FC236}">
                            <a16:creationId xmlns:a16="http://schemas.microsoft.com/office/drawing/2014/main" id="{CECA90DC-2767-7F42-A9CA-0952C85856A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40"/>
                        <a:stretch>
                          <a:fillRect l="-2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7F1CC577-44DF-0E48-B08E-52B31696D0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46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7F1CC577-44DF-0E48-B08E-52B31696D01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468"/>
                    </a:xfrm>
                    <a:prstGeom prst="ellipse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50CC51A2-80E0-3E42-96A3-79F57399FE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latin typeface="Cambria Math" charset="0"/>
                              </a:rPr>
                              <m:t>𝑇𝑟𝑒𝑎𝑡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1669E517-5AE4-D84D-820D-6887B8FF4E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0CD730C4-736B-6444-A559-9FB3471EB0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43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B14DB76-6257-9847-84DD-CD695E779479}"/>
                  </a:ext>
                </a:extLst>
              </p:cNvPr>
              <p:cNvCxnSpPr>
                <a:cxnSpLocks/>
                <a:stCxn id="117" idx="6"/>
                <a:endCxn id="124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78D269-A609-364F-8ABD-37DA0D736BCA}"/>
                </a:ext>
              </a:extLst>
            </p:cNvPr>
            <p:cNvSpPr/>
            <p:nvPr/>
          </p:nvSpPr>
          <p:spPr>
            <a:xfrm>
              <a:off x="9104282" y="257658"/>
              <a:ext cx="2905278" cy="243901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5E2EB30-F832-3349-B1DA-B3A27B366D90}"/>
                  </a:ext>
                </a:extLst>
              </p:cNvPr>
              <p:cNvSpPr/>
              <p:nvPr/>
            </p:nvSpPr>
            <p:spPr>
              <a:xfrm>
                <a:off x="2803123" y="6103895"/>
                <a:ext cx="6585053" cy="64569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798" dirty="0"/>
                  <a:t>Model </a:t>
                </a:r>
                <a14:m>
                  <m:oMath xmlns:m="http://schemas.openxmlformats.org/officeDocument/2006/math">
                    <m:r>
                      <a:rPr lang="en-GB" sz="1798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798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798" dirty="0"/>
                  <a:t> with query </a:t>
                </a:r>
                <a14:m>
                  <m:oMath xmlns:m="http://schemas.openxmlformats.org/officeDocument/2006/math">
                    <m:r>
                      <a:rPr lang="en-GB" sz="1798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  <m:e>
                        <m:r>
                          <a:rPr lang="en-GB" i="1" smtClean="0">
                            <a:solidFill>
                              <a:schemeClr val="tx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𝑠𝑖𝑐𝑘</m:t>
                        </m:r>
                      </m:e>
                    </m:d>
                  </m:oMath>
                </a14:m>
                <a:r>
                  <a:rPr lang="en-GB" sz="1798" dirty="0"/>
                  <a:t> is turned into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798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1798" i="1" smtClean="0">
                                <a:solidFill>
                                  <a:schemeClr val="tx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en-GB" sz="1798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798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798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GB" sz="1798" i="1" smtClean="0">
                                <a:solidFill>
                                  <a:schemeClr val="tx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1798" dirty="0"/>
                  <a:t> with query </a:t>
                </a:r>
                <a14:m>
                  <m:oMath xmlns:m="http://schemas.openxmlformats.org/officeDocument/2006/math">
                    <m:r>
                      <a:rPr lang="en-GB" sz="1798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798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98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</m:oMath>
                </a14:m>
                <a:endParaRPr lang="en-GB" sz="1798" dirty="0"/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5E2EB30-F832-3349-B1DA-B3A27B366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23" y="6103895"/>
                <a:ext cx="6585053" cy="64569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52CC-208F-6015-E57B-1E3D951FD4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C14E0-1EED-9A7F-63AB-AC60089DC4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BAED6-6C45-D27A-590C-5ECBF6DFA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292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1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 with Evidence: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757B1-BCC2-7592-2788-13D5877B0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70CCE9-207B-EF4C-8652-0E539CCD9E93}"/>
                  </a:ext>
                </a:extLst>
              </p:cNvPr>
              <p:cNvSpPr/>
              <p:nvPr/>
            </p:nvSpPr>
            <p:spPr>
              <a:xfrm>
                <a:off x="672098" y="1899653"/>
                <a:ext cx="771133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sz="1798" i="1" smtClean="0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sz="1798" b="1" i="1" smtClean="0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𝑠𝑖𝑐𝑘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70CCE9-207B-EF4C-8652-0E539CCD9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8" y="1899653"/>
                <a:ext cx="7711330" cy="793493"/>
              </a:xfrm>
              <a:prstGeom prst="rect">
                <a:avLst/>
              </a:prstGeom>
              <a:blipFill>
                <a:blip r:embed="rId2"/>
                <a:stretch>
                  <a:fillRect l="-4112" t="-119048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7494D-9E6D-484C-8AC7-B9CED9C4F1FB}"/>
                  </a:ext>
                </a:extLst>
              </p:cNvPr>
              <p:cNvSpPr/>
              <p:nvPr/>
            </p:nvSpPr>
            <p:spPr>
              <a:xfrm>
                <a:off x="672097" y="2597905"/>
                <a:ext cx="5011583" cy="900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sz="1798" i="1" smtClean="0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798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798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798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798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798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GB" sz="1798" i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sz="1798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7494D-9E6D-484C-8AC7-B9CED9C4F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7" y="2597905"/>
                <a:ext cx="5011583" cy="900014"/>
              </a:xfrm>
              <a:prstGeom prst="rect">
                <a:avLst/>
              </a:prstGeom>
              <a:blipFill>
                <a:blip r:embed="rId3"/>
                <a:stretch>
                  <a:fillRect l="-6566" t="-92958" b="-143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096BA41-3739-B94A-86AE-74D0A180D286}"/>
                  </a:ext>
                </a:extLst>
              </p:cNvPr>
              <p:cNvSpPr/>
              <p:nvPr/>
            </p:nvSpPr>
            <p:spPr>
              <a:xfrm>
                <a:off x="654010" y="3617932"/>
                <a:ext cx="8200565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sz="1798" i="1" smtClean="0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𝑠𝑖𝑐𝑘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𝑠𝑖𝑐𝑘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096BA41-3739-B94A-86AE-74D0A180D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0" y="3617932"/>
                <a:ext cx="8200565" cy="793493"/>
              </a:xfrm>
              <a:prstGeom prst="rect">
                <a:avLst/>
              </a:prstGeom>
              <a:blipFill>
                <a:blip r:embed="rId4"/>
                <a:stretch>
                  <a:fillRect l="-3246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/>
              <p:nvPr/>
            </p:nvSpPr>
            <p:spPr>
              <a:xfrm>
                <a:off x="654010" y="4460452"/>
                <a:ext cx="7277555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sz="1798" i="1" smtClean="0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sz="1798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GB" sz="1798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0" y="4460452"/>
                <a:ext cx="7277555" cy="793493"/>
              </a:xfrm>
              <a:prstGeom prst="rect">
                <a:avLst/>
              </a:prstGeom>
              <a:blipFill>
                <a:blip r:embed="rId5"/>
                <a:stretch>
                  <a:fillRect l="-3130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359625" y="1482225"/>
                <a:ext cx="1762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  <m:e>
                          <m: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482225"/>
                <a:ext cx="17625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4093659" y="6298564"/>
                <a:ext cx="4003981" cy="307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en-GB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59" y="6298564"/>
                <a:ext cx="4003981" cy="307648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AAAB01-0252-1F49-9503-543194F090C3}"/>
                  </a:ext>
                </a:extLst>
              </p:cNvPr>
              <p:cNvSpPr/>
              <p:nvPr/>
            </p:nvSpPr>
            <p:spPr>
              <a:xfrm>
                <a:off x="654009" y="5228400"/>
                <a:ext cx="7377943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798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798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sz="1798" i="1" smtClean="0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GB" sz="1798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798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AAAB01-0252-1F49-9503-543194F09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9" y="5228400"/>
                <a:ext cx="7377943" cy="793493"/>
              </a:xfrm>
              <a:prstGeom prst="rect">
                <a:avLst/>
              </a:prstGeom>
              <a:blipFill>
                <a:blip r:embed="rId8"/>
                <a:stretch>
                  <a:fillRect l="-2921" t="-119048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4752087-E19A-B949-A36C-F70DD660970F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DECDC81-8961-EE40-AB35-7B4ACE160C38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0B228A30-13FF-694B-9F3A-1FB290FC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46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0B228A30-13FF-694B-9F3A-1FB290FC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468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1010BE66-8F21-D04E-9C35-19C56984D1D8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1010BE66-8F21-D04E-9C35-19C56984D1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1BA460B-2C0A-7043-B2CD-703909B36046}"/>
                  </a:ext>
                </a:extLst>
              </p:cNvPr>
              <p:cNvCxnSpPr>
                <a:cxnSpLocks/>
                <a:stCxn id="123" idx="5"/>
                <a:endCxn id="145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C19E9EA-36A5-D248-A325-C427A188B8B2}"/>
                  </a:ext>
                </a:extLst>
              </p:cNvPr>
              <p:cNvCxnSpPr>
                <a:cxnSpLocks/>
                <a:stCxn id="145" idx="0"/>
                <a:endCxn id="138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59C13D2-573C-7248-B3C3-CEC685B02945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F994212F-0049-4C4E-8276-7D97E9A20600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48ACD198-E358-9A4A-B6AE-6430FB7F5F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48ACD198-E358-9A4A-B6AE-6430FB7F5F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8A44893B-C0BE-994B-9691-F8779077EA9D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DD251C7E-7470-7940-80E9-37F64DCD3FB8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6" name="TextBox 145">
                      <a:extLst>
                        <a:ext uri="{FF2B5EF4-FFF2-40B4-BE49-F238E27FC236}">
                          <a16:creationId xmlns:a16="http://schemas.microsoft.com/office/drawing/2014/main" id="{E1BA9A0E-2EFD-2140-B010-BE85E61BD8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46" name="TextBox 145">
                      <a:extLst>
                        <a:ext uri="{FF2B5EF4-FFF2-40B4-BE49-F238E27FC236}">
                          <a16:creationId xmlns:a16="http://schemas.microsoft.com/office/drawing/2014/main" id="{E1BA9A0E-2EFD-2140-B010-BE85E61BD8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CEE0C76-2E44-B047-AF75-6D5D92512D2E}"/>
                  </a:ext>
                </a:extLst>
              </p:cNvPr>
              <p:cNvCxnSpPr>
                <a:cxnSpLocks/>
                <a:stCxn id="138" idx="0"/>
                <a:endCxn id="143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3F9CD66-2B57-C34E-96F7-B1FA3622AE7F}"/>
                  </a:ext>
                </a:extLst>
              </p:cNvPr>
              <p:cNvCxnSpPr>
                <a:cxnSpLocks/>
                <a:stCxn id="143" idx="1"/>
                <a:endCxn id="122" idx="5"/>
              </p:cNvCxnSpPr>
              <p:nvPr/>
            </p:nvCxnSpPr>
            <p:spPr>
              <a:xfrm flipH="1" flipV="1">
                <a:off x="6704299" y="2648162"/>
                <a:ext cx="388897" cy="2959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515199D-0CC0-2440-96B0-2141A60969F7}"/>
                  </a:ext>
                </a:extLst>
              </p:cNvPr>
              <p:cNvCxnSpPr>
                <a:cxnSpLocks/>
                <a:stCxn id="136" idx="3"/>
                <a:endCxn id="143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99F5F27-7003-6D41-AC90-8970EDB8C2DB}"/>
                  </a:ext>
                </a:extLst>
              </p:cNvPr>
              <p:cNvCxnSpPr>
                <a:cxnSpLocks/>
                <a:stCxn id="138" idx="4"/>
                <a:endCxn id="141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5121757-A1EB-5A4C-833D-1C6E4ABCAB63}"/>
                  </a:ext>
                </a:extLst>
              </p:cNvPr>
              <p:cNvCxnSpPr>
                <a:cxnSpLocks/>
                <a:stCxn id="139" idx="0"/>
                <a:endCxn id="141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494F6C1-104C-8A4F-9533-F7A4CFE86D67}"/>
                  </a:ext>
                </a:extLst>
              </p:cNvPr>
              <p:cNvCxnSpPr>
                <a:cxnSpLocks/>
                <a:stCxn id="141" idx="3"/>
                <a:endCxn id="137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1B0F6CC-1C56-E84A-B09C-F631B2282093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39CD05AE-0D32-3544-A134-9536BBF1A835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B0240549-3A5A-F04A-B542-3F274AEA56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B0240549-3A5A-F04A-B542-3F274AEA56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500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3AB9F779-0FB8-B443-AECC-CB73F8C6C2E4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9290512-B08E-A94D-AB5B-F82CA9FD93B3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>
                      <a:extLst>
                        <a:ext uri="{FF2B5EF4-FFF2-40B4-BE49-F238E27FC236}">
                          <a16:creationId xmlns:a16="http://schemas.microsoft.com/office/drawing/2014/main" id="{35B570A1-7894-1643-B8D8-FC263FF8FD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42" name="TextBox 141">
                      <a:extLst>
                        <a:ext uri="{FF2B5EF4-FFF2-40B4-BE49-F238E27FC236}">
                          <a16:creationId xmlns:a16="http://schemas.microsoft.com/office/drawing/2014/main" id="{35B570A1-7894-1643-B8D8-FC263FF8FD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F7874C4D-16B5-8B45-AE2A-FDE275DA21B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F7874C4D-16B5-8B45-AE2A-FDE275DA21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88553CCC-2315-E342-B5C1-1B26B26B751C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88553CCC-2315-E342-B5C1-1B26B26B75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E3BB294E-427A-3643-9C13-EB174606DC2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E3BB294E-427A-3643-9C13-EB174606DC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38B8BA92-114C-0646-8D1A-9997A330503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1798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GB" sz="1798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798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38B8BA92-114C-0646-8D1A-9997A33050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6D57586-D4E5-0142-A3D2-10C775EB431D}"/>
                  </a:ext>
                </a:extLst>
              </p:cNvPr>
              <p:cNvCxnSpPr>
                <a:cxnSpLocks/>
                <a:stCxn id="145" idx="2"/>
                <a:endCxn id="139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E0F84C9-758B-E14B-B26E-82321EF41E60}"/>
                </a:ext>
              </a:extLst>
            </p:cNvPr>
            <p:cNvCxnSpPr>
              <a:cxnSpLocks/>
              <a:stCxn id="138" idx="6"/>
              <a:endCxn id="147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BE9F839-C8DE-674D-A627-71CB14B33E79}"/>
              </a:ext>
            </a:extLst>
          </p:cNvPr>
          <p:cNvGrpSpPr/>
          <p:nvPr/>
        </p:nvGrpSpPr>
        <p:grpSpPr>
          <a:xfrm>
            <a:off x="9102308" y="116632"/>
            <a:ext cx="2902255" cy="2436481"/>
            <a:chOff x="9104282" y="257658"/>
            <a:chExt cx="2905278" cy="243901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F40D897-C3BB-8449-9FE7-64DC03594760}"/>
                </a:ext>
              </a:extLst>
            </p:cNvPr>
            <p:cNvGrpSpPr/>
            <p:nvPr/>
          </p:nvGrpSpPr>
          <p:grpSpPr>
            <a:xfrm>
              <a:off x="9263692" y="434132"/>
              <a:ext cx="2580308" cy="2156460"/>
              <a:chOff x="5901425" y="2314993"/>
              <a:chExt cx="2580308" cy="215646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98DE0FB-BD7F-8E43-8E1D-429E7BE1A736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80308" cy="2156460"/>
                <a:chOff x="5863640" y="2314993"/>
                <a:chExt cx="2580308" cy="21564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TextBox 153">
                      <a:extLst>
                        <a:ext uri="{FF2B5EF4-FFF2-40B4-BE49-F238E27FC236}">
                          <a16:creationId xmlns:a16="http://schemas.microsoft.com/office/drawing/2014/main" id="{9B2ED383-A48D-9E4C-8908-0C5FCB54CB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/>
                    </a:p>
                  </p:txBody>
                </p:sp>
              </mc:Choice>
              <mc:Fallback xmlns="">
                <p:sp>
                  <p:nvSpPr>
                    <p:cNvPr id="154" name="TextBox 153">
                      <a:extLst>
                        <a:ext uri="{FF2B5EF4-FFF2-40B4-BE49-F238E27FC236}">
                          <a16:creationId xmlns:a16="http://schemas.microsoft.com/office/drawing/2014/main" id="{9B2ED383-A48D-9E4C-8908-0C5FCB54CB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B51DA885-DAE6-234F-9A79-E6E38ADAC2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/>
                    </a:p>
                  </p:txBody>
                </p:sp>
              </mc:Choice>
              <mc:Fallback xmlns="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B51DA885-DAE6-234F-9A79-E6E38ADAC2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7D7533A2-F8AE-5147-BCB0-78EA471B8464}"/>
                    </a:ext>
                  </a:extLst>
                </p:cNvPr>
                <p:cNvCxnSpPr>
                  <a:cxnSpLocks/>
                  <a:stCxn id="155" idx="5"/>
                  <a:endCxn id="174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E4D3B95-DB85-7A40-969B-7CBF351F75C8}"/>
                    </a:ext>
                  </a:extLst>
                </p:cNvPr>
                <p:cNvCxnSpPr>
                  <a:cxnSpLocks/>
                  <a:stCxn id="174" idx="0"/>
                  <a:endCxn id="169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19D8A5B0-068A-294B-9023-E6E3B01DE3EE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5770DDA-A07F-3C42-A267-34654C16614B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7" name="TextBox 176">
                        <a:extLst>
                          <a:ext uri="{FF2B5EF4-FFF2-40B4-BE49-F238E27FC236}">
                            <a16:creationId xmlns:a16="http://schemas.microsoft.com/office/drawing/2014/main" id="{2CFE79EF-8170-144D-B4D7-B2F88D0F82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/>
                      </a:p>
                    </p:txBody>
                  </p:sp>
                </mc:Choice>
                <mc:Fallback xmlns="">
                  <p:sp>
                    <p:nvSpPr>
                      <p:cNvPr id="177" name="TextBox 176">
                        <a:extLst>
                          <a:ext uri="{FF2B5EF4-FFF2-40B4-BE49-F238E27FC236}">
                            <a16:creationId xmlns:a16="http://schemas.microsoft.com/office/drawing/2014/main" id="{2CFE79EF-8170-144D-B4D7-B2F88D0F821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33333" r="-6667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CACFFD98-4E44-2A4F-BC26-EBC714582859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58866"/>
                  <a:chOff x="6704298" y="4112587"/>
                  <a:chExt cx="359209" cy="358866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BD41BB-44BB-E740-BEB2-50395730D63F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5" name="TextBox 174">
                        <a:extLst>
                          <a:ext uri="{FF2B5EF4-FFF2-40B4-BE49-F238E27FC236}">
                            <a16:creationId xmlns:a16="http://schemas.microsoft.com/office/drawing/2014/main" id="{B3ADA444-D0F1-8646-81BB-A6D424180F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399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/>
                      </a:p>
                    </p:txBody>
                  </p:sp>
                </mc:Choice>
                <mc:Fallback xmlns="">
                  <p:sp>
                    <p:nvSpPr>
                      <p:cNvPr id="175" name="TextBox 174">
                        <a:extLst>
                          <a:ext uri="{FF2B5EF4-FFF2-40B4-BE49-F238E27FC236}">
                            <a16:creationId xmlns:a16="http://schemas.microsoft.com/office/drawing/2014/main" id="{B3ADA444-D0F1-8646-81BB-A6D424180FD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2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DDA53A3B-14DB-7347-80C2-62621FE59F69}"/>
                    </a:ext>
                  </a:extLst>
                </p:cNvPr>
                <p:cNvCxnSpPr>
                  <a:cxnSpLocks/>
                  <a:stCxn id="169" idx="0"/>
                  <a:endCxn id="172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F7A3F25-A867-7C49-B9D0-BE2E8E1B699A}"/>
                    </a:ext>
                  </a:extLst>
                </p:cNvPr>
                <p:cNvCxnSpPr>
                  <a:cxnSpLocks/>
                  <a:stCxn id="172" idx="1"/>
                  <a:endCxn id="154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40FD0B4-A3CE-3D4D-9301-5BC4E89885C9}"/>
                    </a:ext>
                  </a:extLst>
                </p:cNvPr>
                <p:cNvCxnSpPr>
                  <a:cxnSpLocks/>
                  <a:stCxn id="167" idx="3"/>
                  <a:endCxn id="172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29872A5F-41F4-BA4D-AE15-806A649ADCC8}"/>
                    </a:ext>
                  </a:extLst>
                </p:cNvPr>
                <p:cNvCxnSpPr>
                  <a:cxnSpLocks/>
                  <a:stCxn id="169" idx="4"/>
                  <a:endCxn id="170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16A04EC3-4183-6F49-A619-C87F68C0B1C0}"/>
                    </a:ext>
                  </a:extLst>
                </p:cNvPr>
                <p:cNvCxnSpPr>
                  <a:cxnSpLocks/>
                  <a:stCxn id="170" idx="3"/>
                  <a:endCxn id="168" idx="3"/>
                </p:cNvCxnSpPr>
                <p:nvPr/>
              </p:nvCxnSpPr>
              <p:spPr>
                <a:xfrm flipV="1">
                  <a:off x="7385845" y="3970904"/>
                  <a:ext cx="228449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FD3C96A9-1C1D-4846-BE77-755AF95ACB47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416C0B04-1D37-BB44-9F8E-FE3691C50567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3" name="TextBox 172">
                        <a:extLst>
                          <a:ext uri="{FF2B5EF4-FFF2-40B4-BE49-F238E27FC236}">
                            <a16:creationId xmlns:a16="http://schemas.microsoft.com/office/drawing/2014/main" id="{D476281A-F633-1145-8AFC-6D23963614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/>
                      </a:p>
                    </p:txBody>
                  </p:sp>
                </mc:Choice>
                <mc:Fallback xmlns="">
                  <p:sp>
                    <p:nvSpPr>
                      <p:cNvPr id="173" name="TextBox 172">
                        <a:extLst>
                          <a:ext uri="{FF2B5EF4-FFF2-40B4-BE49-F238E27FC236}">
                            <a16:creationId xmlns:a16="http://schemas.microsoft.com/office/drawing/2014/main" id="{D476281A-F633-1145-8AFC-6D23963614A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8C146D2A-D187-6243-91C0-F564DE7B7608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393486" cy="358866"/>
                  <a:chOff x="7241845" y="4112587"/>
                  <a:chExt cx="393486" cy="358866"/>
                </a:xfrm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70161CF0-EDDA-6B4C-9591-AF8018FE5B3C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1" name="TextBox 170">
                        <a:extLst>
                          <a:ext uri="{FF2B5EF4-FFF2-40B4-BE49-F238E27FC236}">
                            <a16:creationId xmlns:a16="http://schemas.microsoft.com/office/drawing/2014/main" id="{47E66139-C380-F546-A69B-B6923539AD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1399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/>
                      </a:p>
                    </p:txBody>
                  </p:sp>
                </mc:Choice>
                <mc:Fallback xmlns="">
                  <p:sp>
                    <p:nvSpPr>
                      <p:cNvPr id="171" name="TextBox 170">
                        <a:extLst>
                          <a:ext uri="{FF2B5EF4-FFF2-40B4-BE49-F238E27FC236}">
                            <a16:creationId xmlns:a16="http://schemas.microsoft.com/office/drawing/2014/main" id="{47E66139-C380-F546-A69B-B6923539AD9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 l="-2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2A04EC01-1504-6B43-97A6-807C14C585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b="0" i="1" smtClean="0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/>
                    </a:p>
                  </p:txBody>
                </p:sp>
              </mc:Choice>
              <mc:Fallback xmlns=""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2A04EC01-1504-6B43-97A6-807C14C585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69379A67-BFB8-C34A-B9E2-0F5B058348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latin typeface="Cambria Math" charset="0"/>
                              </a:rPr>
                              <m:t>𝑇𝑟𝑒𝑎𝑡</m:t>
                            </m:r>
                          </m:oMath>
                        </m:oMathPara>
                      </a14:m>
                      <a:endParaRPr lang="en-GB" sz="1798"/>
                    </a:p>
                  </p:txBody>
                </p:sp>
              </mc:Choice>
              <mc:Fallback xmlns="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69379A67-BFB8-C34A-B9E2-0F5B058348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131E5C72-6F24-2B4D-B2F8-0CB89949D1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/>
                    </a:p>
                  </p:txBody>
                </p:sp>
              </mc:Choice>
              <mc:Fallback xmlns=""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131E5C72-6F24-2B4D-B2F8-0CB89949D1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7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1F95085-D3C2-144B-8FFF-B65B1FED7D2B}"/>
                  </a:ext>
                </a:extLst>
              </p:cNvPr>
              <p:cNvCxnSpPr>
                <a:cxnSpLocks/>
                <a:stCxn id="169" idx="6"/>
                <a:endCxn id="176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113C683-935A-8D43-AE5C-E2608495D323}"/>
                </a:ext>
              </a:extLst>
            </p:cNvPr>
            <p:cNvSpPr/>
            <p:nvPr/>
          </p:nvSpPr>
          <p:spPr>
            <a:xfrm>
              <a:off x="9104282" y="257658"/>
              <a:ext cx="2905278" cy="243901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350C2-116F-35E4-8426-56FA52C797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B629C-4363-20AA-2A0E-0D2F8919F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26733-26E2-AADD-B1A1-0FD66F63D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015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8" grpId="0"/>
      <p:bldP spid="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9521-5DDC-3145-808E-3CD2C04D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Elimination Order &amp;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52E7F-D1D6-E445-A27F-D8192E747A1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998825" cy="458426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Elimination order important</a:t>
                </a:r>
              </a:p>
              <a:p>
                <a:pPr lvl="1"/>
                <a:r>
                  <a:rPr lang="en-GB" dirty="0"/>
                  <a:t>Wrong order ➝ large intermediate result: consider 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𝐸𝑝𝑖𝑑</m:t>
                    </m:r>
                  </m:oMath>
                </a14:m>
                <a:r>
                  <a:rPr lang="en-GB" dirty="0"/>
                  <a:t> first</a:t>
                </a:r>
              </a:p>
              <a:p>
                <a:pPr lvl="1"/>
                <a:r>
                  <a:rPr lang="en-GB" dirty="0"/>
                  <a:t>Finding the best order not easier than inference using full joint</a:t>
                </a:r>
              </a:p>
              <a:p>
                <a:pPr lvl="1"/>
                <a:r>
                  <a:rPr lang="en-GB" dirty="0"/>
                  <a:t>A lot of research has gone into finding a good order</a:t>
                </a:r>
              </a:p>
              <a:p>
                <a:r>
                  <a:rPr lang="en-GB" i="1" dirty="0"/>
                  <a:t>Online greedy heuristic</a:t>
                </a:r>
                <a:r>
                  <a:rPr lang="en-GB" dirty="0"/>
                  <a:t>: Variable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with smallest intermediate result</a:t>
                </a:r>
              </a:p>
              <a:p>
                <a:pPr lvl="1"/>
                <a:r>
                  <a:rPr lang="en-GB" dirty="0"/>
                  <a:t>For each possible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to sum out</a:t>
                </a:r>
              </a:p>
              <a:p>
                <a:pPr lvl="2"/>
                <a:r>
                  <a:rPr lang="en-GB" dirty="0"/>
                  <a:t>Collect all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 containing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(would need to be multiplied before elimination)</a:t>
                </a:r>
              </a:p>
              <a:p>
                <a:pPr lvl="2"/>
                <a:r>
                  <a:rPr lang="en-GB" b="0" dirty="0"/>
                  <a:t>Take number of arguments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rv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 (Intermediate result size before elimination)</a:t>
                </a:r>
              </a:p>
              <a:p>
                <a:pPr lvl="1"/>
                <a:r>
                  <a:rPr lang="en-GB" dirty="0"/>
                  <a:t>Decision criterion: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rv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GB" dirty="0"/>
                  <a:t> ➝ one-step VE simulation</a:t>
                </a:r>
              </a:p>
              <a:p>
                <a:r>
                  <a:rPr lang="en-GB" dirty="0"/>
                  <a:t>Complexity depends exponentially on largest intermediate result: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called </a:t>
                </a:r>
                <a:r>
                  <a:rPr lang="en-GB" i="1" dirty="0"/>
                  <a:t>tree width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52E7F-D1D6-E445-A27F-D8192E747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998825" cy="4584266"/>
              </a:xfrm>
              <a:blipFill>
                <a:blip r:embed="rId2"/>
                <a:stretch>
                  <a:fillRect l="-1831" t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43A0DB-76CF-6C47-B847-C2D26C9D4198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BA9698-7F5C-A84C-998F-21B834AA31C3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E6838C8-0729-E644-82D5-EB34FEF54145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E6838C8-0729-E644-82D5-EB34FEF541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15846B5-68DA-3B44-9C7C-8DE1AB0F8C28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26B89F2-965E-754C-BB03-7E7C0FD3D3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93D5F25-F24D-0E48-8873-BA0ECA199BEF}"/>
                  </a:ext>
                </a:extLst>
              </p:cNvPr>
              <p:cNvCxnSpPr>
                <a:cxnSpLocks/>
                <a:stCxn id="13" idx="5"/>
                <a:endCxn id="35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3A0F7A1-6083-2949-A54D-E54F72D001F3}"/>
                  </a:ext>
                </a:extLst>
              </p:cNvPr>
              <p:cNvCxnSpPr>
                <a:cxnSpLocks/>
                <a:stCxn id="35" idx="0"/>
                <a:endCxn id="28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19C5D76-D4DE-FD47-848C-9A25AD75F038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F566D4D-1555-C346-B5DE-5112837C2F92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95FEBF0-91A7-5A41-A742-2DA2395113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288CAC8-734E-8146-A254-7EF5B2771311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D3A56E1-0461-C64B-A28E-2CC4CC02A0B4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6C0E3CE4-918E-1649-A64D-15F3CED42A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CB0B1571-06DF-D944-AFD6-B5CADC8E2B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3BE143D-943F-104D-8752-F4390107EC5E}"/>
                  </a:ext>
                </a:extLst>
              </p:cNvPr>
              <p:cNvCxnSpPr>
                <a:cxnSpLocks/>
                <a:stCxn id="28" idx="0"/>
                <a:endCxn id="33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C137C4-BD3B-5E41-99DB-A215137716E3}"/>
                  </a:ext>
                </a:extLst>
              </p:cNvPr>
              <p:cNvCxnSpPr>
                <a:cxnSpLocks/>
                <a:stCxn id="33" idx="1"/>
                <a:endCxn id="12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9A32164-46CF-2F4E-81D4-AFAB7979C3B8}"/>
                  </a:ext>
                </a:extLst>
              </p:cNvPr>
              <p:cNvCxnSpPr>
                <a:cxnSpLocks/>
                <a:stCxn id="26" idx="3"/>
                <a:endCxn id="33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2031392-D960-4341-8E1F-AEE4BA467D4F}"/>
                  </a:ext>
                </a:extLst>
              </p:cNvPr>
              <p:cNvCxnSpPr>
                <a:cxnSpLocks/>
                <a:stCxn id="28" idx="4"/>
                <a:endCxn id="31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40FC0E5-39F0-9944-A677-CB4AFC90D9FC}"/>
                  </a:ext>
                </a:extLst>
              </p:cNvPr>
              <p:cNvCxnSpPr>
                <a:cxnSpLocks/>
                <a:stCxn id="29" idx="0"/>
                <a:endCxn id="31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450CC0F-3F4C-AE4F-8B31-CE8C489AC7DD}"/>
                  </a:ext>
                </a:extLst>
              </p:cNvPr>
              <p:cNvCxnSpPr>
                <a:cxnSpLocks/>
                <a:stCxn id="31" idx="3"/>
                <a:endCxn id="27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F7CF12-5278-9E48-8965-A680B3BF44ED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B5C0EF1-2317-C244-B4D9-F7F779769935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67BB82AE-457A-2A44-8854-C4DA55BBA9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36F79DA-6098-9049-83F5-2934A5D4F7F6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0D23B20-2E8B-8A4D-9240-48FF45CA9A93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1E322476-145F-3642-948B-417B7E7827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88C943F-FFF7-254C-B19B-E5AECAE48D02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88C943F-FFF7-254C-B19B-E5AECAE48D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0A8FC73-F57F-A04C-A54D-737BBE56CB78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F71D781-DE1D-8340-8C86-36D5E8ADA3B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A2250FC-BD9A-754E-8532-A05341655E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 b="-625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9F5BB92-B9BB-154F-97CB-978F54A69758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1798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GB" sz="1798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798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9F5BB92-B9BB-154F-97CB-978F54A697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7534B36-22A1-E64F-9CD2-A2867A7A211C}"/>
                  </a:ext>
                </a:extLst>
              </p:cNvPr>
              <p:cNvCxnSpPr>
                <a:cxnSpLocks/>
                <a:stCxn id="35" idx="2"/>
                <a:endCxn id="29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6463E7-BA53-6640-B139-2FF01B094052}"/>
                </a:ext>
              </a:extLst>
            </p:cNvPr>
            <p:cNvCxnSpPr>
              <a:cxnSpLocks/>
              <a:stCxn id="28" idx="6"/>
              <a:endCxn id="37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34A0C-6DE4-9083-601D-29E8249EDE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AAC6A-C179-C0E6-D3B7-44FFF63C2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8462E-B56A-9A46-C3D2-38C19076E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6789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5C-201B-1E48-8236-C8648D70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C14C0-4B3B-BE4A-BB0E-70DCCF38BE9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Inference tasks: Answer query for (conditional) marginal probability (distribution)</a:t>
                </a:r>
              </a:p>
              <a:p>
                <a:pPr lvl="1"/>
                <a:r>
                  <a:rPr lang="en-GB" dirty="0"/>
                  <a:t>Full joint: Exponential dependence on number of random variables (space, runtime) ➝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Factorised model</a:t>
                </a:r>
              </a:p>
              <a:p>
                <a:pPr lvl="1"/>
                <a:r>
                  <a:rPr lang="en-GB" dirty="0"/>
                  <a:t>Use (conditional) independences for factorisation: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Independence: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Model = set of factors</a:t>
                </a:r>
              </a:p>
              <a:p>
                <a:pPr lvl="2"/>
                <a:r>
                  <a:rPr lang="en-GB" dirty="0"/>
                  <a:t>Factor graphs, Markov network, Bayesian network, Markov properties (briefly)</a:t>
                </a:r>
              </a:p>
              <a:p>
                <a:pPr lvl="1"/>
                <a:r>
                  <a:rPr lang="en-GB" dirty="0"/>
                  <a:t>Reduces space complexity ➝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Variable elimination (VE): inference algorithm to solve query answering problems</a:t>
                </a:r>
              </a:p>
              <a:p>
                <a:pPr lvl="1"/>
                <a:r>
                  <a:rPr lang="en-GB" dirty="0"/>
                  <a:t>Absorb evidence, multiply factors, sum-out variables</a:t>
                </a:r>
              </a:p>
              <a:p>
                <a:pPr lvl="1"/>
                <a:r>
                  <a:rPr lang="en-GB" dirty="0"/>
                  <a:t>Good elimination order required (heuristics), complexity possibly reduced to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C14C0-4B3B-BE4A-BB0E-70DCCF38B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 r="-12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346D1-ED49-75C5-DCDE-663F304CBA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82F2-E18D-A124-70EF-C40A5376EC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83759-F7E7-901D-37E6-698C283A8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50623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Probability theory</a:t>
            </a:r>
          </a:p>
          <a:p>
            <a:pPr lvl="1"/>
            <a:r>
              <a:rPr lang="en-GB" dirty="0"/>
              <a:t>Modelling: (conditional) probability distributions, random variables, marginal and joint distributions</a:t>
            </a:r>
          </a:p>
          <a:p>
            <a:pPr lvl="1"/>
            <a:r>
              <a:rPr lang="en-GB" dirty="0"/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Probabilistic graphical models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Inference problems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➝ Probabilistic Relational Models (PRMs)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B0E6F-8DE5-4CFB-CFB0-FF4E2DADF5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19EAC-7471-4D69-65BE-983073397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F01D9-E3A7-D6FF-EFCF-A5FCFF359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3863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FFA8F2-D5D5-9345-880F-95BCD2002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64846"/>
            <a:ext cx="10363200" cy="1470025"/>
          </a:xfrm>
        </p:spPr>
        <p:txBody>
          <a:bodyPr/>
          <a:lstStyle/>
          <a:p>
            <a:r>
              <a:rPr lang="en-GB" dirty="0"/>
              <a:t>Appendix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094FBB-19FD-394C-B72D-AB0871811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20616"/>
            <a:ext cx="8534400" cy="1752600"/>
          </a:xfrm>
        </p:spPr>
        <p:txBody>
          <a:bodyPr/>
          <a:lstStyle/>
          <a:p>
            <a:r>
              <a:rPr lang="en-GB" dirty="0"/>
              <a:t>Formal Definitions of Absorption, Multiplication, Summing out, as well as VE</a:t>
            </a:r>
          </a:p>
          <a:p>
            <a:r>
              <a:rPr lang="en-GB" dirty="0"/>
              <a:t>Full VE Example Calculations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A89A7-5F38-E961-C4E6-A669E609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97C40-28A2-E7AB-439C-3EAA3F1F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C8E5F-74C0-36DD-36E3-56C66342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5508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726D-8BC8-9C4C-BF80-5DC5AC0B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Absorption: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0FB64-B457-864B-8314-4BD4A8BDA6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Operator: </a:t>
                </a:r>
                <a:r>
                  <a:rPr lang="en-GB" cap="small" dirty="0">
                    <a:solidFill>
                      <a:schemeClr val="accent1"/>
                    </a:solidFill>
                  </a:rPr>
                  <a:t>absorb</a:t>
                </a:r>
              </a:p>
              <a:p>
                <a:pPr lvl="1"/>
                <a:r>
                  <a:rPr lang="en-GB" dirty="0"/>
                  <a:t>Inputs: </a:t>
                </a:r>
              </a:p>
              <a:p>
                <a:pPr lvl="2"/>
                <a:r>
                  <a:rPr lang="en-GB" dirty="0"/>
                  <a:t>Factor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en-GB" dirty="0"/>
                  <a:t>Variable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at position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GB" dirty="0"/>
                  <a:t> with mappings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⟼0</m:t>
                    </m:r>
                  </m:oMath>
                </a14:m>
                <a:r>
                  <a:rPr lang="en-GB" dirty="0"/>
                  <a:t> for observation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Precondition: </a:t>
                </a:r>
                <a:r>
                  <a:rPr lang="en-GB" i="1" dirty="0"/>
                  <a:t>none</a:t>
                </a:r>
              </a:p>
              <a:p>
                <a:pPr lvl="1"/>
                <a:r>
                  <a:rPr lang="en-GB" dirty="0"/>
                  <a:t>Output: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For all possible valuations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/>
                      <m:t>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i="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/>
                      <m:t>I</m:t>
                    </m:r>
                    <m:r>
                      <m:rPr>
                        <m:nor/>
                      </m:rPr>
                      <a:rPr lang="en-GB" smtClean="0"/>
                      <m:t>.</m:t>
                    </m:r>
                    <m:r>
                      <m:rPr>
                        <m:nor/>
                      </m:rPr>
                      <a:rPr lang="en-GB" smtClean="0"/>
                      <m:t>e</m:t>
                    </m:r>
                    <m:r>
                      <m:rPr>
                        <m:nor/>
                      </m:rPr>
                      <a:rPr lang="en-GB" smtClean="0"/>
                      <m:t>.,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GB" smtClean="0"/>
                      <m:t>, </m:t>
                    </m:r>
                    <m:r>
                      <m:rPr>
                        <m:nor/>
                      </m:rPr>
                      <a:rPr lang="de-DE" b="0" i="0" smtClean="0"/>
                      <m:t>with</m:t>
                    </m:r>
                  </m:oMath>
                </a14:m>
                <a:endParaRPr lang="en-GB" dirty="0"/>
              </a:p>
              <a:p>
                <a:pPr lvl="3"/>
                <a:endParaRPr lang="en-GB" dirty="0"/>
              </a:p>
              <a:p>
                <a:pPr marL="52176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marL="1129170" lvl="3" indent="-342557"/>
                <a:endParaRPr lang="en-GB" dirty="0"/>
              </a:p>
              <a:p>
                <a:pPr marL="601060" lvl="1" indent="-342557"/>
                <a:r>
                  <a:rPr lang="en-GB" dirty="0"/>
                  <a:t>Postcondition: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b="0" i="0" cap="small" smtClean="0"/>
                          <m:t>absorb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601060" lvl="1" indent="-342557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0FB64-B457-864B-8314-4BD4A8BDA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 b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A3F5-4445-1BF3-C62F-783557F503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14654-FD91-8815-EA10-71F5BB6DA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9837C-92ED-4AAE-8674-A3EA29054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29758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726D-8BC8-9C4C-BF80-5DC5AC0B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Factor Multiplication: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0FB64-B457-864B-8314-4BD4A8BDA6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/>
                  <a:t>Operator: </a:t>
                </a:r>
                <a:r>
                  <a:rPr lang="en-GB" cap="small">
                    <a:solidFill>
                      <a:schemeClr val="accent1"/>
                    </a:solidFill>
                  </a:rPr>
                  <a:t>multiply</a:t>
                </a:r>
              </a:p>
              <a:p>
                <a:pPr lvl="1"/>
                <a:r>
                  <a:rPr lang="en-GB"/>
                  <a:t>Inputs: </a:t>
                </a:r>
              </a:p>
              <a:p>
                <a:pPr lvl="2"/>
                <a:r>
                  <a:rPr lang="en-GB"/>
                  <a:t>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b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/>
                  <a:t>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GB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Precondition: </a:t>
                </a:r>
                <a:r>
                  <a:rPr lang="en-GB" i="1"/>
                  <a:t>none</a:t>
                </a:r>
              </a:p>
              <a:p>
                <a:pPr lvl="1"/>
                <a:r>
                  <a:rPr lang="en-GB"/>
                  <a:t>Output: Factor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/>
                  <a:t> (ordered union)</a:t>
                </a:r>
              </a:p>
              <a:p>
                <a:pPr lvl="2"/>
                <a:r>
                  <a:rPr lang="en-GB"/>
                  <a:t>For all possible 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/>
                  <a:t>, with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>
                    <a:latin typeface="+mn-lt"/>
                    <a:ea typeface="Cambria Math" panose="02040503050406030204" pitchFamily="18" charset="0"/>
                  </a:rPr>
                  <a:t> (select corresponding values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>
                    <a:latin typeface="+mn-lt"/>
                    <a:ea typeface="Cambria Math" panose="02040503050406030204" pitchFamily="18" charset="0"/>
                  </a:rPr>
                  <a:t>)</a:t>
                </a:r>
              </a:p>
              <a:p>
                <a:pPr lvl="3"/>
                <a:endParaRPr lang="en-GB" i="1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93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/>
              </a:p>
              <a:p>
                <a:pPr lvl="4"/>
                <a:endParaRPr lang="en-GB"/>
              </a:p>
              <a:p>
                <a:pPr lvl="1"/>
                <a:r>
                  <a:rPr lang="en-GB"/>
                  <a:t>Postcondition: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GB" cap="small" smtClean="0"/>
                      <m:t>multiply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0FB64-B457-864B-8314-4BD4A8BDA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 r="-229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4690-508A-F868-BE67-30F68DF5F6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1B8F-960B-9613-F74D-871682DC6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D5BB-EBD1-5A3C-2E40-B7BB5CB0B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77674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726D-8BC8-9C4C-BF80-5DC5AC0B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Summing out Variables: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0FB64-B457-864B-8314-4BD4A8BDA6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Operator: </a:t>
                </a:r>
                <a:r>
                  <a:rPr lang="en-GB" cap="small" dirty="0">
                    <a:solidFill>
                      <a:schemeClr val="accent1"/>
                    </a:solidFill>
                  </a:rPr>
                  <a:t>sum-out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Inputs: </a:t>
                </a:r>
              </a:p>
              <a:p>
                <a:pPr lvl="2"/>
                <a:r>
                  <a:rPr lang="en-GB" dirty="0"/>
                  <a:t>Factor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i="1" dirty="0"/>
              </a:p>
              <a:p>
                <a:pPr lvl="2"/>
                <a:r>
                  <a:rPr lang="en-GB" dirty="0"/>
                  <a:t>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at position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to sum out</a:t>
                </a:r>
              </a:p>
              <a:p>
                <a:pPr lvl="1"/>
                <a:r>
                  <a:rPr lang="en-GB" dirty="0"/>
                  <a:t>Precondition: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rv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Output: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For each possible 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3"/>
                <a:endParaRPr lang="en-GB" dirty="0"/>
              </a:p>
              <a:p>
                <a:pPr marL="52176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Postcondition: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nary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nor/>
                          </m:rPr>
                          <a:rPr lang="en-GB" cap="small" smtClean="0"/>
                          <m:t>sum</m:t>
                        </m:r>
                        <m:r>
                          <m:rPr>
                            <m:nor/>
                          </m:rPr>
                          <a:rPr lang="en-GB" b="0" i="0" cap="small" smtClean="0"/>
                          <m:t>−</m:t>
                        </m:r>
                        <m:r>
                          <m:rPr>
                            <m:nor/>
                          </m:rPr>
                          <a:rPr lang="en-GB" cap="small" smtClean="0"/>
                          <m:t>out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b>
                    </m:sSub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0FB64-B457-864B-8314-4BD4A8BDA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486" b="-243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D578-334D-0516-13A9-8A50830FD9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3CA9-24A8-B5EA-7E2B-F6A832F28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02F1-3AC0-9552-CB36-4B64E8C07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75233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5D22C-BF82-7F41-9FF1-77897CC032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/>
                  <a:t>VE Algorithm Using a Heuristics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5D22C-BF82-7F41-9FF1-77897CC03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5094" b="-301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182E7-81F1-2546-8DB6-D57FFDA2233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9515" indent="0">
                  <a:buNone/>
                  <a:tabLst>
                    <a:tab pos="436126" algn="l"/>
                    <a:tab pos="881767" algn="l"/>
                    <a:tab pos="1328995" algn="l"/>
                    <a:tab pos="1776222" algn="l"/>
                    <a:tab pos="2212348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b="1" smtClean="0">
                        <a:latin typeface="Cambria Math" panose="02040503050406030204" pitchFamily="18" charset="0"/>
                      </a:rPr>
                      <m:t>VE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sz="180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GB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GB" sz="1800" dirty="0"/>
                  <a:t> </a:t>
                </a:r>
              </a:p>
              <a:p>
                <a:pPr marL="9515" lvl="1" indent="0"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dirty="0"/>
                  <a:t>	</a:t>
                </a:r>
                <a:r>
                  <a:rPr lang="en-GB" sz="1800" b="1" dirty="0"/>
                  <a:t>for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80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sz="18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b="1" dirty="0"/>
                  <a:t>do</a:t>
                </a:r>
              </a:p>
              <a:p>
                <a:pPr marL="9515" lvl="1" indent="0"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b="1" dirty="0"/>
                  <a:t>		while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sz="1800" dirty="0"/>
                  <a:t> </a:t>
                </a:r>
                <a:r>
                  <a:rPr lang="en-GB" sz="1800" b="1" dirty="0"/>
                  <a:t>do	</a:t>
                </a:r>
                <a:r>
                  <a:rPr lang="en-GB" sz="1800" dirty="0"/>
                  <a:t>▹Absorb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1800" b="1" dirty="0"/>
              </a:p>
              <a:p>
                <a:pPr marL="9515" lvl="1" indent="0">
                  <a:spcAft>
                    <a:spcPts val="300"/>
                  </a:spcAft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dirty="0"/>
                  <a:t>			</a:t>
                </a:r>
                <a14:m>
                  <m:oMath xmlns:m="http://schemas.openxmlformats.org/officeDocument/2006/math">
                    <m:r>
                      <a:rPr lang="en-GB" sz="1800" i="1" cap="small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1800" cap="small" smtClean="0"/>
                          <m:t>absorb</m:t>
                        </m:r>
                        <m:d>
                          <m:d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GB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sz="1800" dirty="0"/>
                  <a:t>	</a:t>
                </a:r>
                <a:endParaRPr lang="en-GB" sz="1800" dirty="0">
                  <a:ea typeface="Cambria Math" panose="02040503050406030204" pitchFamily="18" charset="0"/>
                </a:endParaRPr>
              </a:p>
              <a:p>
                <a:pPr marL="9515" lvl="1" indent="0">
                  <a:spcAft>
                    <a:spcPts val="300"/>
                  </a:spcAft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dirty="0"/>
                  <a:t>	</a:t>
                </a:r>
                <a:r>
                  <a:rPr lang="en-GB" sz="1800" b="1" dirty="0">
                    <a:solidFill>
                      <a:schemeClr val="accent1"/>
                    </a:solidFill>
                  </a:rPr>
                  <a:t>while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rv</m:t>
                    </m:r>
                    <m:d>
                      <m:dPr>
                        <m:ctrlPr>
                          <a:rPr lang="en-GB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GB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GB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GB" sz="18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1800" b="1" dirty="0">
                    <a:solidFill>
                      <a:schemeClr val="accent1"/>
                    </a:solidFill>
                  </a:rPr>
                  <a:t>do</a:t>
                </a:r>
              </a:p>
              <a:p>
                <a:pPr marL="9515" lvl="1" indent="0">
                  <a:spcAft>
                    <a:spcPts val="300"/>
                  </a:spcAft>
                  <a:buNone/>
                  <a:tabLst>
                    <a:tab pos="434540" algn="l"/>
                    <a:tab pos="880182" algn="l"/>
                    <a:tab pos="1330581" algn="l"/>
                    <a:tab pos="1776222" algn="l"/>
                    <a:tab pos="2210762" algn="l"/>
                    <a:tab pos="11407469" algn="r"/>
                  </a:tabLst>
                </a:pPr>
                <a:r>
                  <a:rPr lang="en-GB" sz="1800" dirty="0">
                    <a:solidFill>
                      <a:schemeClr val="accent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GB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80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GB" sz="180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80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GB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fName>
                      <m:e>
                        <m:r>
                          <a:rPr lang="en-GB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GB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800" dirty="0"/>
                  <a:t>	▹Choose next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800" dirty="0">
                    <a:ea typeface="Cambria Math" panose="02040503050406030204" pitchFamily="18" charset="0"/>
                  </a:rPr>
                  <a:t> to eliminate</a:t>
                </a:r>
              </a:p>
              <a:p>
                <a:pPr marL="9515" lvl="1" indent="0">
                  <a:spcAft>
                    <a:spcPts val="300"/>
                  </a:spcAft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b="1" dirty="0"/>
                  <a:t>		while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/>
                  <a:t> </a:t>
                </a:r>
                <a:r>
                  <a:rPr lang="en-GB" sz="1800" b="1" dirty="0"/>
                  <a:t>do</a:t>
                </a:r>
              </a:p>
              <a:p>
                <a:pPr marL="9515" lvl="1" indent="0">
                  <a:spcAft>
                    <a:spcPts val="300"/>
                  </a:spcAft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dirty="0"/>
                  <a:t>			</a:t>
                </a:r>
                <a14:m>
                  <m:oMath xmlns:m="http://schemas.openxmlformats.org/officeDocument/2006/math">
                    <m:r>
                      <a:rPr lang="en-GB" sz="1800" i="1" cap="small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1800" cap="small" smtClean="0"/>
                          <m:t>multiply</m:t>
                        </m:r>
                        <m:d>
                          <m:d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sz="1800" dirty="0"/>
                  <a:t>	▹Multiply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dirty="0"/>
                  <a:t> in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1800" dirty="0">
                  <a:ea typeface="Cambria Math" panose="02040503050406030204" pitchFamily="18" charset="0"/>
                </a:endParaRPr>
              </a:p>
              <a:p>
                <a:pPr marL="9515" lvl="1" indent="0">
                  <a:spcAft>
                    <a:spcPts val="300"/>
                  </a:spcAft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dirty="0"/>
                  <a:t>		</a:t>
                </a:r>
                <a14:m>
                  <m:oMath xmlns:m="http://schemas.openxmlformats.org/officeDocument/2006/math">
                    <m:r>
                      <a:rPr lang="en-GB" sz="1800" i="1" cap="small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1800" cap="small" smtClean="0"/>
                          <m:t>sum</m:t>
                        </m:r>
                        <m:r>
                          <m:rPr>
                            <m:nor/>
                          </m:rPr>
                          <a:rPr lang="en-GB" sz="1800" cap="small" smtClean="0"/>
                          <m:t>−</m:t>
                        </m:r>
                        <m:r>
                          <m:rPr>
                            <m:nor/>
                          </m:rPr>
                          <a:rPr lang="en-GB" sz="1800" cap="small" smtClean="0"/>
                          <m:t>out</m:t>
                        </m:r>
                        <m:d>
                          <m:d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1800" dirty="0"/>
                  <a:t>	▹Sum out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800" dirty="0"/>
                  <a:t> in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1800" dirty="0"/>
              </a:p>
              <a:p>
                <a:pPr marL="9515" lvl="1" indent="0"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b="1" dirty="0"/>
                  <a:t>	while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b="1" dirty="0"/>
                  <a:t>do	</a:t>
                </a:r>
                <a:r>
                  <a:rPr lang="en-GB" sz="1800" dirty="0"/>
                  <a:t>▹Multiply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dirty="0"/>
                  <a:t> in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800" dirty="0">
                    <a:ea typeface="Cambria Math" panose="02040503050406030204" pitchFamily="18" charset="0"/>
                  </a:rPr>
                  <a:t>, until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800" b="1" dirty="0"/>
              </a:p>
              <a:p>
                <a:pPr marL="9515" lvl="1" indent="0">
                  <a:spcAft>
                    <a:spcPts val="300"/>
                  </a:spcAft>
                  <a:buNone/>
                  <a:tabLst>
                    <a:tab pos="435164" algn="l"/>
                    <a:tab pos="881118" algn="l"/>
                    <a:tab pos="1330668" algn="l"/>
                    <a:tab pos="1776622" algn="l"/>
                    <a:tab pos="2211786" algn="l"/>
                    <a:tab pos="11407781" algn="r"/>
                  </a:tabLst>
                </a:pPr>
                <a:r>
                  <a:rPr lang="en-GB" sz="1800" dirty="0"/>
                  <a:t>		</a:t>
                </a:r>
                <a14:m>
                  <m:oMath xmlns:m="http://schemas.openxmlformats.org/officeDocument/2006/math">
                    <m:r>
                      <a:rPr lang="en-GB" sz="1800" i="1" cap="small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 i="1" cap="smal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sz="1800" i="1" cap="small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1800" cap="small" smtClean="0"/>
                          <m:t>multiply</m:t>
                        </m:r>
                        <m:d>
                          <m:dPr>
                            <m:ctrlP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1800" i="1" cap="small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800" i="1" cap="smal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sz="1800" dirty="0">
                  <a:ea typeface="Cambria Math" panose="02040503050406030204" pitchFamily="18" charset="0"/>
                </a:endParaRPr>
              </a:p>
              <a:p>
                <a:pPr marL="9515" lvl="1" indent="0">
                  <a:buNone/>
                  <a:tabLst>
                    <a:tab pos="436126" algn="l"/>
                    <a:tab pos="881767" algn="l"/>
                    <a:tab pos="1328995" algn="l"/>
                    <a:tab pos="1776222" algn="l"/>
                    <a:tab pos="2212348" algn="l"/>
                  </a:tabLst>
                </a:pPr>
                <a:r>
                  <a:rPr lang="en-GB" sz="1800" dirty="0"/>
                  <a:t>	Normalise the potentials in the one remaining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1800" dirty="0">
                  <a:ea typeface="Cambria Math" panose="02040503050406030204" pitchFamily="18" charset="0"/>
                </a:endParaRPr>
              </a:p>
              <a:p>
                <a:pPr marL="9515" lvl="1" indent="0">
                  <a:buNone/>
                  <a:tabLst>
                    <a:tab pos="436126" algn="l"/>
                    <a:tab pos="881767" algn="l"/>
                    <a:tab pos="1328995" algn="l"/>
                    <a:tab pos="1776222" algn="l"/>
                    <a:tab pos="2212348" algn="l"/>
                  </a:tabLst>
                </a:pPr>
                <a:r>
                  <a:rPr lang="en-GB" sz="1800" b="1" dirty="0"/>
                  <a:t>	return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1800" dirty="0"/>
              </a:p>
              <a:p>
                <a:pPr lvl="1"/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182E7-81F1-2546-8DB6-D57FFDA22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4"/>
                <a:stretch>
                  <a:fillRect l="-571" r="-1257" b="-27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088148D-55FD-134B-BEB3-6AF289926C21}"/>
              </a:ext>
            </a:extLst>
          </p:cNvPr>
          <p:cNvSpPr/>
          <p:nvPr/>
        </p:nvSpPr>
        <p:spPr>
          <a:xfrm>
            <a:off x="766758" y="1700808"/>
            <a:ext cx="11035799" cy="107982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01094-45F9-3F4C-9E9B-3A137A12FFF6}"/>
              </a:ext>
            </a:extLst>
          </p:cNvPr>
          <p:cNvSpPr/>
          <p:nvPr/>
        </p:nvSpPr>
        <p:spPr>
          <a:xfrm>
            <a:off x="766757" y="2780928"/>
            <a:ext cx="11035799" cy="184508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111E2-862F-344A-87A4-DAFFFA04B45D}"/>
              </a:ext>
            </a:extLst>
          </p:cNvPr>
          <p:cNvSpPr/>
          <p:nvPr/>
        </p:nvSpPr>
        <p:spPr>
          <a:xfrm>
            <a:off x="766757" y="4626015"/>
            <a:ext cx="11035799" cy="9632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B2A56-95DB-B949-8FDC-47B40B9DD8B5}"/>
              </a:ext>
            </a:extLst>
          </p:cNvPr>
          <p:cNvSpPr txBox="1"/>
          <p:nvPr/>
        </p:nvSpPr>
        <p:spPr>
          <a:xfrm>
            <a:off x="10069071" y="1706227"/>
            <a:ext cx="1748044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798" dirty="0">
                <a:solidFill>
                  <a:schemeClr val="accent1"/>
                </a:solidFill>
              </a:rPr>
              <a:t>Handle evidence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5D0A2-3B0D-5E4A-9AC5-CE41C0A21C22}"/>
              </a:ext>
            </a:extLst>
          </p:cNvPr>
          <p:cNvSpPr txBox="1"/>
          <p:nvPr/>
        </p:nvSpPr>
        <p:spPr>
          <a:xfrm>
            <a:off x="8835658" y="2771956"/>
            <a:ext cx="2981457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798" dirty="0">
                <a:solidFill>
                  <a:schemeClr val="accent2"/>
                </a:solidFill>
              </a:rPr>
              <a:t>Eliminate non-query variables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559D2-0B09-D141-9D4B-80BDE3B3248D}"/>
              </a:ext>
            </a:extLst>
          </p:cNvPr>
          <p:cNvSpPr txBox="1"/>
          <p:nvPr/>
        </p:nvSpPr>
        <p:spPr>
          <a:xfrm>
            <a:off x="10660897" y="5220228"/>
            <a:ext cx="1141659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798" dirty="0">
                <a:solidFill>
                  <a:schemeClr val="accent6"/>
                </a:solidFill>
              </a:rPr>
              <a:t>Normalise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29B81-4FB7-C958-458C-19F1389C5E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2AB05-D4B6-3993-C9B5-25F1C2B28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7113-BD8E-CEAB-0EE0-A8BD86403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8764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9145016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Characterise scenario by set of </a:t>
                </a:r>
                <a:r>
                  <a:rPr lang="en-GB" dirty="0">
                    <a:solidFill>
                      <a:schemeClr val="accent1"/>
                    </a:solidFill>
                  </a:rPr>
                  <a:t>random variables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de-DE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Often depicted as ellipses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charset="0"/>
                          </a:rPr>
                          <m:t>𝐸𝑝𝑖𝑑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Possible values a random variable can take = </a:t>
                </a:r>
                <a:r>
                  <a:rPr lang="en-GB" dirty="0">
                    <a:solidFill>
                      <a:schemeClr val="accent1"/>
                    </a:solidFill>
                  </a:rPr>
                  <a:t>range (or valuation) </a:t>
                </a:r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𝑉𝑎𝑙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</a:t>
                </a:r>
                <a:r>
                  <a:rPr lang="en-GB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often called Boolean range</a:t>
                </a:r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charset="0"/>
                          </a:rPr>
                          <m:t>𝐸𝑝𝑖𝑑</m:t>
                        </m:r>
                      </m:e>
                    </m:d>
                    <m:r>
                      <m:rPr>
                        <m:aln/>
                      </m:rPr>
                      <a:rPr lang="en-GB" b="0" i="1" smtClean="0">
                        <a:latin typeface="Cambria Math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m:rPr>
                        <m:aln/>
                      </m:rPr>
                      <a:rPr lang="en-GB" i="1">
                        <a:latin typeface="Cambria Math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m:rPr>
                        <m:aln/>
                      </m:rP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GB" i="1"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9145016" cy="4584266"/>
              </a:xfrm>
              <a:blipFill>
                <a:blip r:embed="rId3"/>
                <a:stretch>
                  <a:fillRect l="-2219" t="-2210" r="-26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5C2E885-7EAF-1445-928E-E5F4D7DBE2DA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1E203D2-8B30-F14F-B743-9F5C64B7CCD1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1E203D2-8B30-F14F-B743-9F5C64B7CC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388A39F-0137-6B44-B088-879ED9C9EAD0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388A39F-0137-6B44-B088-879ED9C9EA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F1BFF3C-A5B1-1F48-9859-03F1BD969BE5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DF2BE-8BF3-59C0-A762-CC2F482C14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44287-1CA8-1616-43E6-71903BA6A2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34E3F-851A-2265-CF39-78A94491F1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5633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/>
              <p:nvPr/>
            </p:nvSpPr>
            <p:spPr>
              <a:xfrm>
                <a:off x="470037" y="1216825"/>
                <a:ext cx="8474393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 smtClean="0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sz="1798" i="1">
                                              <a:latin typeface="Cambria Math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798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Val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798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798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7" y="1216825"/>
                <a:ext cx="8474393" cy="793493"/>
              </a:xfrm>
              <a:prstGeom prst="rect">
                <a:avLst/>
              </a:prstGeom>
              <a:blipFill>
                <a:blip r:embed="rId2"/>
                <a:stretch>
                  <a:fillRect l="-2994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7064474" y="1299203"/>
            <a:ext cx="1711609" cy="68356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2D0CDB9-34B0-2641-90EF-387C92BABB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3808" y="3048153"/>
              <a:ext cx="203261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2D0CDB9-34B0-2641-90EF-387C92BABB9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3808" y="3048153"/>
              <a:ext cx="2032613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4167" r="-268182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4167" r="-168182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4167" r="-57447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4167" r="-3846" b="-8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104167" r="-268182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104167" r="-168182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104167" r="-57447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104167" r="-3846" b="-7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204167" r="-268182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204167" r="-168182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204167" r="-57447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204167" r="-3846" b="-6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304167" r="-268182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304167" r="-168182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304167" r="-57447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304167" r="-3846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388000" r="-268182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388000" r="-168182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388000" r="-57447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388000" r="-3846" b="-3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508333" r="-26818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508333" r="-16818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508333" r="-574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508333" r="-384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608333" r="-2681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608333" r="-1681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608333" r="-5744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608333" r="-384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708333" r="-26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708333" r="-16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708333" r="-574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708333" r="-384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2273" t="-808333" r="-2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02273" t="-808333" r="-1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189362" t="-808333" r="-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5"/>
                          <a:stretch>
                            <a:fillRect l="-523077" t="-808333" r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58BE6DE6-DD8B-EE4D-A5D2-3CA8EBF2F8E9}"/>
              </a:ext>
            </a:extLst>
          </p:cNvPr>
          <p:cNvSpPr/>
          <p:nvPr/>
        </p:nvSpPr>
        <p:spPr>
          <a:xfrm>
            <a:off x="633809" y="3346859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533721-17BE-DF42-A687-333E1B8E9E3F}"/>
              </a:ext>
            </a:extLst>
          </p:cNvPr>
          <p:cNvGrpSpPr/>
          <p:nvPr/>
        </p:nvGrpSpPr>
        <p:grpSpPr>
          <a:xfrm>
            <a:off x="2666421" y="3455080"/>
            <a:ext cx="1095517" cy="408247"/>
            <a:chOff x="4180114" y="3363230"/>
            <a:chExt cx="1096658" cy="40867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03973BF-072D-9445-8FF2-9922221A0CE1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5643A4-08CA-A64F-BD53-A0B1F52990E4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951B80E-65A3-3D40-935B-83C687B8ACA2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48D4DE7B-0039-E44D-B5C1-262E1868F7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3" y="3051051"/>
              <a:ext cx="1448247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48D4DE7B-0039-E44D-B5C1-262E1868F73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3" y="3051051"/>
              <a:ext cx="1448247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t="-4000" r="-16363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97778" t="-4000" r="-6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6"/>
                          <a:stretch>
                            <a:fillRect l="-342308" t="-4000" r="-3846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5971A703-E949-D44E-9730-4C28BA6E1C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0" y="3503141"/>
              <a:ext cx="145473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5971A703-E949-D44E-9730-4C28BA6E1C2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0" y="3503141"/>
              <a:ext cx="145473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r="-1577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102273" r="-6136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7"/>
                          <a:stretch>
                            <a:fillRect l="-32963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4589505D-64E4-A24F-893C-D4FA60A7ED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2" y="4100625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4589505D-64E4-A24F-893C-D4FA60A7EDF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2" y="4100625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r="-1577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02273" r="-6136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32963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DF0F2DE9-E277-3C4F-919C-809C5051C1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2" y="4718636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DF0F2DE9-E277-3C4F-919C-809C5051C1B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2" y="4718636"/>
              <a:ext cx="1453812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r="-16363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l="-97778" r="-6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9"/>
                          <a:stretch>
                            <a:fillRect l="-32963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DFF1C031-0AFC-F946-9A3B-28AA149930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32970" y="5336648"/>
              <a:ext cx="145288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DFF1C031-0AFC-F946-9A3B-28AA149930B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32970" y="5336648"/>
              <a:ext cx="145288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0"/>
                          <a:stretch>
                            <a:fillRect t="-4000" r="-1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0"/>
                          <a:stretch>
                            <a:fillRect l="-102273" t="-4000" r="-6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0"/>
                          <a:stretch>
                            <a:fillRect l="-329630" t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11B8648-315A-3043-9F2E-A54826F80F40}"/>
              </a:ext>
            </a:extLst>
          </p:cNvPr>
          <p:cNvGrpSpPr/>
          <p:nvPr/>
        </p:nvGrpSpPr>
        <p:grpSpPr>
          <a:xfrm>
            <a:off x="2666421" y="4057392"/>
            <a:ext cx="1095517" cy="408247"/>
            <a:chOff x="4180114" y="3363230"/>
            <a:chExt cx="1096658" cy="4086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6D4E4F-E995-8E4C-AE3F-80D97DD12070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E2DF5A-5D56-6941-B8A3-4E61196A47BE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4E913E4-AA6D-3541-A637-E9FDFB2E9726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9A9598B-FAA4-FA42-9DAD-CC7AECCFC4BB}"/>
              </a:ext>
            </a:extLst>
          </p:cNvPr>
          <p:cNvGrpSpPr/>
          <p:nvPr/>
        </p:nvGrpSpPr>
        <p:grpSpPr>
          <a:xfrm>
            <a:off x="2666421" y="4676268"/>
            <a:ext cx="1095517" cy="408247"/>
            <a:chOff x="4180114" y="3363230"/>
            <a:chExt cx="1096658" cy="4086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DDD5F9E-7E95-D84C-BFD6-ADD06AADD255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E5EC1E-C204-AD4A-BC5A-806CD4BB1E23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B1B3854-C28B-744B-A430-C9A7BE341594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832DC85-B40D-7948-915C-D9D94A293519}"/>
              </a:ext>
            </a:extLst>
          </p:cNvPr>
          <p:cNvGrpSpPr/>
          <p:nvPr/>
        </p:nvGrpSpPr>
        <p:grpSpPr>
          <a:xfrm>
            <a:off x="2666421" y="5293416"/>
            <a:ext cx="1095517" cy="408247"/>
            <a:chOff x="4180114" y="3363230"/>
            <a:chExt cx="1096658" cy="4086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17031E8-5C9A-8A49-B0E3-FFF1A90A5C17}"/>
                </a:ext>
              </a:extLst>
            </p:cNvPr>
            <p:cNvCxnSpPr>
              <a:cxnSpLocks/>
              <a:endCxn id="84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5FA013B-1BA4-E345-A7E6-07248D6E108A}"/>
                </a:ext>
              </a:extLst>
            </p:cNvPr>
            <p:cNvCxnSpPr>
              <a:cxnSpLocks/>
              <a:endCxn id="84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2BE4E67-FD57-D947-BF11-64454AA6B607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369297B-D8E7-3140-A050-B20B66C313E0}"/>
              </a:ext>
            </a:extLst>
          </p:cNvPr>
          <p:cNvSpPr/>
          <p:nvPr/>
        </p:nvSpPr>
        <p:spPr>
          <a:xfrm>
            <a:off x="633808" y="3964346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7F8E781-D6F4-5543-BDB5-5EC769938C54}"/>
              </a:ext>
            </a:extLst>
          </p:cNvPr>
          <p:cNvSpPr/>
          <p:nvPr/>
        </p:nvSpPr>
        <p:spPr>
          <a:xfrm>
            <a:off x="632681" y="4573987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FAC105A-6A09-324A-941B-9C5AA3C2234D}"/>
              </a:ext>
            </a:extLst>
          </p:cNvPr>
          <p:cNvSpPr/>
          <p:nvPr/>
        </p:nvSpPr>
        <p:spPr>
          <a:xfrm>
            <a:off x="632680" y="5191474"/>
            <a:ext cx="20510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2715" y="2006342"/>
                <a:ext cx="7292352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15" y="2006342"/>
                <a:ext cx="7292352" cy="793493"/>
              </a:xfrm>
              <a:prstGeom prst="rect">
                <a:avLst/>
              </a:prstGeom>
              <a:blipFill>
                <a:blip r:embed="rId11"/>
                <a:stretch>
                  <a:fillRect l="-4696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1666" y="259834"/>
            <a:ext cx="2902255" cy="2863609"/>
            <a:chOff x="5997173" y="3112968"/>
            <a:chExt cx="2905278" cy="286659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1FE1C90-1F9E-F441-A87C-F04E1E15FA22}"/>
                </a:ext>
              </a:extLst>
            </p:cNvPr>
            <p:cNvGrpSpPr/>
            <p:nvPr/>
          </p:nvGrpSpPr>
          <p:grpSpPr>
            <a:xfrm>
              <a:off x="6171175" y="3314830"/>
              <a:ext cx="2575454" cy="2591084"/>
              <a:chOff x="5901425" y="2314993"/>
              <a:chExt cx="2575454" cy="2591084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5EABFD5-9E22-EA44-A778-9C0BFF1A98C6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75454" cy="2591084"/>
                <a:chOff x="5863640" y="2314993"/>
                <a:chExt cx="2575454" cy="259108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B8198ED-0BAB-8247-880D-D6CF2073E55A}"/>
                    </a:ext>
                  </a:extLst>
                </p:cNvPr>
                <p:cNvCxnSpPr>
                  <a:cxnSpLocks/>
                  <a:stCxn id="120" idx="5"/>
                  <a:endCxn id="140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F0DDCCA5-AAA6-384F-BB4F-E3F9835654C0}"/>
                    </a:ext>
                  </a:extLst>
                </p:cNvPr>
                <p:cNvCxnSpPr>
                  <a:cxnSpLocks/>
                  <a:stCxn id="140" idx="0"/>
                  <a:endCxn id="133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B6A5FB0-AACB-A44C-9D37-9CA073784FC4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23C6A07-4AE7-1D4D-9B4F-72D336122999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118A2A55-EFC0-9741-8150-902A3C73AE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44C2BB97-6951-2342-9718-C0610FF2AB09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60962"/>
                  <a:chOff x="6704298" y="4112587"/>
                  <a:chExt cx="359209" cy="360962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72A45F59-77C8-2040-84E4-E9579DF2D147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C2ADA9C9-1596-7A43-A5E5-A38ADAA819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8105"/>
                        <a:ext cx="19422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C2ADA9C9-1596-7A43-A5E5-A38ADAA8191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8105"/>
                        <a:ext cx="194220" cy="215444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31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625EDBB-2303-C543-AE54-5831E879E378}"/>
                    </a:ext>
                  </a:extLst>
                </p:cNvPr>
                <p:cNvCxnSpPr>
                  <a:cxnSpLocks/>
                  <a:stCxn id="133" idx="0"/>
                  <a:endCxn id="138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CA82F33-B3A9-D143-8250-CCC101E2A17E}"/>
                    </a:ext>
                  </a:extLst>
                </p:cNvPr>
                <p:cNvCxnSpPr>
                  <a:cxnSpLocks/>
                  <a:stCxn id="138" idx="1"/>
                  <a:endCxn id="119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20E77779-F554-AD43-A856-ED13B608560D}"/>
                    </a:ext>
                  </a:extLst>
                </p:cNvPr>
                <p:cNvCxnSpPr>
                  <a:cxnSpLocks/>
                  <a:stCxn id="132" idx="3"/>
                  <a:endCxn id="138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8DB30DF-8FA2-704F-B4AC-9211D1A94700}"/>
                    </a:ext>
                  </a:extLst>
                </p:cNvPr>
                <p:cNvCxnSpPr>
                  <a:cxnSpLocks/>
                  <a:stCxn id="133" idx="4"/>
                  <a:endCxn id="136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28E116F8-61CA-BD48-A2FC-FFA10A75220C}"/>
                    </a:ext>
                  </a:extLst>
                </p:cNvPr>
                <p:cNvCxnSpPr>
                  <a:cxnSpLocks/>
                  <a:stCxn id="134" idx="0"/>
                  <a:endCxn id="136" idx="2"/>
                </p:cNvCxnSpPr>
                <p:nvPr/>
              </p:nvCxnSpPr>
              <p:spPr>
                <a:xfrm flipV="1">
                  <a:off x="7163998" y="4256587"/>
                  <a:ext cx="149847" cy="2599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CEF9563-68BB-1E4C-924E-CAF378C6886F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9B33E30-B6E9-7C45-B1C5-625115A199F0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8D4AF597-19E5-544B-B0AB-1719B6B0CA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AB9E45FE-FD3F-964D-A287-89747EB16FDA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365465" cy="358866"/>
                  <a:chOff x="7241845" y="4112587"/>
                  <a:chExt cx="365465" cy="358866"/>
                </a:xfrm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E067D271-6394-0243-8E36-970231B4A360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E671D95-1438-3B43-8330-488375487F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20435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E671D95-1438-3B43-8330-488375487FA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204350" cy="21544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375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2D0CBE9-2D72-1A4B-8CCB-C24656E3C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4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90E875F4-6F00-BC4D-A854-711283BA97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𝑆𝑖</m:t>
                            </m:r>
                            <m:r>
                              <a:rPr lang="de-DE" sz="1798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1798" i="1">
                                <a:latin typeface="Cambria Math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1B922C89-29BC-5249-924E-887156247A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4461B131-2FE4-7849-93EE-30C2F9D6E4DC}"/>
                    </a:ext>
                  </a:extLst>
                </p:cNvPr>
                <p:cNvCxnSpPr>
                  <a:cxnSpLocks/>
                  <a:stCxn id="140" idx="2"/>
                  <a:endCxn id="134" idx="0"/>
                </p:cNvCxnSpPr>
                <p:nvPr/>
              </p:nvCxnSpPr>
              <p:spPr>
                <a:xfrm>
                  <a:off x="6991507" y="4256587"/>
                  <a:ext cx="172491" cy="2599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3879A3E-7F0C-C84F-BD8E-80869E937EF1}"/>
                  </a:ext>
                </a:extLst>
              </p:cNvPr>
              <p:cNvCxnSpPr>
                <a:cxnSpLocks/>
                <a:stCxn id="133" idx="6"/>
                <a:endCxn id="142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0809E6D-40E3-294E-8262-B4A48262BDFC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F53CCD2-4916-744B-9973-0E92F806F390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8A9B37F8-E9C8-CA45-A088-1A7CA93D7161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8A9B37F8-E9C8-CA45-A088-1A7CA93D71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84CE5E39-D37C-4F40-AF47-3DEBFA6C9CA1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84CE5E39-D37C-4F40-AF47-3DEBFA6C9C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E1F36D6-E9AC-A24D-B192-D6F0042C3B17}"/>
                  </a:ext>
                </a:extLst>
              </p:cNvPr>
              <p:cNvCxnSpPr>
                <a:cxnSpLocks/>
                <a:stCxn id="149" idx="5"/>
                <a:endCxn id="171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733B4D6-45EA-0043-82EE-3166A1AB10F2}"/>
                  </a:ext>
                </a:extLst>
              </p:cNvPr>
              <p:cNvCxnSpPr>
                <a:cxnSpLocks/>
                <a:stCxn id="171" idx="0"/>
                <a:endCxn id="164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F063A7C-8EF3-8344-AAF7-6578C9307144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4D8EF76-685C-5049-A4F2-81D4260E7FD0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>
                      <a:extLst>
                        <a:ext uri="{FF2B5EF4-FFF2-40B4-BE49-F238E27FC236}">
                          <a16:creationId xmlns:a16="http://schemas.microsoft.com/office/drawing/2014/main" id="{006393CA-5C86-8B4F-944B-4838520091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0FF94244-0BE0-6E4A-86EC-E0DD10529B54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A8EDC82-24D1-4C40-8910-E4CAF4FFFE45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69AA14E5-CB9B-8943-ACBB-7805430268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69AA14E5-CB9B-8943-ACBB-7805430268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E5CBC89-20CB-EA42-A020-43D820F8ABAF}"/>
                  </a:ext>
                </a:extLst>
              </p:cNvPr>
              <p:cNvCxnSpPr>
                <a:cxnSpLocks/>
                <a:stCxn id="164" idx="0"/>
                <a:endCxn id="169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C1BB0C2-CD03-5B41-9559-551A8A8B3D9E}"/>
                  </a:ext>
                </a:extLst>
              </p:cNvPr>
              <p:cNvCxnSpPr>
                <a:cxnSpLocks/>
                <a:stCxn id="169" idx="1"/>
                <a:endCxn id="14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FE4197-B70A-D540-A74F-A9C0B83A4B0B}"/>
                  </a:ext>
                </a:extLst>
              </p:cNvPr>
              <p:cNvCxnSpPr>
                <a:cxnSpLocks/>
                <a:stCxn id="162" idx="3"/>
                <a:endCxn id="169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8C0FCFF-90D7-F149-93DB-8B02FDDA00EC}"/>
                  </a:ext>
                </a:extLst>
              </p:cNvPr>
              <p:cNvCxnSpPr>
                <a:cxnSpLocks/>
                <a:stCxn id="164" idx="4"/>
                <a:endCxn id="167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B12FF45-35F3-A94F-A7EF-7A0EF166CAE9}"/>
                  </a:ext>
                </a:extLst>
              </p:cNvPr>
              <p:cNvCxnSpPr>
                <a:cxnSpLocks/>
                <a:stCxn id="165" idx="0"/>
                <a:endCxn id="167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202F76E-2338-C143-AF3D-EBB352DBF02D}"/>
                  </a:ext>
                </a:extLst>
              </p:cNvPr>
              <p:cNvCxnSpPr>
                <a:cxnSpLocks/>
                <a:stCxn id="167" idx="3"/>
                <a:endCxn id="163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D37CB8B-22B7-3048-BD7A-21D8ED70B072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114884CE-D0C6-8F4E-9261-FF0669351C6F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69B3AA50-5C24-9E41-B19B-961B17AE3E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701B5C53-F5A2-BB43-8F1D-810F4D8A3EB7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BE20B63-2B22-0F45-8272-E8F6AEC5A66A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FA532243-D1A1-494E-B9F1-DDBFEC92E8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707B086-306C-894D-8844-DC5FE43C5B44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707B086-306C-894D-8844-DC5FE43C5B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A44992D3-5885-2F46-9A4D-C1A553F9B221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7EA25028-70BD-FC45-B7F7-75ABE8859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AE0E8803-F278-334F-9D7E-D99163A4F4B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82E962F-E749-FE49-AFF0-E2A058F3BC02}"/>
                  </a:ext>
                </a:extLst>
              </p:cNvPr>
              <p:cNvCxnSpPr>
                <a:cxnSpLocks/>
                <a:stCxn id="171" idx="2"/>
                <a:endCxn id="165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6144B3A-217B-7745-B491-7004D4592C60}"/>
                </a:ext>
              </a:extLst>
            </p:cNvPr>
            <p:cNvCxnSpPr>
              <a:cxnSpLocks/>
              <a:stCxn id="164" idx="6"/>
              <a:endCxn id="173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27D1A-42B5-770F-E9EF-F4CF3513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9DC95-FA5C-B501-A85E-3255D69E0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57F9-58D2-52E5-96E1-1ECD373701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57EA1-44AE-1DAB-C8E4-6CA9E113C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B844C-B28D-8A0A-92C4-FC83E596F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381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85" grpId="0" animBg="1"/>
      <p:bldP spid="86" grpId="0" animBg="1"/>
      <p:bldP spid="87" grpId="0" animBg="1"/>
      <p:bldP spid="7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5460165" y="1368521"/>
            <a:ext cx="2363810" cy="40488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2D0CDB9-34B0-2641-90EF-387C92BABB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3808" y="3048153"/>
              <a:ext cx="2116409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2D0CDB9-34B0-2641-90EF-387C92BABB9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3808" y="3048153"/>
              <a:ext cx="2116409" cy="275113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4167" r="-216981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4167" r="-161364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4167" r="-57778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4167" b="-8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104167" r="-216981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104167" r="-161364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104167" r="-57778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104167" b="-7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204167" r="-216981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204167" r="-161364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204167" r="-57778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204167" b="-6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304167" r="-21698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304167" r="-161364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304167" r="-57778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304167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388000" r="-216981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388000" r="-161364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388000" r="-57778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388000" b="-3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508333" r="-21698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508333" r="-16136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508333" r="-577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508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608333" r="-2169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608333" r="-1613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608333" r="-577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608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708333" r="-2169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708333" r="-161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708333" r="-5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708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887" t="-808333" r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122727" t="-808333" r="-16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217778" t="-808333" r="-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4"/>
                          <a:stretch>
                            <a:fillRect l="-550000" t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1618" y="1216824"/>
                <a:ext cx="7292352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8" y="1216824"/>
                <a:ext cx="7292352" cy="793493"/>
              </a:xfrm>
              <a:prstGeom prst="rect">
                <a:avLst/>
              </a:prstGeom>
              <a:blipFill>
                <a:blip r:embed="rId5"/>
                <a:stretch>
                  <a:fillRect l="-4696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1FE1C90-1F9E-F441-A87C-F04E1E15FA22}"/>
                </a:ext>
              </a:extLst>
            </p:cNvPr>
            <p:cNvGrpSpPr/>
            <p:nvPr/>
          </p:nvGrpSpPr>
          <p:grpSpPr>
            <a:xfrm>
              <a:off x="6171175" y="3314830"/>
              <a:ext cx="2575454" cy="2591084"/>
              <a:chOff x="5901425" y="2314993"/>
              <a:chExt cx="2575454" cy="2591084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5EABFD5-9E22-EA44-A778-9C0BFF1A98C6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75454" cy="2591084"/>
                <a:chOff x="5863640" y="2314993"/>
                <a:chExt cx="2575454" cy="259108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B8198ED-0BAB-8247-880D-D6CF2073E55A}"/>
                    </a:ext>
                  </a:extLst>
                </p:cNvPr>
                <p:cNvCxnSpPr>
                  <a:cxnSpLocks/>
                  <a:stCxn id="120" idx="5"/>
                  <a:endCxn id="140" idx="1"/>
                </p:cNvCxnSpPr>
                <p:nvPr/>
              </p:nvCxnSpPr>
              <p:spPr>
                <a:xfrm>
                  <a:off x="6693294" y="3970904"/>
                  <a:ext cx="399901" cy="2213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F0DDCCA5-AAA6-384F-BB4F-E3F9835654C0}"/>
                    </a:ext>
                  </a:extLst>
                </p:cNvPr>
                <p:cNvCxnSpPr>
                  <a:cxnSpLocks/>
                  <a:stCxn id="140" idx="0"/>
                  <a:endCxn id="133" idx="4"/>
                </p:cNvCxnSpPr>
                <p:nvPr/>
              </p:nvCxnSpPr>
              <p:spPr>
                <a:xfrm flipV="1">
                  <a:off x="7165195" y="3638434"/>
                  <a:ext cx="0" cy="4818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B6A5FB0-AACB-A44C-9D37-9CA073784FC4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23C6A07-4AE7-1D4D-9B4F-72D336122999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118A2A55-EFC0-9741-8150-902A3C73AE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2A45F59-77C8-2040-84E4-E9579DF2D147}"/>
                    </a:ext>
                  </a:extLst>
                </p:cNvPr>
                <p:cNvSpPr/>
                <p:nvPr/>
              </p:nvSpPr>
              <p:spPr>
                <a:xfrm>
                  <a:off x="7093195" y="4120249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625EDBB-2303-C543-AE54-5831E879E378}"/>
                    </a:ext>
                  </a:extLst>
                </p:cNvPr>
                <p:cNvCxnSpPr>
                  <a:cxnSpLocks/>
                  <a:stCxn id="133" idx="0"/>
                  <a:endCxn id="138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CA82F33-B3A9-D143-8250-CCC101E2A17E}"/>
                    </a:ext>
                  </a:extLst>
                </p:cNvPr>
                <p:cNvCxnSpPr>
                  <a:cxnSpLocks/>
                  <a:stCxn id="138" idx="1"/>
                  <a:endCxn id="119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20E77779-F554-AD43-A856-ED13B608560D}"/>
                    </a:ext>
                  </a:extLst>
                </p:cNvPr>
                <p:cNvCxnSpPr>
                  <a:cxnSpLocks/>
                  <a:stCxn id="132" idx="3"/>
                  <a:endCxn id="138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CEF9563-68BB-1E4C-924E-CAF378C6886F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9B33E30-B6E9-7C45-B1C5-625115A199F0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8D4AF597-19E5-544B-B0AB-1719B6B0CA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8571" r="-4762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2D0CBE9-2D72-1A4B-8CCB-C24656E3C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90E875F4-6F00-BC4D-A854-711283BA97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𝑆𝑖</m:t>
                            </m:r>
                            <m:r>
                              <a:rPr lang="de-DE" sz="1798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1798" i="1">
                                <a:latin typeface="Cambria Math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1B922C89-29BC-5249-924E-887156247A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4461B131-2FE4-7849-93EE-30C2F9D6E4DC}"/>
                    </a:ext>
                  </a:extLst>
                </p:cNvPr>
                <p:cNvCxnSpPr>
                  <a:cxnSpLocks/>
                  <a:stCxn id="140" idx="2"/>
                  <a:endCxn id="134" idx="0"/>
                </p:cNvCxnSpPr>
                <p:nvPr/>
              </p:nvCxnSpPr>
              <p:spPr>
                <a:xfrm flipH="1">
                  <a:off x="7163998" y="4264249"/>
                  <a:ext cx="1197" cy="252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3879A3E-7F0C-C84F-BD8E-80869E937EF1}"/>
                  </a:ext>
                </a:extLst>
              </p:cNvPr>
              <p:cNvCxnSpPr>
                <a:cxnSpLocks/>
                <a:stCxn id="133" idx="6"/>
                <a:endCxn id="142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19EE16-4C40-3348-AED0-D7379BF896C0}"/>
              </a:ext>
            </a:extLst>
          </p:cNvPr>
          <p:cNvGrpSpPr/>
          <p:nvPr/>
        </p:nvGrpSpPr>
        <p:grpSpPr>
          <a:xfrm>
            <a:off x="9254052" y="3314949"/>
            <a:ext cx="2572774" cy="2588388"/>
            <a:chOff x="5901425" y="2314993"/>
            <a:chExt cx="2575454" cy="259108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7224079-1712-2A41-9D1D-073C7728300E}"/>
                </a:ext>
              </a:extLst>
            </p:cNvPr>
            <p:cNvGrpSpPr/>
            <p:nvPr/>
          </p:nvGrpSpPr>
          <p:grpSpPr>
            <a:xfrm>
              <a:off x="5901425" y="2314993"/>
              <a:ext cx="2575454" cy="2591084"/>
              <a:chOff x="5863640" y="2314993"/>
              <a:chExt cx="2575454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4997291-054A-F148-9472-0D02846DB6F4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C4997291-054A-F148-9472-0D02846DB6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9075AE-6BA6-E74D-ABE0-0FF524EEEDD9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9075AE-6BA6-E74D-ABE0-0FF524EEED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00A5DC4-DCEE-0143-9562-F6CFDDFB322E}"/>
                  </a:ext>
                </a:extLst>
              </p:cNvPr>
              <p:cNvCxnSpPr>
                <a:cxnSpLocks/>
                <a:stCxn id="101" idx="5"/>
                <a:endCxn id="152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AFB78FB-91E3-AE41-ABEF-6CF8C8332B94}"/>
                  </a:ext>
                </a:extLst>
              </p:cNvPr>
              <p:cNvCxnSpPr>
                <a:cxnSpLocks/>
                <a:stCxn id="152" idx="0"/>
                <a:endCxn id="145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94E2857E-8957-5947-9D8A-7F6FC14F5EAC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249CB8F6-3976-C64A-8802-E3DCCE99F06A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08BBDED8-B2A1-154C-B2B9-A4F3C0D5FE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96A5F8B8-EE0B-A14C-BD31-3052BDEA6C65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4D2A4521-5CCA-9940-9D15-6F61A30AB90E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AA40C216-50DB-F141-BB8C-E8B3B04871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AA40C216-50DB-F141-BB8C-E8B3B04871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2F6E505-072B-F846-BEA6-A6A0BF2915E6}"/>
                  </a:ext>
                </a:extLst>
              </p:cNvPr>
              <p:cNvCxnSpPr>
                <a:cxnSpLocks/>
                <a:stCxn id="145" idx="0"/>
                <a:endCxn id="150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3C3EA25-73B2-1949-979D-F759400E0277}"/>
                  </a:ext>
                </a:extLst>
              </p:cNvPr>
              <p:cNvCxnSpPr>
                <a:cxnSpLocks/>
                <a:stCxn id="150" idx="1"/>
                <a:endCxn id="100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C266D5B-4817-8248-9D90-040FC0A0271E}"/>
                  </a:ext>
                </a:extLst>
              </p:cNvPr>
              <p:cNvCxnSpPr>
                <a:cxnSpLocks/>
                <a:stCxn id="114" idx="3"/>
                <a:endCxn id="150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A721EA6-E7E7-7A4B-AB1E-5ABB21251FA3}"/>
                  </a:ext>
                </a:extLst>
              </p:cNvPr>
              <p:cNvCxnSpPr>
                <a:cxnSpLocks/>
                <a:stCxn id="145" idx="4"/>
                <a:endCxn id="148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01C8D28-42D2-F742-AAED-40150F3A14A1}"/>
                  </a:ext>
                </a:extLst>
              </p:cNvPr>
              <p:cNvCxnSpPr>
                <a:cxnSpLocks/>
                <a:stCxn id="146" idx="0"/>
                <a:endCxn id="148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964C3BC8-8ECF-6B44-AF49-B8BA2BABB928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505399E1-FB33-0C45-B1E3-09AE2D027A78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452118AC-8599-2940-8106-979D3B8C56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8638599-3A34-D045-86D7-40461EDC8B4D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65465" cy="358866"/>
                <a:chOff x="7241845" y="4112587"/>
                <a:chExt cx="365465" cy="358866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44CE99E2-3CBF-CD4A-B434-A7E625F57E7F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30760B29-7681-A14F-BDE2-1BF6FDD41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20435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30760B29-7681-A14F-BDE2-1BF6FDD415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204350" cy="21544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l="-29412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E329A308-0D6C-0B42-8F5A-3D3341B0DD46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E329A308-0D6C-0B42-8F5A-3D3341B0DD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D86F892F-4609-3D49-B485-00BCAA5ADC38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DF914B1F-E76E-154F-8CA3-413C85DAFFE0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B1BE489-4FA5-9F48-9F0F-467725B3781D}"/>
                  </a:ext>
                </a:extLst>
              </p:cNvPr>
              <p:cNvCxnSpPr>
                <a:cxnSpLocks/>
                <a:stCxn id="152" idx="2"/>
                <a:endCxn id="146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2C73F82-A4B7-2349-B4EA-83ED69974440}"/>
                </a:ext>
              </a:extLst>
            </p:cNvPr>
            <p:cNvCxnSpPr>
              <a:cxnSpLocks/>
              <a:stCxn id="145" idx="6"/>
              <a:endCxn id="154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/>
              <p:nvPr/>
            </p:nvSpPr>
            <p:spPr>
              <a:xfrm>
                <a:off x="527072" y="2015375"/>
                <a:ext cx="6619663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2" y="2015375"/>
                <a:ext cx="6619663" cy="793493"/>
              </a:xfrm>
              <a:prstGeom prst="rect">
                <a:avLst/>
              </a:prstGeom>
              <a:blipFill>
                <a:blip r:embed="rId28"/>
                <a:stretch>
                  <a:fillRect l="-5364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7" name="Table 156">
                <a:extLst>
                  <a:ext uri="{FF2B5EF4-FFF2-40B4-BE49-F238E27FC236}">
                    <a16:creationId xmlns:a16="http://schemas.microsoft.com/office/drawing/2014/main" id="{964A19AE-6907-6247-A089-278BEECABCB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71204" y="3045262"/>
              <a:ext cx="1450099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7" name="Table 156">
                <a:extLst>
                  <a:ext uri="{FF2B5EF4-FFF2-40B4-BE49-F238E27FC236}">
                    <a16:creationId xmlns:a16="http://schemas.microsoft.com/office/drawing/2014/main" id="{964A19AE-6907-6247-A089-278BEECABC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71204" y="3045262"/>
              <a:ext cx="1450099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2273" r="-16136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00000" r="-57778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346154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2273" t="-96000" r="-161364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00000" t="-96000" r="-57778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346154" t="-960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2273" t="-204167" r="-161364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00000" t="-204167" r="-57778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346154" t="-20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2273" t="-292000" r="-161364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00000" t="-292000" r="-57778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346154" t="-292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2273" t="-408333" r="-16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00000" t="-408333" r="-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346154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91193" y="3046915"/>
              <a:ext cx="2865499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2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20∙6=120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24∙5=120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5∙9=45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∙8=48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28∙6=168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z="1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5=40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7∙9=63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∙8=16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91193" y="3046915"/>
              <a:ext cx="2865499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2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r="-328302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r="-29545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r="-19545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100000" r="-328302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100000" r="-29545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100000" r="-19545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100000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192000" r="-328302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192000" r="-295455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192000" r="-195455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192000" b="-5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304167" r="-328302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304167" r="-29545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304167" r="-19545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304167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404167" r="-328302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404167" r="-29545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404167" r="-19545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404167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504167" r="-328302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504167" r="-2954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504167" r="-1954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504167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580000" r="-328302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580000" r="-29545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580000" r="-19545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580000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708333" r="-3283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708333" r="-29545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708333" r="-19545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708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t="-808333" r="-3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t="-808333" r="-2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22727" t="-808333" r="-1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65116" t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10736DE-D088-3F48-B27F-88C56AB27ED7}"/>
              </a:ext>
            </a:extLst>
          </p:cNvPr>
          <p:cNvCxnSpPr>
            <a:cxnSpLocks/>
            <a:stCxn id="166" idx="3"/>
            <a:endCxn id="163" idx="1"/>
          </p:cNvCxnSpPr>
          <p:nvPr/>
        </p:nvCxnSpPr>
        <p:spPr>
          <a:xfrm>
            <a:off x="4321304" y="3506545"/>
            <a:ext cx="169889" cy="13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D6D568B-ECE6-CF4B-B07E-06256FAB911B}"/>
              </a:ext>
            </a:extLst>
          </p:cNvPr>
          <p:cNvSpPr/>
          <p:nvPr/>
        </p:nvSpPr>
        <p:spPr>
          <a:xfrm>
            <a:off x="633808" y="3344158"/>
            <a:ext cx="2113947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C76D0F3-FAB0-004B-BDB1-753A20EE9099}"/>
              </a:ext>
            </a:extLst>
          </p:cNvPr>
          <p:cNvSpPr/>
          <p:nvPr/>
        </p:nvSpPr>
        <p:spPr>
          <a:xfrm>
            <a:off x="2868741" y="3342760"/>
            <a:ext cx="1071952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F2D52D6-8CC2-B140-B7C9-7365C617655D}"/>
              </a:ext>
            </a:extLst>
          </p:cNvPr>
          <p:cNvCxnSpPr>
            <a:cxnSpLocks/>
            <a:stCxn id="160" idx="3"/>
            <a:endCxn id="161" idx="1"/>
          </p:cNvCxnSpPr>
          <p:nvPr/>
        </p:nvCxnSpPr>
        <p:spPr>
          <a:xfrm flipV="1">
            <a:off x="2747755" y="3506545"/>
            <a:ext cx="120986" cy="13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FBE2C24-E2D0-1A48-9418-8F88CCB36D1D}"/>
              </a:ext>
            </a:extLst>
          </p:cNvPr>
          <p:cNvSpPr/>
          <p:nvPr/>
        </p:nvSpPr>
        <p:spPr>
          <a:xfrm>
            <a:off x="4491193" y="3344158"/>
            <a:ext cx="2865500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3F59811-BF3B-5C4C-BBBA-C44FA36335AD}"/>
              </a:ext>
            </a:extLst>
          </p:cNvPr>
          <p:cNvSpPr/>
          <p:nvPr/>
        </p:nvSpPr>
        <p:spPr>
          <a:xfrm>
            <a:off x="1262838" y="3344158"/>
            <a:ext cx="1122413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E149C91-D9CF-AC40-8D4A-84CCC0A9DA38}"/>
              </a:ext>
            </a:extLst>
          </p:cNvPr>
          <p:cNvSpPr/>
          <p:nvPr/>
        </p:nvSpPr>
        <p:spPr>
          <a:xfrm>
            <a:off x="5152764" y="3342760"/>
            <a:ext cx="1079405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EB9F1EB-3CE9-F74E-95E0-9369F1BA773B}"/>
              </a:ext>
            </a:extLst>
          </p:cNvPr>
          <p:cNvSpPr/>
          <p:nvPr/>
        </p:nvSpPr>
        <p:spPr>
          <a:xfrm>
            <a:off x="2870111" y="3342760"/>
            <a:ext cx="1451193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AEBB6-BC22-357F-64A5-837D6BC9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161C8-D2EE-DB44-12D0-989DE49AC3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E3236-2D9D-B766-7D08-9B29F143E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5E94F-31E1-FFBC-EBB7-9037F0359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9414-C2CE-C369-D83C-835999CEA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748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6" grpId="0"/>
      <p:bldP spid="160" grpId="0" animBg="1"/>
      <p:bldP spid="161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4740607" y="1249827"/>
            <a:ext cx="2406127" cy="7680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1619" y="1216824"/>
                <a:ext cx="661511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9" y="1216824"/>
                <a:ext cx="6615116" cy="793493"/>
              </a:xfrm>
              <a:prstGeom prst="rect">
                <a:avLst/>
              </a:prstGeom>
              <a:blipFill>
                <a:blip r:embed="rId4"/>
                <a:stretch>
                  <a:fillRect l="-5172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1FE1C90-1F9E-F441-A87C-F04E1E15FA22}"/>
                </a:ext>
              </a:extLst>
            </p:cNvPr>
            <p:cNvGrpSpPr/>
            <p:nvPr/>
          </p:nvGrpSpPr>
          <p:grpSpPr>
            <a:xfrm>
              <a:off x="6171175" y="3314830"/>
              <a:ext cx="2575454" cy="2085179"/>
              <a:chOff x="5901425" y="2314993"/>
              <a:chExt cx="2575454" cy="208517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5EABFD5-9E22-EA44-A778-9C0BFF1A98C6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75454" cy="2085179"/>
                <a:chOff x="5863640" y="2314993"/>
                <a:chExt cx="2575454" cy="20851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B8198ED-0BAB-8247-880D-D6CF2073E55A}"/>
                    </a:ext>
                  </a:extLst>
                </p:cNvPr>
                <p:cNvCxnSpPr>
                  <a:cxnSpLocks/>
                  <a:stCxn id="120" idx="5"/>
                  <a:endCxn id="140" idx="1"/>
                </p:cNvCxnSpPr>
                <p:nvPr/>
              </p:nvCxnSpPr>
              <p:spPr>
                <a:xfrm>
                  <a:off x="6693294" y="3970904"/>
                  <a:ext cx="399901" cy="2213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F0DDCCA5-AAA6-384F-BB4F-E3F9835654C0}"/>
                    </a:ext>
                  </a:extLst>
                </p:cNvPr>
                <p:cNvCxnSpPr>
                  <a:cxnSpLocks/>
                  <a:stCxn id="140" idx="0"/>
                  <a:endCxn id="133" idx="4"/>
                </p:cNvCxnSpPr>
                <p:nvPr/>
              </p:nvCxnSpPr>
              <p:spPr>
                <a:xfrm flipV="1">
                  <a:off x="7165195" y="3638434"/>
                  <a:ext cx="0" cy="4818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B6A5FB0-AACB-A44C-9D37-9CA073784FC4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23C6A07-4AE7-1D4D-9B4F-72D336122999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118A2A55-EFC0-9741-8150-902A3C73AE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2A45F59-77C8-2040-84E4-E9579DF2D147}"/>
                    </a:ext>
                  </a:extLst>
                </p:cNvPr>
                <p:cNvSpPr/>
                <p:nvPr/>
              </p:nvSpPr>
              <p:spPr>
                <a:xfrm>
                  <a:off x="7093195" y="4120249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625EDBB-2303-C543-AE54-5831E879E378}"/>
                    </a:ext>
                  </a:extLst>
                </p:cNvPr>
                <p:cNvCxnSpPr>
                  <a:cxnSpLocks/>
                  <a:stCxn id="133" idx="0"/>
                  <a:endCxn id="138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CA82F33-B3A9-D143-8250-CCC101E2A17E}"/>
                    </a:ext>
                  </a:extLst>
                </p:cNvPr>
                <p:cNvCxnSpPr>
                  <a:cxnSpLocks/>
                  <a:stCxn id="138" idx="1"/>
                  <a:endCxn id="119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20E77779-F554-AD43-A856-ED13B608560D}"/>
                    </a:ext>
                  </a:extLst>
                </p:cNvPr>
                <p:cNvCxnSpPr>
                  <a:cxnSpLocks/>
                  <a:stCxn id="132" idx="3"/>
                  <a:endCxn id="138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CEF9563-68BB-1E4C-924E-CAF378C6886F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9B33E30-B6E9-7C45-B1C5-625115A199F0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8D4AF597-19E5-544B-B0AB-1719B6B0CA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  <m:sup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8571" r="-4762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2D0CBE9-2D72-1A4B-8CCB-C24656E3C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3879A3E-7F0C-C84F-BD8E-80869E937EF1}"/>
                  </a:ext>
                </a:extLst>
              </p:cNvPr>
              <p:cNvCxnSpPr>
                <a:cxnSpLocks/>
                <a:stCxn id="133" idx="6"/>
                <a:endCxn id="142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/>
              <p:nvPr/>
            </p:nvSpPr>
            <p:spPr>
              <a:xfrm>
                <a:off x="527073" y="2015375"/>
                <a:ext cx="570509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" y="2015375"/>
                <a:ext cx="5705096" cy="793493"/>
              </a:xfrm>
              <a:prstGeom prst="rect">
                <a:avLst/>
              </a:prstGeom>
              <a:blipFill>
                <a:blip r:embed="rId22"/>
                <a:stretch>
                  <a:fillRect l="-6222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2460" y="3045719"/>
              <a:ext cx="2208959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460" y="3045719"/>
              <a:ext cx="2208959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r="-23207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r="-17954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r="-7954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r="-2941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100000" r="-23207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100000" r="-17954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100000" r="-7954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100000" r="-2941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192000" r="-232075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192000" r="-179545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192000" r="-79545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192000" r="-2941" b="-5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304167" r="-23207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304167" r="-17954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304167" r="-7954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304167" r="-2941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404167" r="-23207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404167" r="-17954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404167" r="-7954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404167" r="-2941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504167" r="-23207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504167" r="-17954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504167" r="-7954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504167" r="-2941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580000" r="-23207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580000" r="-17954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580000" r="-7954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580000" r="-2941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708333" r="-232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708333" r="-179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708333" r="-79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708333" r="-294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887" t="-808333" r="-23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122727" t="-808333" r="-1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2727" t="-808333" r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417647" t="-808333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5BFA5CF-F47C-9A44-A884-79DCD602611F}"/>
              </a:ext>
            </a:extLst>
          </p:cNvPr>
          <p:cNvGrpSpPr/>
          <p:nvPr/>
        </p:nvGrpSpPr>
        <p:grpSpPr>
          <a:xfrm>
            <a:off x="9258366" y="3317596"/>
            <a:ext cx="2572774" cy="2588388"/>
            <a:chOff x="5901425" y="2314993"/>
            <a:chExt cx="2575454" cy="259108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6FDC671-0DBA-C547-A354-68EE11C2466A}"/>
                </a:ext>
              </a:extLst>
            </p:cNvPr>
            <p:cNvGrpSpPr/>
            <p:nvPr/>
          </p:nvGrpSpPr>
          <p:grpSpPr>
            <a:xfrm>
              <a:off x="5901425" y="2314993"/>
              <a:ext cx="2575454" cy="2591084"/>
              <a:chOff x="5863640" y="2314993"/>
              <a:chExt cx="2575454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C8759666-C24A-5842-A046-CF4F0540713F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C8759666-C24A-5842-A046-CF4F054071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7AC898D-9B76-3543-BF78-232142FC1C35}"/>
                  </a:ext>
                </a:extLst>
              </p:cNvPr>
              <p:cNvCxnSpPr>
                <a:cxnSpLocks/>
                <a:stCxn id="79" idx="5"/>
                <a:endCxn id="83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38507DD-4BAB-FF49-B625-30CB264B1534}"/>
                  </a:ext>
                </a:extLst>
              </p:cNvPr>
              <p:cNvCxnSpPr>
                <a:cxnSpLocks/>
                <a:stCxn id="83" idx="0"/>
                <a:endCxn id="90" idx="4"/>
              </p:cNvCxnSpPr>
              <p:nvPr/>
            </p:nvCxnSpPr>
            <p:spPr>
              <a:xfrm flipV="1">
                <a:off x="7165195" y="3638434"/>
                <a:ext cx="0" cy="4818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59F3130-5FC5-D14D-9EAF-0C10D4868D75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0D57ECE-0C3E-4B46-B7AA-B47F4E6E2B9D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543538AD-8C29-0A47-88C8-8E7B8C71B3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CA10D91-784F-AE4C-B8B3-21CC4432F29B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6A5F51F-401A-C44D-995A-862905547284}"/>
                  </a:ext>
                </a:extLst>
              </p:cNvPr>
              <p:cNvCxnSpPr>
                <a:cxnSpLocks/>
                <a:stCxn id="90" idx="0"/>
                <a:endCxn id="93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52FBA5C-0F12-4841-8E4B-AB6CA3BD65D1}"/>
                  </a:ext>
                </a:extLst>
              </p:cNvPr>
              <p:cNvCxnSpPr>
                <a:cxnSpLocks/>
                <a:stCxn id="93" idx="1"/>
                <a:endCxn id="7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B2CE477-323E-6543-813F-28096678B209}"/>
                  </a:ext>
                </a:extLst>
              </p:cNvPr>
              <p:cNvCxnSpPr>
                <a:cxnSpLocks/>
                <a:stCxn id="89" idx="3"/>
                <a:endCxn id="93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CCE454D-8AB8-F247-AD13-C341C799C228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817A691-6C71-6741-8641-3848848E5134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B1760273-315F-7B48-8454-D23541D37D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3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2727" r="-4545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E2D2E5B-5D6B-C347-A7DF-FF1FAA60EF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E2D2E5B-5D6B-C347-A7DF-FF1FAA60EF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B59F865-797E-C941-A909-32F9B7F89DE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D676AFC-9F77-224E-B050-A79A4BE85D14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F6823F7-53C3-2041-869F-2E9D5A14AD0C}"/>
                  </a:ext>
                </a:extLst>
              </p:cNvPr>
              <p:cNvCxnSpPr>
                <a:cxnSpLocks/>
                <a:stCxn id="83" idx="2"/>
                <a:endCxn id="91" idx="0"/>
              </p:cNvCxnSpPr>
              <p:nvPr/>
            </p:nvCxnSpPr>
            <p:spPr>
              <a:xfrm flipH="1">
                <a:off x="7163998" y="4264249"/>
                <a:ext cx="1197" cy="2523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F17C1D-76DA-0544-B91D-B6397A675FD0}"/>
                </a:ext>
              </a:extLst>
            </p:cNvPr>
            <p:cNvCxnSpPr>
              <a:cxnSpLocks/>
              <a:stCxn id="90" idx="6"/>
              <a:endCxn id="95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9D59288-874E-8648-8F0D-0ABA4399D851}"/>
              </a:ext>
            </a:extLst>
          </p:cNvPr>
          <p:cNvSpPr/>
          <p:nvPr/>
        </p:nvSpPr>
        <p:spPr>
          <a:xfrm>
            <a:off x="633809" y="3346859"/>
            <a:ext cx="2207610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314B404-94CC-484D-8B47-1CD0B7A5EE3B}"/>
              </a:ext>
            </a:extLst>
          </p:cNvPr>
          <p:cNvGrpSpPr/>
          <p:nvPr/>
        </p:nvGrpSpPr>
        <p:grpSpPr>
          <a:xfrm>
            <a:off x="2861424" y="3455080"/>
            <a:ext cx="1095517" cy="408247"/>
            <a:chOff x="4180114" y="3363230"/>
            <a:chExt cx="1096658" cy="40867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B915C1-0B50-8049-828E-777EE8DAAB64}"/>
                </a:ext>
              </a:extLst>
            </p:cNvPr>
            <p:cNvCxnSpPr>
              <a:cxnSpLocks/>
              <a:endCxn id="129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A9E49FB-849D-7E4F-A113-0E6FEA1CD96A}"/>
                </a:ext>
              </a:extLst>
            </p:cNvPr>
            <p:cNvCxnSpPr>
              <a:cxnSpLocks/>
              <a:endCxn id="129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C609400-122F-1646-BB45-AF17E1F3C0AA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1" name="Table 130">
                <a:extLst>
                  <a:ext uri="{FF2B5EF4-FFF2-40B4-BE49-F238E27FC236}">
                    <a16:creationId xmlns:a16="http://schemas.microsoft.com/office/drawing/2014/main" id="{15DDBAB6-AEF3-2844-A477-B399972C353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6" y="3051051"/>
              <a:ext cx="1651683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1" name="Table 130">
                <a:extLst>
                  <a:ext uri="{FF2B5EF4-FFF2-40B4-BE49-F238E27FC236}">
                    <a16:creationId xmlns:a16="http://schemas.microsoft.com/office/drawing/2014/main" id="{15DDBAB6-AEF3-2844-A477-B399972C353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6" y="3051051"/>
              <a:ext cx="1651683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887" t="-4000" r="-14717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22727" t="-4000" r="-7727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288235" t="-4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6" name="Table 135">
                <a:extLst>
                  <a:ext uri="{FF2B5EF4-FFF2-40B4-BE49-F238E27FC236}">
                    <a16:creationId xmlns:a16="http://schemas.microsoft.com/office/drawing/2014/main" id="{14482300-E54B-8845-B62C-347FE15884B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3" y="3503141"/>
              <a:ext cx="1649611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240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6" name="Table 135">
                <a:extLst>
                  <a:ext uri="{FF2B5EF4-FFF2-40B4-BE49-F238E27FC236}">
                    <a16:creationId xmlns:a16="http://schemas.microsoft.com/office/drawing/2014/main" id="{14482300-E54B-8845-B62C-347FE15884B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3" y="3503141"/>
              <a:ext cx="1649611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887" r="-1471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122727" r="-7727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0"/>
                          <a:stretch>
                            <a:fillRect l="-288235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1" name="Table 140">
                <a:extLst>
                  <a:ext uri="{FF2B5EF4-FFF2-40B4-BE49-F238E27FC236}">
                    <a16:creationId xmlns:a16="http://schemas.microsoft.com/office/drawing/2014/main" id="{0A862449-8619-3E44-AF41-59F275C9C2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4" y="4100625"/>
              <a:ext cx="165068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93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1" name="Table 140">
                <a:extLst>
                  <a:ext uri="{FF2B5EF4-FFF2-40B4-BE49-F238E27FC236}">
                    <a16:creationId xmlns:a16="http://schemas.microsoft.com/office/drawing/2014/main" id="{0A862449-8619-3E44-AF41-59F275C9C21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4" y="4100625"/>
              <a:ext cx="165068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1"/>
                          <a:stretch>
                            <a:fillRect l="-1887" r="-1471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1"/>
                          <a:stretch>
                            <a:fillRect l="-122727" r="-7727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1"/>
                          <a:stretch>
                            <a:fillRect l="-288235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7" name="Table 166">
                <a:extLst>
                  <a:ext uri="{FF2B5EF4-FFF2-40B4-BE49-F238E27FC236}">
                    <a16:creationId xmlns:a16="http://schemas.microsoft.com/office/drawing/2014/main" id="{3C0500DB-21A8-8347-8FA4-FB21A68FBF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5" y="4718636"/>
              <a:ext cx="165160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208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7" name="Table 166">
                <a:extLst>
                  <a:ext uri="{FF2B5EF4-FFF2-40B4-BE49-F238E27FC236}">
                    <a16:creationId xmlns:a16="http://schemas.microsoft.com/office/drawing/2014/main" id="{3C0500DB-21A8-8347-8FA4-FB21A68FBF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5" y="4718636"/>
              <a:ext cx="165160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2"/>
                          <a:stretch>
                            <a:fillRect l="-1887" r="-14717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2"/>
                          <a:stretch>
                            <a:fillRect l="-122727" r="-7727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2"/>
                          <a:stretch>
                            <a:fillRect l="-288235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8" name="Table 167">
                <a:extLst>
                  <a:ext uri="{FF2B5EF4-FFF2-40B4-BE49-F238E27FC236}">
                    <a16:creationId xmlns:a16="http://schemas.microsoft.com/office/drawing/2014/main" id="{D8D899AD-B60E-394F-AEF4-D586A9104E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3" y="5336648"/>
              <a:ext cx="165068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79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8" name="Table 167">
                <a:extLst>
                  <a:ext uri="{FF2B5EF4-FFF2-40B4-BE49-F238E27FC236}">
                    <a16:creationId xmlns:a16="http://schemas.microsoft.com/office/drawing/2014/main" id="{D8D899AD-B60E-394F-AEF4-D586A9104EF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3" y="5336648"/>
              <a:ext cx="165068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74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1887" t="-4000" r="-147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122727" t="-4000" r="-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288235" t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ACF0AFA-DC36-1E4E-898D-96B04DDB48AC}"/>
              </a:ext>
            </a:extLst>
          </p:cNvPr>
          <p:cNvGrpSpPr/>
          <p:nvPr/>
        </p:nvGrpSpPr>
        <p:grpSpPr>
          <a:xfrm>
            <a:off x="2861424" y="4057392"/>
            <a:ext cx="1095517" cy="408247"/>
            <a:chOff x="4180114" y="3363230"/>
            <a:chExt cx="1096658" cy="40867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7C33F53-1F3F-0149-9917-87DE9B43504E}"/>
                </a:ext>
              </a:extLst>
            </p:cNvPr>
            <p:cNvCxnSpPr>
              <a:cxnSpLocks/>
              <a:endCxn id="172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44278F6-C16A-684B-8FD9-8F2FDDB60B6A}"/>
                </a:ext>
              </a:extLst>
            </p:cNvPr>
            <p:cNvCxnSpPr>
              <a:cxnSpLocks/>
              <a:endCxn id="172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72EB389-1C49-EE48-9265-34F370823A48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FCCC28C-0FBE-0446-B9FD-9A4CF97F69D5}"/>
              </a:ext>
            </a:extLst>
          </p:cNvPr>
          <p:cNvGrpSpPr/>
          <p:nvPr/>
        </p:nvGrpSpPr>
        <p:grpSpPr>
          <a:xfrm>
            <a:off x="2861424" y="4676268"/>
            <a:ext cx="1095517" cy="408247"/>
            <a:chOff x="4180114" y="3363230"/>
            <a:chExt cx="1096658" cy="408672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D37DC4E-EC61-104B-B501-923622F8E2CC}"/>
                </a:ext>
              </a:extLst>
            </p:cNvPr>
            <p:cNvCxnSpPr>
              <a:cxnSpLocks/>
              <a:endCxn id="176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86C2571-BCE6-574B-A1B6-1F08E4D17A46}"/>
                </a:ext>
              </a:extLst>
            </p:cNvPr>
            <p:cNvCxnSpPr>
              <a:cxnSpLocks/>
              <a:endCxn id="176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4751BDD-1FAC-A44F-8E5C-B4F3C91D8C57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14F9C4A-C2C3-4241-9382-3F79512F6C9E}"/>
              </a:ext>
            </a:extLst>
          </p:cNvPr>
          <p:cNvGrpSpPr/>
          <p:nvPr/>
        </p:nvGrpSpPr>
        <p:grpSpPr>
          <a:xfrm>
            <a:off x="2861424" y="5293416"/>
            <a:ext cx="1095517" cy="408247"/>
            <a:chOff x="4180114" y="3363230"/>
            <a:chExt cx="1096658" cy="408672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D19F87C-A838-6240-829B-9A7F9EF6F02B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0DD5DA4-0D07-B74A-B9D0-14599A0B2E49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844DFE0-FFFA-184D-A0F3-77716AF07823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4F56441-108C-9946-A4D0-1D34DF87AA70}"/>
              </a:ext>
            </a:extLst>
          </p:cNvPr>
          <p:cNvSpPr/>
          <p:nvPr/>
        </p:nvSpPr>
        <p:spPr>
          <a:xfrm>
            <a:off x="633808" y="3964346"/>
            <a:ext cx="2207610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47163F2-85C6-5945-9823-14E46387F81B}"/>
              </a:ext>
            </a:extLst>
          </p:cNvPr>
          <p:cNvSpPr/>
          <p:nvPr/>
        </p:nvSpPr>
        <p:spPr>
          <a:xfrm>
            <a:off x="632681" y="4573987"/>
            <a:ext cx="2207610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FB4B765-BD63-5748-9E29-9DA6DCA77E10}"/>
              </a:ext>
            </a:extLst>
          </p:cNvPr>
          <p:cNvSpPr/>
          <p:nvPr/>
        </p:nvSpPr>
        <p:spPr>
          <a:xfrm>
            <a:off x="632680" y="5191474"/>
            <a:ext cx="2207610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D8D28-3B47-63B1-C1AC-604106D8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36893-8860-8C22-030E-897DCACC7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E47-8E49-EEED-4CAA-8F1EBF687D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A18E2-759C-42FA-DF68-5E47279DC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B18CF-FDCD-AC83-EAA0-1BA36A350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75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6" grpId="0"/>
      <p:bldP spid="111" grpId="0" animBg="1"/>
      <p:bldP spid="181" grpId="0" animBg="1"/>
      <p:bldP spid="182" grpId="0" animBg="1"/>
      <p:bldP spid="18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1619" y="1216824"/>
                <a:ext cx="577070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9" y="1216824"/>
                <a:ext cx="5770706" cy="793493"/>
              </a:xfrm>
              <a:prstGeom prst="rect">
                <a:avLst/>
              </a:prstGeom>
              <a:blipFill>
                <a:blip r:embed="rId4"/>
                <a:stretch>
                  <a:fillRect l="-5934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1FE1C90-1F9E-F441-A87C-F04E1E15FA22}"/>
                </a:ext>
              </a:extLst>
            </p:cNvPr>
            <p:cNvGrpSpPr/>
            <p:nvPr/>
          </p:nvGrpSpPr>
          <p:grpSpPr>
            <a:xfrm>
              <a:off x="6171175" y="3314830"/>
              <a:ext cx="2575454" cy="2085179"/>
              <a:chOff x="5901425" y="2314993"/>
              <a:chExt cx="2575454" cy="208517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5EABFD5-9E22-EA44-A778-9C0BFF1A98C6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75454" cy="2085179"/>
                <a:chOff x="5863640" y="2314993"/>
                <a:chExt cx="2575454" cy="20851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F7B291C-9548-8843-98FC-BE96358CB7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B8198ED-0BAB-8247-880D-D6CF2073E55A}"/>
                    </a:ext>
                  </a:extLst>
                </p:cNvPr>
                <p:cNvCxnSpPr>
                  <a:cxnSpLocks/>
                  <a:stCxn id="120" idx="5"/>
                  <a:endCxn id="140" idx="1"/>
                </p:cNvCxnSpPr>
                <p:nvPr/>
              </p:nvCxnSpPr>
              <p:spPr>
                <a:xfrm>
                  <a:off x="6693294" y="3970904"/>
                  <a:ext cx="399901" cy="2213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F0DDCCA5-AAA6-384F-BB4F-E3F9835654C0}"/>
                    </a:ext>
                  </a:extLst>
                </p:cNvPr>
                <p:cNvCxnSpPr>
                  <a:cxnSpLocks/>
                  <a:stCxn id="140" idx="0"/>
                  <a:endCxn id="133" idx="4"/>
                </p:cNvCxnSpPr>
                <p:nvPr/>
              </p:nvCxnSpPr>
              <p:spPr>
                <a:xfrm flipV="1">
                  <a:off x="7165195" y="3638434"/>
                  <a:ext cx="0" cy="4818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B6A5FB0-AACB-A44C-9D37-9CA073784FC4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23C6A07-4AE7-1D4D-9B4F-72D336122999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118A2A55-EFC0-9741-8150-902A3C73AE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2A45F59-77C8-2040-84E4-E9579DF2D147}"/>
                    </a:ext>
                  </a:extLst>
                </p:cNvPr>
                <p:cNvSpPr/>
                <p:nvPr/>
              </p:nvSpPr>
              <p:spPr>
                <a:xfrm>
                  <a:off x="7093195" y="4120249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625EDBB-2303-C543-AE54-5831E879E378}"/>
                    </a:ext>
                  </a:extLst>
                </p:cNvPr>
                <p:cNvCxnSpPr>
                  <a:cxnSpLocks/>
                  <a:stCxn id="133" idx="0"/>
                  <a:endCxn id="138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CA82F33-B3A9-D143-8250-CCC101E2A17E}"/>
                    </a:ext>
                  </a:extLst>
                </p:cNvPr>
                <p:cNvCxnSpPr>
                  <a:cxnSpLocks/>
                  <a:stCxn id="138" idx="1"/>
                  <a:endCxn id="119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20E77779-F554-AD43-A856-ED13B608560D}"/>
                    </a:ext>
                  </a:extLst>
                </p:cNvPr>
                <p:cNvCxnSpPr>
                  <a:cxnSpLocks/>
                  <a:stCxn id="132" idx="3"/>
                  <a:endCxn id="138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CEF9563-68BB-1E4C-924E-CAF378C6886F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9B33E30-B6E9-7C45-B1C5-625115A199F0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8D4AF597-19E5-544B-B0AB-1719B6B0CA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  <m:sup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8571" r="-4762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50CBB70-B60D-5B4A-98AD-686B56704A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2D0CBE9-2D72-1A4B-8CCB-C24656E3C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3879A3E-7F0C-C84F-BD8E-80869E937EF1}"/>
                  </a:ext>
                </a:extLst>
              </p:cNvPr>
              <p:cNvCxnSpPr>
                <a:cxnSpLocks/>
                <a:stCxn id="133" idx="6"/>
                <a:endCxn id="142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/>
              <p:nvPr/>
            </p:nvSpPr>
            <p:spPr>
              <a:xfrm>
                <a:off x="527073" y="2015375"/>
                <a:ext cx="570509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" y="2015375"/>
                <a:ext cx="5705096" cy="793493"/>
              </a:xfrm>
              <a:prstGeom prst="rect">
                <a:avLst/>
              </a:prstGeom>
              <a:blipFill>
                <a:blip r:embed="rId22"/>
                <a:stretch>
                  <a:fillRect l="-6222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5BFA5CF-F47C-9A44-A884-79DCD602611F}"/>
              </a:ext>
            </a:extLst>
          </p:cNvPr>
          <p:cNvGrpSpPr/>
          <p:nvPr/>
        </p:nvGrpSpPr>
        <p:grpSpPr>
          <a:xfrm>
            <a:off x="9258366" y="3317596"/>
            <a:ext cx="2572774" cy="2588388"/>
            <a:chOff x="5901425" y="2314993"/>
            <a:chExt cx="2575454" cy="259108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6FDC671-0DBA-C547-A354-68EE11C2466A}"/>
                </a:ext>
              </a:extLst>
            </p:cNvPr>
            <p:cNvGrpSpPr/>
            <p:nvPr/>
          </p:nvGrpSpPr>
          <p:grpSpPr>
            <a:xfrm>
              <a:off x="5901425" y="2314993"/>
              <a:ext cx="2575454" cy="2591084"/>
              <a:chOff x="5863640" y="2314993"/>
              <a:chExt cx="2575454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C8759666-C24A-5842-A046-CF4F0540713F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C8759666-C24A-5842-A046-CF4F054071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7AC898D-9B76-3543-BF78-232142FC1C35}"/>
                  </a:ext>
                </a:extLst>
              </p:cNvPr>
              <p:cNvCxnSpPr>
                <a:cxnSpLocks/>
                <a:stCxn id="79" idx="5"/>
                <a:endCxn id="83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38507DD-4BAB-FF49-B625-30CB264B1534}"/>
                  </a:ext>
                </a:extLst>
              </p:cNvPr>
              <p:cNvCxnSpPr>
                <a:cxnSpLocks/>
                <a:stCxn id="83" idx="0"/>
                <a:endCxn id="90" idx="4"/>
              </p:cNvCxnSpPr>
              <p:nvPr/>
            </p:nvCxnSpPr>
            <p:spPr>
              <a:xfrm flipV="1">
                <a:off x="7165195" y="3638434"/>
                <a:ext cx="0" cy="4818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59F3130-5FC5-D14D-9EAF-0C10D4868D75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0D57ECE-0C3E-4B46-B7AA-B47F4E6E2B9D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543538AD-8C29-0A47-88C8-8E7B8C71B3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CA10D91-784F-AE4C-B8B3-21CC4432F29B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6A5F51F-401A-C44D-995A-862905547284}"/>
                  </a:ext>
                </a:extLst>
              </p:cNvPr>
              <p:cNvCxnSpPr>
                <a:cxnSpLocks/>
                <a:stCxn id="90" idx="0"/>
                <a:endCxn id="93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52FBA5C-0F12-4841-8E4B-AB6CA3BD65D1}"/>
                  </a:ext>
                </a:extLst>
              </p:cNvPr>
              <p:cNvCxnSpPr>
                <a:cxnSpLocks/>
                <a:stCxn id="93" idx="1"/>
                <a:endCxn id="7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B2CE477-323E-6543-813F-28096678B209}"/>
                  </a:ext>
                </a:extLst>
              </p:cNvPr>
              <p:cNvCxnSpPr>
                <a:cxnSpLocks/>
                <a:stCxn id="89" idx="3"/>
                <a:endCxn id="93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CCE454D-8AB8-F247-AD13-C341C799C228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817A691-6C71-6741-8641-3848848E5134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B1760273-315F-7B48-8454-D23541D37D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3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2727" r="-4545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E2D2E5B-5D6B-C347-A7DF-FF1FAA60EF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E2D2E5B-5D6B-C347-A7DF-FF1FAA60EF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B59F865-797E-C941-A909-32F9B7F89DE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D676AFC-9F77-224E-B050-A79A4BE85D14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𝑆𝑖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922C89-29BC-5249-924E-887156247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F6823F7-53C3-2041-869F-2E9D5A14AD0C}"/>
                  </a:ext>
                </a:extLst>
              </p:cNvPr>
              <p:cNvCxnSpPr>
                <a:cxnSpLocks/>
                <a:stCxn id="83" idx="2"/>
                <a:endCxn id="91" idx="0"/>
              </p:cNvCxnSpPr>
              <p:nvPr/>
            </p:nvCxnSpPr>
            <p:spPr>
              <a:xfrm flipH="1">
                <a:off x="7163998" y="4264249"/>
                <a:ext cx="1197" cy="2523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F17C1D-76DA-0544-B91D-B6397A675FD0}"/>
                </a:ext>
              </a:extLst>
            </p:cNvPr>
            <p:cNvCxnSpPr>
              <a:cxnSpLocks/>
              <a:stCxn id="90" idx="6"/>
              <a:endCxn id="95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6C51168E-CB9D-324A-8B00-069397617D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79620" y="1692763"/>
            <a:ext cx="1613898" cy="61980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82C8C6A-F580-03E8-02B9-DB9AC845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C59CF-E4AB-E940-902D-8151BE865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5A5A7-FC15-1EE4-842F-7CD8E41C40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74B03-943A-26D7-1054-2F337BD7A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027A0-3CDE-9432-C2DA-6EF01411C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079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3601698" y="1239117"/>
            <a:ext cx="2630470" cy="7680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1619" y="1216824"/>
                <a:ext cx="570055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9" y="1216824"/>
                <a:ext cx="5700550" cy="793493"/>
              </a:xfrm>
              <a:prstGeom prst="rect">
                <a:avLst/>
              </a:prstGeom>
              <a:blipFill>
                <a:blip r:embed="rId4"/>
                <a:stretch>
                  <a:fillRect l="-6000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1FE1C90-1F9E-F441-A87C-F04E1E15FA22}"/>
                </a:ext>
              </a:extLst>
            </p:cNvPr>
            <p:cNvGrpSpPr/>
            <p:nvPr/>
          </p:nvGrpSpPr>
          <p:grpSpPr>
            <a:xfrm>
              <a:off x="6171175" y="3615718"/>
              <a:ext cx="2425903" cy="1784291"/>
              <a:chOff x="5901425" y="2615881"/>
              <a:chExt cx="2425903" cy="1784291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5EABFD5-9E22-EA44-A778-9C0BFF1A98C6}"/>
                  </a:ext>
                </a:extLst>
              </p:cNvPr>
              <p:cNvGrpSpPr/>
              <p:nvPr/>
            </p:nvGrpSpPr>
            <p:grpSpPr>
              <a:xfrm>
                <a:off x="5901425" y="2615881"/>
                <a:ext cx="2425903" cy="1784291"/>
                <a:chOff x="5863640" y="2615881"/>
                <a:chExt cx="2425903" cy="17842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AECB0E5E-87C7-3B4E-8A93-1793CD2FCD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B8198ED-0BAB-8247-880D-D6CF2073E55A}"/>
                    </a:ext>
                  </a:extLst>
                </p:cNvPr>
                <p:cNvCxnSpPr>
                  <a:cxnSpLocks/>
                  <a:stCxn id="120" idx="5"/>
                  <a:endCxn id="140" idx="1"/>
                </p:cNvCxnSpPr>
                <p:nvPr/>
              </p:nvCxnSpPr>
              <p:spPr>
                <a:xfrm>
                  <a:off x="6693294" y="3970904"/>
                  <a:ext cx="399901" cy="2213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F0DDCCA5-AAA6-384F-BB4F-E3F9835654C0}"/>
                    </a:ext>
                  </a:extLst>
                </p:cNvPr>
                <p:cNvCxnSpPr>
                  <a:cxnSpLocks/>
                  <a:stCxn id="140" idx="0"/>
                  <a:endCxn id="133" idx="4"/>
                </p:cNvCxnSpPr>
                <p:nvPr/>
              </p:nvCxnSpPr>
              <p:spPr>
                <a:xfrm flipV="1">
                  <a:off x="7165195" y="3638434"/>
                  <a:ext cx="0" cy="4818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B6A5FB0-AACB-A44C-9D37-9CA073784FC4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23C6A07-4AE7-1D4D-9B4F-72D336122999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118A2A55-EFC0-9741-8150-902A3C73AE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25083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>
                          <a:solidFill>
                            <a:srgbClr val="FFC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118A2A55-EFC0-9741-8150-902A3C73AE6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250838" cy="215444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3810" t="-5882" b="-2941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2A45F59-77C8-2040-84E4-E9579DF2D147}"/>
                    </a:ext>
                  </a:extLst>
                </p:cNvPr>
                <p:cNvSpPr/>
                <p:nvPr/>
              </p:nvSpPr>
              <p:spPr>
                <a:xfrm>
                  <a:off x="7093195" y="4120249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625EDBB-2303-C543-AE54-5831E879E378}"/>
                    </a:ext>
                  </a:extLst>
                </p:cNvPr>
                <p:cNvCxnSpPr>
                  <a:cxnSpLocks/>
                  <a:stCxn id="133" idx="0"/>
                  <a:endCxn id="138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CEF9563-68BB-1E4C-924E-CAF378C6886F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9B33E30-B6E9-7C45-B1C5-625115A199F0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8D4AF597-19E5-544B-B0AB-1719B6B0CA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  <m:sup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AE671D95-1438-3B43-8330-488375487F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50473" y="4184728"/>
                      <a:ext cx="269561" cy="21544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8571" r="-4762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2D0CBE9-2D72-1A4B-8CCB-C24656E3C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3879A3E-7F0C-C84F-BD8E-80869E937EF1}"/>
                  </a:ext>
                </a:extLst>
              </p:cNvPr>
              <p:cNvCxnSpPr>
                <a:cxnSpLocks/>
                <a:stCxn id="133" idx="6"/>
                <a:endCxn id="142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/>
              <p:nvPr/>
            </p:nvSpPr>
            <p:spPr>
              <a:xfrm>
                <a:off x="527073" y="2015375"/>
                <a:ext cx="380411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" y="2015375"/>
                <a:ext cx="3804110" cy="793493"/>
              </a:xfrm>
              <a:prstGeom prst="rect">
                <a:avLst/>
              </a:prstGeom>
              <a:blipFill>
                <a:blip r:embed="rId12"/>
                <a:stretch>
                  <a:fillRect l="-8667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2459" y="3045719"/>
              <a:ext cx="2237061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4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𝑁𝑎𝑡𝐷𝑖𝑠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𝐴𝑟𝑡𝑖𝑓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459" y="3045719"/>
              <a:ext cx="2237061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4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r="-30454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r="-143636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r="-7954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r="-2941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100000" r="-30454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100000" r="-143636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100000" r="-7954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100000" r="-2941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192000" r="-304545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192000" r="-143636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192000" r="-79545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192000" r="-2941" b="-5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304167" r="-30454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304167" r="-143636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304167" r="-7954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304167" r="-2941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404167" r="-30454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404167" r="-143636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404167" r="-7954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404167" r="-2941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504167" r="-30454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504167" r="-143636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504167" r="-7954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504167" r="-2941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580000" r="-30454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580000" r="-143636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580000" r="-7954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580000" r="-2941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708333" r="-304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708333" r="-1436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708333" r="-79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708333" r="-294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3" t="-808333" r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81818" t="-808333" r="-14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7273" t="-808333" r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423529" t="-808333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5BFA5CF-F47C-9A44-A884-79DCD602611F}"/>
              </a:ext>
            </a:extLst>
          </p:cNvPr>
          <p:cNvGrpSpPr/>
          <p:nvPr/>
        </p:nvGrpSpPr>
        <p:grpSpPr>
          <a:xfrm>
            <a:off x="9258366" y="3317597"/>
            <a:ext cx="2572774" cy="2083009"/>
            <a:chOff x="5901425" y="2314993"/>
            <a:chExt cx="2575454" cy="208517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6FDC671-0DBA-C547-A354-68EE11C2466A}"/>
                </a:ext>
              </a:extLst>
            </p:cNvPr>
            <p:cNvGrpSpPr/>
            <p:nvPr/>
          </p:nvGrpSpPr>
          <p:grpSpPr>
            <a:xfrm>
              <a:off x="5901425" y="2314993"/>
              <a:ext cx="2575454" cy="2085179"/>
              <a:chOff x="5863640" y="2314993"/>
              <a:chExt cx="2575454" cy="2085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C8759666-C24A-5842-A046-CF4F0540713F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C8759666-C24A-5842-A046-CF4F054071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7AC898D-9B76-3543-BF78-232142FC1C35}"/>
                  </a:ext>
                </a:extLst>
              </p:cNvPr>
              <p:cNvCxnSpPr>
                <a:cxnSpLocks/>
                <a:stCxn id="79" idx="5"/>
                <a:endCxn id="83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38507DD-4BAB-FF49-B625-30CB264B1534}"/>
                  </a:ext>
                </a:extLst>
              </p:cNvPr>
              <p:cNvCxnSpPr>
                <a:cxnSpLocks/>
                <a:stCxn id="83" idx="0"/>
                <a:endCxn id="90" idx="4"/>
              </p:cNvCxnSpPr>
              <p:nvPr/>
            </p:nvCxnSpPr>
            <p:spPr>
              <a:xfrm flipV="1">
                <a:off x="7165195" y="3638434"/>
                <a:ext cx="0" cy="4818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59F3130-5FC5-D14D-9EAF-0C10D4868D75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0D57ECE-0C3E-4B46-B7AA-B47F4E6E2B9D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543538AD-8C29-0A47-88C8-8E7B8C71B3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CA10D91-784F-AE4C-B8B3-21CC4432F29B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6A5F51F-401A-C44D-995A-862905547284}"/>
                  </a:ext>
                </a:extLst>
              </p:cNvPr>
              <p:cNvCxnSpPr>
                <a:cxnSpLocks/>
                <a:stCxn id="90" idx="0"/>
                <a:endCxn id="93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52FBA5C-0F12-4841-8E4B-AB6CA3BD65D1}"/>
                  </a:ext>
                </a:extLst>
              </p:cNvPr>
              <p:cNvCxnSpPr>
                <a:cxnSpLocks/>
                <a:stCxn id="93" idx="1"/>
                <a:endCxn id="78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B2CE477-323E-6543-813F-28096678B209}"/>
                  </a:ext>
                </a:extLst>
              </p:cNvPr>
              <p:cNvCxnSpPr>
                <a:cxnSpLocks/>
                <a:stCxn id="89" idx="3"/>
                <a:endCxn id="93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CCE454D-8AB8-F247-AD13-C341C799C228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817A691-6C71-6741-8641-3848848E5134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B1760273-315F-7B48-8454-D23541D37D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399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2727" r="-4545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E2D2E5B-5D6B-C347-A7DF-FF1FAA60EF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b="0" i="1" smtClean="0">
                              <a:latin typeface="Cambria Math" panose="02040503050406030204" pitchFamily="18" charset="0"/>
                            </a:rPr>
                            <m:t>𝐴𝑐𝑐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E2D2E5B-5D6B-C347-A7DF-FF1FAA60EF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B59F865-797E-C941-A909-32F9B7F89DE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F17C1D-76DA-0544-B91D-B6397A675FD0}"/>
                </a:ext>
              </a:extLst>
            </p:cNvPr>
            <p:cNvCxnSpPr>
              <a:cxnSpLocks/>
              <a:stCxn id="90" idx="6"/>
              <a:endCxn id="95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9D59288-874E-8648-8F0D-0ABA4399D851}"/>
              </a:ext>
            </a:extLst>
          </p:cNvPr>
          <p:cNvSpPr/>
          <p:nvPr/>
        </p:nvSpPr>
        <p:spPr>
          <a:xfrm>
            <a:off x="633809" y="3346859"/>
            <a:ext cx="2234584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314B404-94CC-484D-8B47-1CD0B7A5EE3B}"/>
              </a:ext>
            </a:extLst>
          </p:cNvPr>
          <p:cNvGrpSpPr/>
          <p:nvPr/>
        </p:nvGrpSpPr>
        <p:grpSpPr>
          <a:xfrm>
            <a:off x="2861424" y="3455080"/>
            <a:ext cx="1095517" cy="408247"/>
            <a:chOff x="4180114" y="3363230"/>
            <a:chExt cx="1096658" cy="40867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B915C1-0B50-8049-828E-777EE8DAAB64}"/>
                </a:ext>
              </a:extLst>
            </p:cNvPr>
            <p:cNvCxnSpPr>
              <a:cxnSpLocks/>
              <a:endCxn id="129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A9E49FB-849D-7E4F-A113-0E6FEA1CD96A}"/>
                </a:ext>
              </a:extLst>
            </p:cNvPr>
            <p:cNvCxnSpPr>
              <a:cxnSpLocks/>
              <a:endCxn id="129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C609400-122F-1646-BB45-AF17E1F3C0AA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1" name="Table 130">
                <a:extLst>
                  <a:ext uri="{FF2B5EF4-FFF2-40B4-BE49-F238E27FC236}">
                    <a16:creationId xmlns:a16="http://schemas.microsoft.com/office/drawing/2014/main" id="{15DDBAB6-AEF3-2844-A477-B399972C353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6" y="3051051"/>
              <a:ext cx="1679785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4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𝑁𝑎𝑡𝐷𝑖𝑠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1" name="Table 130">
                <a:extLst>
                  <a:ext uri="{FF2B5EF4-FFF2-40B4-BE49-F238E27FC236}">
                    <a16:creationId xmlns:a16="http://schemas.microsoft.com/office/drawing/2014/main" id="{15DDBAB6-AEF3-2844-A477-B399972C353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6" y="3051051"/>
              <a:ext cx="1679785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4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2"/>
                          <a:stretch>
                            <a:fillRect l="-2273" t="-4000" r="-20227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2"/>
                          <a:stretch>
                            <a:fillRect l="-81818" t="-4000" r="-6181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2"/>
                          <a:stretch>
                            <a:fillRect l="-294118" t="-4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6" name="Table 135">
                <a:extLst>
                  <a:ext uri="{FF2B5EF4-FFF2-40B4-BE49-F238E27FC236}">
                    <a16:creationId xmlns:a16="http://schemas.microsoft.com/office/drawing/2014/main" id="{14482300-E54B-8845-B62C-347FE15884B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3" y="3503141"/>
              <a:ext cx="1678381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6" name="Table 135">
                <a:extLst>
                  <a:ext uri="{FF2B5EF4-FFF2-40B4-BE49-F238E27FC236}">
                    <a16:creationId xmlns:a16="http://schemas.microsoft.com/office/drawing/2014/main" id="{14482300-E54B-8845-B62C-347FE15884B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3" y="3503141"/>
              <a:ext cx="1678381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273" r="-20227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81818" r="-6181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3"/>
                          <a:stretch>
                            <a:fillRect l="-29411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1" name="Table 140">
                <a:extLst>
                  <a:ext uri="{FF2B5EF4-FFF2-40B4-BE49-F238E27FC236}">
                    <a16:creationId xmlns:a16="http://schemas.microsoft.com/office/drawing/2014/main" id="{0A862449-8619-3E44-AF41-59F275C9C2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5" y="4100625"/>
              <a:ext cx="168037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1" name="Table 140">
                <a:extLst>
                  <a:ext uri="{FF2B5EF4-FFF2-40B4-BE49-F238E27FC236}">
                    <a16:creationId xmlns:a16="http://schemas.microsoft.com/office/drawing/2014/main" id="{0A862449-8619-3E44-AF41-59F275C9C21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5" y="4100625"/>
              <a:ext cx="1680376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4"/>
                          <a:stretch>
                            <a:fillRect l="-2273" r="-20454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4"/>
                          <a:stretch>
                            <a:fillRect l="-81818" r="-6363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4"/>
                          <a:stretch>
                            <a:fillRect l="-294118" r="-2941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7" name="Table 166">
                <a:extLst>
                  <a:ext uri="{FF2B5EF4-FFF2-40B4-BE49-F238E27FC236}">
                    <a16:creationId xmlns:a16="http://schemas.microsoft.com/office/drawing/2014/main" id="{3C0500DB-21A8-8347-8FA4-FB21A68FBF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4" y="4718636"/>
              <a:ext cx="167945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7" name="Table 166">
                <a:extLst>
                  <a:ext uri="{FF2B5EF4-FFF2-40B4-BE49-F238E27FC236}">
                    <a16:creationId xmlns:a16="http://schemas.microsoft.com/office/drawing/2014/main" id="{3C0500DB-21A8-8347-8FA4-FB21A68FBF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4" y="4718636"/>
              <a:ext cx="167945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273" r="-20227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81818" r="-6181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5"/>
                          <a:stretch>
                            <a:fillRect l="-29411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8" name="Table 167">
                <a:extLst>
                  <a:ext uri="{FF2B5EF4-FFF2-40B4-BE49-F238E27FC236}">
                    <a16:creationId xmlns:a16="http://schemas.microsoft.com/office/drawing/2014/main" id="{D8D899AD-B60E-394F-AEF4-D586A9104E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7973" y="5336648"/>
              <a:ext cx="167945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8" name="Table 167">
                <a:extLst>
                  <a:ext uri="{FF2B5EF4-FFF2-40B4-BE49-F238E27FC236}">
                    <a16:creationId xmlns:a16="http://schemas.microsoft.com/office/drawing/2014/main" id="{D8D899AD-B60E-394F-AEF4-D586A9104EF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27973" y="5336648"/>
              <a:ext cx="1679450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0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273" t="-4000" r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81818" t="-4000" r="-6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6"/>
                          <a:stretch>
                            <a:fillRect l="-294118" t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ACF0AFA-DC36-1E4E-898D-96B04DDB48AC}"/>
              </a:ext>
            </a:extLst>
          </p:cNvPr>
          <p:cNvGrpSpPr/>
          <p:nvPr/>
        </p:nvGrpSpPr>
        <p:grpSpPr>
          <a:xfrm>
            <a:off x="2861424" y="4057392"/>
            <a:ext cx="1095517" cy="408247"/>
            <a:chOff x="4180114" y="3363230"/>
            <a:chExt cx="1096658" cy="40867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7C33F53-1F3F-0149-9917-87DE9B43504E}"/>
                </a:ext>
              </a:extLst>
            </p:cNvPr>
            <p:cNvCxnSpPr>
              <a:cxnSpLocks/>
              <a:endCxn id="172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44278F6-C16A-684B-8FD9-8F2FDDB60B6A}"/>
                </a:ext>
              </a:extLst>
            </p:cNvPr>
            <p:cNvCxnSpPr>
              <a:cxnSpLocks/>
              <a:endCxn id="172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72EB389-1C49-EE48-9265-34F370823A48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FCCC28C-0FBE-0446-B9FD-9A4CF97F69D5}"/>
              </a:ext>
            </a:extLst>
          </p:cNvPr>
          <p:cNvGrpSpPr/>
          <p:nvPr/>
        </p:nvGrpSpPr>
        <p:grpSpPr>
          <a:xfrm>
            <a:off x="2861424" y="4676268"/>
            <a:ext cx="1095517" cy="408247"/>
            <a:chOff x="4180114" y="3363230"/>
            <a:chExt cx="1096658" cy="408672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D37DC4E-EC61-104B-B501-923622F8E2CC}"/>
                </a:ext>
              </a:extLst>
            </p:cNvPr>
            <p:cNvCxnSpPr>
              <a:cxnSpLocks/>
              <a:endCxn id="176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86C2571-BCE6-574B-A1B6-1F08E4D17A46}"/>
                </a:ext>
              </a:extLst>
            </p:cNvPr>
            <p:cNvCxnSpPr>
              <a:cxnSpLocks/>
              <a:endCxn id="176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4751BDD-1FAC-A44F-8E5C-B4F3C91D8C57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14F9C4A-C2C3-4241-9382-3F79512F6C9E}"/>
              </a:ext>
            </a:extLst>
          </p:cNvPr>
          <p:cNvGrpSpPr/>
          <p:nvPr/>
        </p:nvGrpSpPr>
        <p:grpSpPr>
          <a:xfrm>
            <a:off x="2861424" y="5293416"/>
            <a:ext cx="1095517" cy="408247"/>
            <a:chOff x="4180114" y="3363230"/>
            <a:chExt cx="1096658" cy="408672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D19F87C-A838-6240-829B-9A7F9EF6F02B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0DD5DA4-0D07-B74A-B9D0-14599A0B2E49}"/>
                </a:ext>
              </a:extLst>
            </p:cNvPr>
            <p:cNvCxnSpPr>
              <a:cxnSpLocks/>
              <a:endCxn id="180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844DFE0-FFFA-184D-A0F3-77716AF07823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4F56441-108C-9946-A4D0-1D34DF87AA70}"/>
              </a:ext>
            </a:extLst>
          </p:cNvPr>
          <p:cNvSpPr/>
          <p:nvPr/>
        </p:nvSpPr>
        <p:spPr>
          <a:xfrm>
            <a:off x="633808" y="3964346"/>
            <a:ext cx="2227618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47163F2-85C6-5945-9823-14E46387F81B}"/>
              </a:ext>
            </a:extLst>
          </p:cNvPr>
          <p:cNvSpPr/>
          <p:nvPr/>
        </p:nvSpPr>
        <p:spPr>
          <a:xfrm>
            <a:off x="632681" y="4573987"/>
            <a:ext cx="2235714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FB4B765-BD63-5748-9E29-9DA6DCA77E10}"/>
              </a:ext>
            </a:extLst>
          </p:cNvPr>
          <p:cNvSpPr/>
          <p:nvPr/>
        </p:nvSpPr>
        <p:spPr>
          <a:xfrm>
            <a:off x="632680" y="5191474"/>
            <a:ext cx="2235714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5A6D44A-E9C7-814D-9963-B3DAEC18DC5E}"/>
              </a:ext>
            </a:extLst>
          </p:cNvPr>
          <p:cNvGrpSpPr/>
          <p:nvPr/>
        </p:nvGrpSpPr>
        <p:grpSpPr>
          <a:xfrm>
            <a:off x="5606354" y="3655982"/>
            <a:ext cx="1059851" cy="597484"/>
            <a:chOff x="4215817" y="3389972"/>
            <a:chExt cx="1060955" cy="598106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BA9575-5E01-7849-9A2D-B7DABD274255}"/>
                </a:ext>
              </a:extLst>
            </p:cNvPr>
            <p:cNvCxnSpPr>
              <a:cxnSpLocks/>
              <a:stCxn id="136" idx="3"/>
              <a:endCxn id="108" idx="1"/>
            </p:cNvCxnSpPr>
            <p:nvPr/>
          </p:nvCxnSpPr>
          <p:spPr>
            <a:xfrm>
              <a:off x="4215817" y="3389972"/>
              <a:ext cx="760873" cy="28022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EBB821C-2D5E-5D4B-A33D-7A03416ADA8C}"/>
                </a:ext>
              </a:extLst>
            </p:cNvPr>
            <p:cNvCxnSpPr>
              <a:cxnSpLocks/>
              <a:stCxn id="141" idx="3"/>
              <a:endCxn id="108" idx="1"/>
            </p:cNvCxnSpPr>
            <p:nvPr/>
          </p:nvCxnSpPr>
          <p:spPr>
            <a:xfrm flipV="1">
              <a:off x="4217816" y="3670196"/>
              <a:ext cx="758874" cy="3178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C462156-D9EA-5644-BAF2-6EE95188DB15}"/>
                </a:ext>
              </a:extLst>
            </p:cNvPr>
            <p:cNvSpPr txBox="1"/>
            <p:nvPr/>
          </p:nvSpPr>
          <p:spPr>
            <a:xfrm>
              <a:off x="4976690" y="34855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3A92B73-0CCD-2045-A986-238254DBA530}"/>
              </a:ext>
            </a:extLst>
          </p:cNvPr>
          <p:cNvGrpSpPr/>
          <p:nvPr/>
        </p:nvGrpSpPr>
        <p:grpSpPr>
          <a:xfrm>
            <a:off x="5607423" y="4871477"/>
            <a:ext cx="1058781" cy="618012"/>
            <a:chOff x="4239708" y="3395245"/>
            <a:chExt cx="1059884" cy="618656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2CDF07D-8F73-5E42-BD9E-AC045B04A7AE}"/>
                </a:ext>
              </a:extLst>
            </p:cNvPr>
            <p:cNvCxnSpPr>
              <a:cxnSpLocks/>
              <a:stCxn id="167" idx="3"/>
              <a:endCxn id="113" idx="1"/>
            </p:cNvCxnSpPr>
            <p:nvPr/>
          </p:nvCxnSpPr>
          <p:spPr>
            <a:xfrm>
              <a:off x="4239709" y="3395245"/>
              <a:ext cx="759801" cy="30522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419E5C7-0DD1-9A43-AE6F-0ADB6173DA0A}"/>
                </a:ext>
              </a:extLst>
            </p:cNvPr>
            <p:cNvCxnSpPr>
              <a:cxnSpLocks/>
              <a:stCxn id="168" idx="3"/>
              <a:endCxn id="113" idx="1"/>
            </p:cNvCxnSpPr>
            <p:nvPr/>
          </p:nvCxnSpPr>
          <p:spPr>
            <a:xfrm flipV="1">
              <a:off x="4239708" y="3700468"/>
              <a:ext cx="759802" cy="31343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98CEEE2-F5EF-C64E-93D4-A696056873ED}"/>
                </a:ext>
              </a:extLst>
            </p:cNvPr>
            <p:cNvSpPr txBox="1"/>
            <p:nvPr/>
          </p:nvSpPr>
          <p:spPr>
            <a:xfrm>
              <a:off x="4999510" y="3515801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CC97FD3-AB11-D34D-BE3D-6866E450AD2D}"/>
              </a:ext>
            </a:extLst>
          </p:cNvPr>
          <p:cNvSpPr/>
          <p:nvPr/>
        </p:nvSpPr>
        <p:spPr>
          <a:xfrm>
            <a:off x="3918254" y="3486997"/>
            <a:ext cx="1686974" cy="909630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B1384D-7615-E940-BE48-1E1B8EC69096}"/>
              </a:ext>
            </a:extLst>
          </p:cNvPr>
          <p:cNvSpPr/>
          <p:nvPr/>
        </p:nvSpPr>
        <p:spPr>
          <a:xfrm>
            <a:off x="3918254" y="4699127"/>
            <a:ext cx="1686974" cy="96323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8" name="Table 147">
                <a:extLst>
                  <a:ext uri="{FF2B5EF4-FFF2-40B4-BE49-F238E27FC236}">
                    <a16:creationId xmlns:a16="http://schemas.microsoft.com/office/drawing/2014/main" id="{2BC4284A-68D4-684E-B64B-D873C74A4E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63681" y="3051051"/>
              <a:ext cx="985373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8" name="Table 147">
                <a:extLst>
                  <a:ext uri="{FF2B5EF4-FFF2-40B4-BE49-F238E27FC236}">
                    <a16:creationId xmlns:a16="http://schemas.microsoft.com/office/drawing/2014/main" id="{2BC4284A-68D4-684E-B64B-D873C74A4EB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63681" y="3051051"/>
              <a:ext cx="985373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7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7"/>
                          <a:stretch>
                            <a:fillRect t="-4000" r="-7555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7"/>
                          <a:stretch>
                            <a:fillRect l="-132353" t="-4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9" name="Table 148">
                <a:extLst>
                  <a:ext uri="{FF2B5EF4-FFF2-40B4-BE49-F238E27FC236}">
                    <a16:creationId xmlns:a16="http://schemas.microsoft.com/office/drawing/2014/main" id="{188EF9F4-8590-A543-BB0C-C3B5C13EC6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53960" y="3778372"/>
              <a:ext cx="984304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9" name="Table 148">
                <a:extLst>
                  <a:ext uri="{FF2B5EF4-FFF2-40B4-BE49-F238E27FC236}">
                    <a16:creationId xmlns:a16="http://schemas.microsoft.com/office/drawing/2014/main" id="{188EF9F4-8590-A543-BB0C-C3B5C13EC6D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53960" y="3778372"/>
              <a:ext cx="984304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t="-4000" r="-7555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8"/>
                          <a:stretch>
                            <a:fillRect l="-132353" t="-4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0" name="Table 149">
                <a:extLst>
                  <a:ext uri="{FF2B5EF4-FFF2-40B4-BE49-F238E27FC236}">
                    <a16:creationId xmlns:a16="http://schemas.microsoft.com/office/drawing/2014/main" id="{0979F2BA-B19B-6049-8A88-52C4E0CB8F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63680" y="5033835"/>
              <a:ext cx="986299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0" name="Table 149">
                <a:extLst>
                  <a:ext uri="{FF2B5EF4-FFF2-40B4-BE49-F238E27FC236}">
                    <a16:creationId xmlns:a16="http://schemas.microsoft.com/office/drawing/2014/main" id="{0979F2BA-B19B-6049-8A88-52C4E0CB8F3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63680" y="5033835"/>
              <a:ext cx="986299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79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t="-4000" r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29"/>
                          <a:stretch>
                            <a:fillRect l="-132353" t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80178EA-1C34-A413-AED8-3496AD59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FE52C-92B6-71C4-6F0E-89B927DC15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9D222-3D8A-D4A1-B8AC-9735D4C388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D56F6-3B47-63C9-FE02-531F997CC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DB692-6ACB-38B2-233E-96E251EFF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484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6" grpId="0"/>
      <p:bldP spid="111" grpId="0" animBg="1"/>
      <p:bldP spid="181" grpId="0" animBg="1"/>
      <p:bldP spid="182" grpId="0" animBg="1"/>
      <p:bldP spid="183" grpId="0" animBg="1"/>
      <p:bldP spid="135" grpId="0" animBg="1"/>
      <p:bldP spid="14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1553158" y="1372432"/>
            <a:ext cx="2685653" cy="3729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1620" y="1216824"/>
                <a:ext cx="3799563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0" y="1216824"/>
                <a:ext cx="3799563" cy="793493"/>
              </a:xfrm>
              <a:prstGeom prst="rect">
                <a:avLst/>
              </a:prstGeom>
              <a:blipFill>
                <a:blip r:embed="rId4"/>
                <a:stretch>
                  <a:fillRect l="-8667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5EABFD5-9E22-EA44-A778-9C0BFF1A98C6}"/>
                </a:ext>
              </a:extLst>
            </p:cNvPr>
            <p:cNvGrpSpPr/>
            <p:nvPr/>
          </p:nvGrpSpPr>
          <p:grpSpPr>
            <a:xfrm>
              <a:off x="6171175" y="4248758"/>
              <a:ext cx="1787555" cy="1151251"/>
              <a:chOff x="5863640" y="3248921"/>
              <a:chExt cx="1787555" cy="11512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AECB0E5E-87C7-3B4E-8A93-1793CD2FCD24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AECB0E5E-87C7-3B4E-8A93-1793CD2FCD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B8198ED-0BAB-8247-880D-D6CF2073E55A}"/>
                  </a:ext>
                </a:extLst>
              </p:cNvPr>
              <p:cNvCxnSpPr>
                <a:cxnSpLocks/>
                <a:stCxn id="120" idx="5"/>
                <a:endCxn id="140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0DDCCA5-AAA6-384F-BB4F-E3F9835654C0}"/>
                  </a:ext>
                </a:extLst>
              </p:cNvPr>
              <p:cNvCxnSpPr>
                <a:cxnSpLocks/>
                <a:stCxn id="140" idx="0"/>
                <a:endCxn id="133" idx="4"/>
              </p:cNvCxnSpPr>
              <p:nvPr/>
            </p:nvCxnSpPr>
            <p:spPr>
              <a:xfrm flipV="1">
                <a:off x="7165195" y="3638434"/>
                <a:ext cx="0" cy="4818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2A45F59-77C8-2040-84E4-E9579DF2D147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E671D95-1438-3B43-8330-488375487FAB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14472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399" i="1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E671D95-1438-3B43-8330-488375487F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144720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4545" r="-36364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92D0CBE9-2D72-1A4B-8CCB-C24656E3C1D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/>
              <p:nvPr/>
            </p:nvSpPr>
            <p:spPr>
              <a:xfrm>
                <a:off x="527073" y="2015375"/>
                <a:ext cx="246986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" y="2015375"/>
                <a:ext cx="2469860" cy="793493"/>
              </a:xfrm>
              <a:prstGeom prst="rect">
                <a:avLst/>
              </a:prstGeom>
              <a:blipFill>
                <a:blip r:embed="rId12"/>
                <a:stretch>
                  <a:fillRect l="-12308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2459" y="3041294"/>
              <a:ext cx="1650614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79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459" y="3041294"/>
              <a:ext cx="1650614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887" t="-4167" r="-147170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22727" t="-4167" r="-77273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88235" t="-4167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887" t="-104167" r="-14717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22727" t="-104167" r="-7727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88235" t="-104167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887" t="-196000" r="-147170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22727" t="-196000" r="-77273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88235" t="-196000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887" t="-308333" r="-1471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22727" t="-308333" r="-7727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88235" t="-308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887" t="-408333" r="-147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22727" t="-408333" r="-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88235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5BFA5CF-F47C-9A44-A884-79DCD602611F}"/>
              </a:ext>
            </a:extLst>
          </p:cNvPr>
          <p:cNvGrpSpPr/>
          <p:nvPr/>
        </p:nvGrpSpPr>
        <p:grpSpPr>
          <a:xfrm>
            <a:off x="9258366" y="3618172"/>
            <a:ext cx="2423379" cy="1782434"/>
            <a:chOff x="5901425" y="2615881"/>
            <a:chExt cx="2425903" cy="178429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6FDC671-0DBA-C547-A354-68EE11C2466A}"/>
                </a:ext>
              </a:extLst>
            </p:cNvPr>
            <p:cNvGrpSpPr/>
            <p:nvPr/>
          </p:nvGrpSpPr>
          <p:grpSpPr>
            <a:xfrm>
              <a:off x="5901425" y="2615881"/>
              <a:ext cx="2425903" cy="1784291"/>
              <a:chOff x="5863640" y="2615881"/>
              <a:chExt cx="2425903" cy="17842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D96459-8912-C14A-A730-B8A8ED9A81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7AC898D-9B76-3543-BF78-232142FC1C35}"/>
                  </a:ext>
                </a:extLst>
              </p:cNvPr>
              <p:cNvCxnSpPr>
                <a:cxnSpLocks/>
                <a:stCxn id="79" idx="5"/>
                <a:endCxn id="83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38507DD-4BAB-FF49-B625-30CB264B1534}"/>
                  </a:ext>
                </a:extLst>
              </p:cNvPr>
              <p:cNvCxnSpPr>
                <a:cxnSpLocks/>
                <a:stCxn id="83" idx="0"/>
                <a:endCxn id="90" idx="4"/>
              </p:cNvCxnSpPr>
              <p:nvPr/>
            </p:nvCxnSpPr>
            <p:spPr>
              <a:xfrm flipV="1">
                <a:off x="7165195" y="3638434"/>
                <a:ext cx="0" cy="4818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59F3130-5FC5-D14D-9EAF-0C10D4868D75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0D57ECE-0C3E-4B46-B7AA-B47F4E6E2B9D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543538AD-8C29-0A47-88C8-8E7B8C71B3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25083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543538AD-8C29-0A47-88C8-8E7B8C71B3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250838" cy="21544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381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CA10D91-784F-AE4C-B8B3-21CC4432F29B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6A5F51F-401A-C44D-995A-862905547284}"/>
                  </a:ext>
                </a:extLst>
              </p:cNvPr>
              <p:cNvCxnSpPr>
                <a:cxnSpLocks/>
                <a:stCxn id="90" idx="0"/>
                <a:endCxn id="93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CCE454D-8AB8-F247-AD13-C341C799C228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817A691-6C71-6741-8641-3848848E5134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B1760273-315F-7B48-8454-D23541D37D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399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92C0EB1-7952-2B41-B87F-4C7E23633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269561" cy="21544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2727" r="-4545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B59F865-797E-C941-A909-32F9B7F89DE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F17C1D-76DA-0544-B91D-B6397A675FD0}"/>
                </a:ext>
              </a:extLst>
            </p:cNvPr>
            <p:cNvCxnSpPr>
              <a:cxnSpLocks/>
              <a:stCxn id="90" idx="6"/>
              <a:endCxn id="95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03AA8099-708E-7C4A-85C9-40DCA64D3C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3797" y="3041294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99">
                <a:extLst>
                  <a:ext uri="{FF2B5EF4-FFF2-40B4-BE49-F238E27FC236}">
                    <a16:creationId xmlns:a16="http://schemas.microsoft.com/office/drawing/2014/main" id="{03AA8099-708E-7C4A-85C9-40DCA64D3CA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13797" y="3041294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t="-4167" r="-75556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32353" t="-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t="-100000" r="-7555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32353" t="-100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t="-208333" r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32353" t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1" name="Table 100">
                <a:extLst>
                  <a:ext uri="{FF2B5EF4-FFF2-40B4-BE49-F238E27FC236}">
                    <a16:creationId xmlns:a16="http://schemas.microsoft.com/office/drawing/2014/main" id="{B4F0EAAD-0FD6-054D-B742-EE3CC07AAD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28826" y="3041294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1" name="Table 100">
                <a:extLst>
                  <a:ext uri="{FF2B5EF4-FFF2-40B4-BE49-F238E27FC236}">
                    <a16:creationId xmlns:a16="http://schemas.microsoft.com/office/drawing/2014/main" id="{B4F0EAAD-0FD6-054D-B742-EE3CC07AAD2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28826" y="3041294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2222" t="-4167" r="-75556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135294" t="-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2222" t="-100000" r="-7555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135294" t="-100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2222" t="-208333" r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135294" t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2" name="Table 101">
                <a:extLst>
                  <a:ext uri="{FF2B5EF4-FFF2-40B4-BE49-F238E27FC236}">
                    <a16:creationId xmlns:a16="http://schemas.microsoft.com/office/drawing/2014/main" id="{0F7986C3-09CC-0C41-A355-E44FF5AB27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42790" y="3041294"/>
              <a:ext cx="3161546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3689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240∙18∙50=216,000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93∙17∙</m:t>
                                </m:r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1=</m:t>
                                </m:r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1,581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208∙18∙50=187,200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79∙17∙</m:t>
                                </m:r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1=</m:t>
                                </m:r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1,343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2" name="Table 101">
                <a:extLst>
                  <a:ext uri="{FF2B5EF4-FFF2-40B4-BE49-F238E27FC236}">
                    <a16:creationId xmlns:a16="http://schemas.microsoft.com/office/drawing/2014/main" id="{0F7986C3-09CC-0C41-A355-E44FF5AB275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942790" y="3041294"/>
              <a:ext cx="3161546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3689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4167" r="-371698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4167" r="-347727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64052" t="-4167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104167" r="-37169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104167" r="-347727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64052" t="-104167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196000" r="-371698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196000" r="-347727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64052" t="-196000" b="-1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308333" r="-37169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308333" r="-34772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64052" t="-308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408333" r="-3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408333" r="-34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64052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FC7137-C243-E44A-8E86-23CA0EDA58D2}"/>
              </a:ext>
            </a:extLst>
          </p:cNvPr>
          <p:cNvCxnSpPr>
            <a:cxnSpLocks/>
            <a:stCxn id="45" idx="3"/>
            <a:endCxn id="42" idx="1"/>
          </p:cNvCxnSpPr>
          <p:nvPr/>
        </p:nvCxnSpPr>
        <p:spPr>
          <a:xfrm>
            <a:off x="3498103" y="3506545"/>
            <a:ext cx="229660" cy="13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5DE100F-E308-934E-B734-FE416AACB6F0}"/>
              </a:ext>
            </a:extLst>
          </p:cNvPr>
          <p:cNvSpPr/>
          <p:nvPr/>
        </p:nvSpPr>
        <p:spPr>
          <a:xfrm>
            <a:off x="633809" y="3344158"/>
            <a:ext cx="1649266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9A3834-1AE8-2248-8F42-8AE4DBB15A24}"/>
              </a:ext>
            </a:extLst>
          </p:cNvPr>
          <p:cNvSpPr/>
          <p:nvPr/>
        </p:nvSpPr>
        <p:spPr>
          <a:xfrm>
            <a:off x="2512735" y="3342760"/>
            <a:ext cx="532707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360F28-1BF5-F748-9A7B-E654CD84777F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2283075" y="3506545"/>
            <a:ext cx="229660" cy="13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83FBC1C-AE30-E24B-88A4-040325420D74}"/>
              </a:ext>
            </a:extLst>
          </p:cNvPr>
          <p:cNvSpPr/>
          <p:nvPr/>
        </p:nvSpPr>
        <p:spPr>
          <a:xfrm>
            <a:off x="3727762" y="3344158"/>
            <a:ext cx="985369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7AE4A6-08C2-3C46-955C-A40647AF3CEA}"/>
              </a:ext>
            </a:extLst>
          </p:cNvPr>
          <p:cNvSpPr/>
          <p:nvPr/>
        </p:nvSpPr>
        <p:spPr>
          <a:xfrm>
            <a:off x="1283137" y="3344158"/>
            <a:ext cx="539438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A42BB2-EEC8-6A49-BCEF-E47067D54E08}"/>
              </a:ext>
            </a:extLst>
          </p:cNvPr>
          <p:cNvSpPr/>
          <p:nvPr/>
        </p:nvSpPr>
        <p:spPr>
          <a:xfrm>
            <a:off x="3727762" y="3342760"/>
            <a:ext cx="511049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956ED0-CD89-494C-B85C-DAE5C86E115D}"/>
              </a:ext>
            </a:extLst>
          </p:cNvPr>
          <p:cNvSpPr/>
          <p:nvPr/>
        </p:nvSpPr>
        <p:spPr>
          <a:xfrm>
            <a:off x="2512734" y="3342760"/>
            <a:ext cx="985368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2646BAD-AD4B-CD43-A803-A46880BAC722}"/>
              </a:ext>
            </a:extLst>
          </p:cNvPr>
          <p:cNvCxnSpPr>
            <a:cxnSpLocks/>
            <a:stCxn id="101" idx="3"/>
            <a:endCxn id="58" idx="1"/>
          </p:cNvCxnSpPr>
          <p:nvPr/>
        </p:nvCxnSpPr>
        <p:spPr>
          <a:xfrm flipV="1">
            <a:off x="4713130" y="3499217"/>
            <a:ext cx="229660" cy="1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3D9ADDE-EADD-B742-BA66-BE267397AC69}"/>
              </a:ext>
            </a:extLst>
          </p:cNvPr>
          <p:cNvSpPr/>
          <p:nvPr/>
        </p:nvSpPr>
        <p:spPr>
          <a:xfrm>
            <a:off x="4942790" y="3335431"/>
            <a:ext cx="3167059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751F94-2FBE-F34C-AA17-501B98A5673B}"/>
              </a:ext>
            </a:extLst>
          </p:cNvPr>
          <p:cNvSpPr/>
          <p:nvPr/>
        </p:nvSpPr>
        <p:spPr>
          <a:xfrm>
            <a:off x="5609731" y="3346248"/>
            <a:ext cx="511049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14B7E-C9C0-C475-2EDA-A22662C8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FCD7E-A37E-9805-0291-38A6CD323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F86CB-60CB-C457-9B53-B485F29D72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502B6-FE7F-99C4-B678-798160348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CE74-93CC-6EF2-2133-7A81F1C55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678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6" grpId="0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58" grpId="0" animBg="1"/>
      <p:bldP spid="5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822765" y="1290656"/>
            <a:ext cx="2020215" cy="69913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1620" y="1216824"/>
                <a:ext cx="2331888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0" y="1216824"/>
                <a:ext cx="2331888" cy="793493"/>
              </a:xfrm>
              <a:prstGeom prst="rect">
                <a:avLst/>
              </a:prstGeom>
              <a:blipFill>
                <a:blip r:embed="rId4"/>
                <a:stretch>
                  <a:fillRect l="-14674" t="-120968" b="-16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5EABFD5-9E22-EA44-A778-9C0BFF1A98C6}"/>
                </a:ext>
              </a:extLst>
            </p:cNvPr>
            <p:cNvGrpSpPr/>
            <p:nvPr/>
          </p:nvGrpSpPr>
          <p:grpSpPr>
            <a:xfrm>
              <a:off x="6171175" y="4638271"/>
              <a:ext cx="1591183" cy="761738"/>
              <a:chOff x="5863640" y="3638434"/>
              <a:chExt cx="1591183" cy="7617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AECB0E5E-87C7-3B4E-8A93-1793CD2FCD24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AECB0E5E-87C7-3B4E-8A93-1793CD2FCD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B8198ED-0BAB-8247-880D-D6CF2073E55A}"/>
                  </a:ext>
                </a:extLst>
              </p:cNvPr>
              <p:cNvCxnSpPr>
                <a:cxnSpLocks/>
                <a:stCxn id="120" idx="5"/>
                <a:endCxn id="140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2A45F59-77C8-2040-84E4-E9579DF2D147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E671D95-1438-3B43-8330-488375487FAB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20435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139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E671D95-1438-3B43-8330-488375487F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204350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/>
              <p:nvPr/>
            </p:nvSpPr>
            <p:spPr>
              <a:xfrm>
                <a:off x="527073" y="2015374"/>
                <a:ext cx="1576938" cy="36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" y="2015374"/>
                <a:ext cx="1576938" cy="368948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2460" y="3045719"/>
              <a:ext cx="1982056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216,000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1,581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187,200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rgbClr val="F4F4F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1,343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460" y="3045719"/>
              <a:ext cx="1982056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r="-196226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22727" r="-13636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63333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t="-96000" r="-196226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22727" t="-96000" r="-136364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63333" t="-960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t="-204167" r="-196226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22727" t="-204167" r="-136364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63333" t="-20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t="-292000" r="-19622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22727" t="-292000" r="-136364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63333" t="-292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t="-408333" r="-1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22727" t="-408333" r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63333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F6FDC671-0DBA-C547-A354-68EE11C2466A}"/>
              </a:ext>
            </a:extLst>
          </p:cNvPr>
          <p:cNvGrpSpPr/>
          <p:nvPr/>
        </p:nvGrpSpPr>
        <p:grpSpPr>
          <a:xfrm>
            <a:off x="9258366" y="4250553"/>
            <a:ext cx="1785695" cy="1150053"/>
            <a:chOff x="5863640" y="3248921"/>
            <a:chExt cx="1787555" cy="1151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2D96459-8912-C14A-A730-B8A8ED9A811D}"/>
                    </a:ext>
                  </a:extLst>
                </p:cNvPr>
                <p:cNvSpPr txBox="1"/>
                <p:nvPr/>
              </p:nvSpPr>
              <p:spPr>
                <a:xfrm>
                  <a:off x="5863640" y="3638434"/>
                  <a:ext cx="972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798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sz="1798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2D96459-8912-C14A-A730-B8A8ED9A8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40" y="3638434"/>
                  <a:ext cx="972000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AC898D-9B76-3543-BF78-232142FC1C35}"/>
                </a:ext>
              </a:extLst>
            </p:cNvPr>
            <p:cNvCxnSpPr>
              <a:cxnSpLocks/>
              <a:stCxn id="79" idx="5"/>
              <a:endCxn id="83" idx="1"/>
            </p:cNvCxnSpPr>
            <p:nvPr/>
          </p:nvCxnSpPr>
          <p:spPr>
            <a:xfrm>
              <a:off x="6693294" y="3970904"/>
              <a:ext cx="399901" cy="221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38507DD-4BAB-FF49-B625-30CB264B1534}"/>
                </a:ext>
              </a:extLst>
            </p:cNvPr>
            <p:cNvCxnSpPr>
              <a:cxnSpLocks/>
              <a:stCxn id="83" idx="0"/>
              <a:endCxn id="90" idx="4"/>
            </p:cNvCxnSpPr>
            <p:nvPr/>
          </p:nvCxnSpPr>
          <p:spPr>
            <a:xfrm flipV="1">
              <a:off x="7165195" y="3638434"/>
              <a:ext cx="0" cy="481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CA10D91-784F-AE4C-B8B3-21CC4432F29B}"/>
                </a:ext>
              </a:extLst>
            </p:cNvPr>
            <p:cNvSpPr/>
            <p:nvPr/>
          </p:nvSpPr>
          <p:spPr>
            <a:xfrm>
              <a:off x="7093195" y="4120249"/>
              <a:ext cx="144000" cy="144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92C0EB1-7952-2B41-B87F-4C7E236335DD}"/>
                    </a:ext>
                  </a:extLst>
                </p:cNvPr>
                <p:cNvSpPr txBox="1"/>
                <p:nvPr/>
              </p:nvSpPr>
              <p:spPr>
                <a:xfrm>
                  <a:off x="7250473" y="4184728"/>
                  <a:ext cx="1447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399" i="1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GB" sz="1399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92C0EB1-7952-2B41-B87F-4C7E23633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473" y="4184728"/>
                  <a:ext cx="144720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41667" r="-33333" b="-3529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B59F865-797E-C941-A909-32F9B7F89DED}"/>
                    </a:ext>
                  </a:extLst>
                </p:cNvPr>
                <p:cNvSpPr txBox="1"/>
                <p:nvPr/>
              </p:nvSpPr>
              <p:spPr>
                <a:xfrm>
                  <a:off x="6679195" y="3248921"/>
                  <a:ext cx="972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798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sz="1798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B0FACB7-0AC2-9F4C-B62D-C6F7DCB4A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195" y="3248921"/>
                  <a:ext cx="972000" cy="389513"/>
                </a:xfrm>
                <a:prstGeom prst="ellipse">
                  <a:avLst/>
                </a:prstGeom>
                <a:blipFill>
                  <a:blip r:embed="rId11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B2701EF-F04A-2742-81C0-3E0380A00B42}"/>
              </a:ext>
            </a:extLst>
          </p:cNvPr>
          <p:cNvSpPr/>
          <p:nvPr/>
        </p:nvSpPr>
        <p:spPr>
          <a:xfrm>
            <a:off x="633809" y="3346859"/>
            <a:ext cx="1986902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C8F32E-69FF-C745-ABE5-B4BC5FAA3C22}"/>
              </a:ext>
            </a:extLst>
          </p:cNvPr>
          <p:cNvGrpSpPr/>
          <p:nvPr/>
        </p:nvGrpSpPr>
        <p:grpSpPr>
          <a:xfrm>
            <a:off x="2604840" y="3455080"/>
            <a:ext cx="1095517" cy="408247"/>
            <a:chOff x="4180114" y="3363230"/>
            <a:chExt cx="1096658" cy="40867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169AFF-DF37-A242-85B5-B3E4B11434A3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DE0BDC-643F-C347-824B-73EAF21BD1E1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D96BC0-9E72-364B-9C1D-1B7ACA60CE87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51F28D49-AA8D-3F43-A7DB-58303D690C9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1390" y="3051051"/>
              <a:ext cx="1425120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8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51F28D49-AA8D-3F43-A7DB-58303D690C9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71390" y="3051051"/>
              <a:ext cx="1425120" cy="30568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8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1887" t="-4000" r="-1132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90000" t="-4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4D2FB84-BFF4-074F-9EBB-C0AD342447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1389" y="3503141"/>
              <a:ext cx="142270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217,581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4D2FB84-BFF4-074F-9EBB-C0AD342447D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71389" y="3503141"/>
              <a:ext cx="142270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887" r="-11320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90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B93F6519-C1C9-CB4D-A60E-ECE46A45F9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1390" y="4100625"/>
              <a:ext cx="142270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188,543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B93F6519-C1C9-CB4D-A60E-ECE46A45F96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71390" y="4100625"/>
              <a:ext cx="1422708" cy="305682"/>
            </p:xfrm>
            <a:graphic>
              <a:graphicData uri="http://schemas.openxmlformats.org/drawingml/2006/table">
                <a:tbl>
                  <a:tblPr bandRow="1">
                    <a:tableStyleId>{793D81CF-94F2-401A-BA57-92F5A7B2D0C5}</a:tableStyleId>
                  </a:tblPr>
                  <a:tblGrid>
                    <a:gridCol w="66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1887" r="-1132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4"/>
                          <a:stretch>
                            <a:fillRect l="-90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B5FAC28-66BA-3942-A7EA-C6406DDC9010}"/>
              </a:ext>
            </a:extLst>
          </p:cNvPr>
          <p:cNvGrpSpPr/>
          <p:nvPr/>
        </p:nvGrpSpPr>
        <p:grpSpPr>
          <a:xfrm>
            <a:off x="2604840" y="4057392"/>
            <a:ext cx="1095517" cy="408247"/>
            <a:chOff x="4180114" y="3363230"/>
            <a:chExt cx="1096658" cy="40867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CF9B3C9-C7F4-604A-A934-5E4D524B4F6E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4180114" y="3412671"/>
              <a:ext cx="796576" cy="13522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C59BB86-602A-5146-94AA-6058F1675C82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4180114" y="3547896"/>
              <a:ext cx="796576" cy="2240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D7BDCC-8F54-1C4C-B033-B8DB97075210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410BFAD-1259-6344-8039-AC9EFC590170}"/>
              </a:ext>
            </a:extLst>
          </p:cNvPr>
          <p:cNvSpPr/>
          <p:nvPr/>
        </p:nvSpPr>
        <p:spPr>
          <a:xfrm>
            <a:off x="633808" y="3964346"/>
            <a:ext cx="1980708" cy="617487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5015B-2ACD-91C5-7B96-66A03206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18184-0844-DA4D-D792-78A3494A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22144-46E9-9F21-5EF1-0F325777DE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DEEA-F980-A798-98D1-FA337A158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EE758-DFF0-4FC7-C7BA-18FE86714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485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6" grpId="0"/>
      <p:bldP spid="38" grpId="0" animBg="1"/>
      <p:bldP spid="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5" y="802121"/>
                <a:ext cx="1269539" cy="368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45FE1F-2567-1B49-9092-1FC20F4EDF9A}"/>
              </a:ext>
            </a:extLst>
          </p:cNvPr>
          <p:cNvSpPr/>
          <p:nvPr/>
        </p:nvSpPr>
        <p:spPr>
          <a:xfrm>
            <a:off x="570880" y="1230579"/>
            <a:ext cx="1485291" cy="3495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/>
              <p:nvPr/>
            </p:nvSpPr>
            <p:spPr>
              <a:xfrm>
                <a:off x="531620" y="1216823"/>
                <a:ext cx="1524551" cy="36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de-DE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1798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0ADD2E-BC20-D44A-A130-4CDBC6351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0" y="1216823"/>
                <a:ext cx="1524551" cy="368948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31CC3-3502-FB4A-8AED-20A24265F06F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5997173" y="3112968"/>
            <a:chExt cx="2905278" cy="286659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5EABFD5-9E22-EA44-A778-9C0BFF1A98C6}"/>
                </a:ext>
              </a:extLst>
            </p:cNvPr>
            <p:cNvGrpSpPr/>
            <p:nvPr/>
          </p:nvGrpSpPr>
          <p:grpSpPr>
            <a:xfrm>
              <a:off x="6171175" y="4638271"/>
              <a:ext cx="1631900" cy="761738"/>
              <a:chOff x="5863640" y="3638434"/>
              <a:chExt cx="1631900" cy="7617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AECB0E5E-87C7-3B4E-8A93-1793CD2FCD24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AECB0E5E-87C7-3B4E-8A93-1793CD2FCD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B8198ED-0BAB-8247-880D-D6CF2073E55A}"/>
                  </a:ext>
                </a:extLst>
              </p:cNvPr>
              <p:cNvCxnSpPr>
                <a:cxnSpLocks/>
                <a:stCxn id="120" idx="5"/>
                <a:endCxn id="140" idx="1"/>
              </p:cNvCxnSpPr>
              <p:nvPr/>
            </p:nvCxnSpPr>
            <p:spPr>
              <a:xfrm>
                <a:off x="6693294" y="3970904"/>
                <a:ext cx="399901" cy="221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2A45F59-77C8-2040-84E4-E9579DF2D147}"/>
                  </a:ext>
                </a:extLst>
              </p:cNvPr>
              <p:cNvSpPr/>
              <p:nvPr/>
            </p:nvSpPr>
            <p:spPr>
              <a:xfrm>
                <a:off x="7093195" y="4120249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E671D95-1438-3B43-8330-488375487FAB}"/>
                      </a:ext>
                    </a:extLst>
                  </p:cNvPr>
                  <p:cNvSpPr txBox="1"/>
                  <p:nvPr/>
                </p:nvSpPr>
                <p:spPr>
                  <a:xfrm>
                    <a:off x="7250473" y="4184728"/>
                    <a:ext cx="245067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sz="139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sz="1399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GB" sz="1399" dirty="0"/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E671D95-1438-3B43-8330-488375487F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73" y="4184728"/>
                    <a:ext cx="245067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1579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296C95F-7A53-D840-818F-07DF8AC28654}"/>
                </a:ext>
              </a:extLst>
            </p:cNvPr>
            <p:cNvSpPr/>
            <p:nvPr/>
          </p:nvSpPr>
          <p:spPr>
            <a:xfrm>
              <a:off x="5997173" y="311296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/>
              <p:nvPr/>
            </p:nvSpPr>
            <p:spPr>
              <a:xfrm>
                <a:off x="535319" y="1636990"/>
                <a:ext cx="1576938" cy="639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  <m: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F31A7A1-043C-D948-898A-E004B8A33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19" y="1636990"/>
                <a:ext cx="1576938" cy="639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2459" y="3045719"/>
              <a:ext cx="1423711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217,581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188,543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8" name="Table 157">
                <a:extLst>
                  <a:ext uri="{FF2B5EF4-FFF2-40B4-BE49-F238E27FC236}">
                    <a16:creationId xmlns:a16="http://schemas.microsoft.com/office/drawing/2014/main" id="{621595B4-0BD9-AD47-A75D-EF98421F81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459" y="3045719"/>
              <a:ext cx="1423711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r="-115094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90000" r="-16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t="-96000" r="-115094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90000" t="-96000" r="-1667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1887" t="-204167" r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8"/>
                          <a:stretch>
                            <a:fillRect l="-90000" t="-204167" r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F6FDC671-0DBA-C547-A354-68EE11C2466A}"/>
              </a:ext>
            </a:extLst>
          </p:cNvPr>
          <p:cNvGrpSpPr/>
          <p:nvPr/>
        </p:nvGrpSpPr>
        <p:grpSpPr>
          <a:xfrm>
            <a:off x="9258366" y="4639660"/>
            <a:ext cx="1589527" cy="760945"/>
            <a:chOff x="5863640" y="3638434"/>
            <a:chExt cx="1591183" cy="761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2D96459-8912-C14A-A730-B8A8ED9A811D}"/>
                    </a:ext>
                  </a:extLst>
                </p:cNvPr>
                <p:cNvSpPr txBox="1"/>
                <p:nvPr/>
              </p:nvSpPr>
              <p:spPr>
                <a:xfrm>
                  <a:off x="5863640" y="3638434"/>
                  <a:ext cx="972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798" i="1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sz="1798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2D96459-8912-C14A-A730-B8A8ED9A8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40" y="3638434"/>
                  <a:ext cx="972000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AC898D-9B76-3543-BF78-232142FC1C35}"/>
                </a:ext>
              </a:extLst>
            </p:cNvPr>
            <p:cNvCxnSpPr>
              <a:cxnSpLocks/>
              <a:stCxn id="79" idx="5"/>
              <a:endCxn id="83" idx="1"/>
            </p:cNvCxnSpPr>
            <p:nvPr/>
          </p:nvCxnSpPr>
          <p:spPr>
            <a:xfrm>
              <a:off x="6693294" y="3970904"/>
              <a:ext cx="399901" cy="221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CA10D91-784F-AE4C-B8B3-21CC4432F29B}"/>
                </a:ext>
              </a:extLst>
            </p:cNvPr>
            <p:cNvSpPr/>
            <p:nvPr/>
          </p:nvSpPr>
          <p:spPr>
            <a:xfrm>
              <a:off x="7093195" y="4120249"/>
              <a:ext cx="144000" cy="144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92C0EB1-7952-2B41-B87F-4C7E236335DD}"/>
                    </a:ext>
                  </a:extLst>
                </p:cNvPr>
                <p:cNvSpPr txBox="1"/>
                <p:nvPr/>
              </p:nvSpPr>
              <p:spPr>
                <a:xfrm>
                  <a:off x="7250473" y="4184728"/>
                  <a:ext cx="2043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3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399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sz="1399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sz="1399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92C0EB1-7952-2B41-B87F-4C7E23633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473" y="4184728"/>
                  <a:ext cx="204350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29412" b="-3529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6D08D457-6FAA-3D45-B3EB-99B9823BECE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03047" y="3045719"/>
              <a:ext cx="3683926" cy="134286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176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6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217,581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217,581+188,543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217,581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406,124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6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188,543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217,581+188,543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188,543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406,124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=0.46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6D08D457-6FAA-3D45-B3EB-99B9823BECE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03047" y="3045719"/>
              <a:ext cx="3683926" cy="134286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176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r="-450943" b="-3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22176" b="-3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 anchor="ctr">
                        <a:blipFill>
                          <a:blip r:embed="rId11"/>
                          <a:stretch>
                            <a:fillRect t="-57143" r="-450943" b="-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22176" t="-57143" b="-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 anchor="ctr">
                        <a:blipFill>
                          <a:blip r:embed="rId11"/>
                          <a:stretch>
                            <a:fillRect t="-160976" r="-4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22176" t="-1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BD1FF8-9547-0B4C-9A8A-01A597037DAD}"/>
              </a:ext>
            </a:extLst>
          </p:cNvPr>
          <p:cNvCxnSpPr>
            <a:cxnSpLocks/>
            <a:stCxn id="158" idx="3"/>
          </p:cNvCxnSpPr>
          <p:nvPr/>
        </p:nvCxnSpPr>
        <p:spPr>
          <a:xfrm>
            <a:off x="2056170" y="3503753"/>
            <a:ext cx="546876" cy="891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31B8AA-E7A1-AA49-A734-51552828C994}"/>
              </a:ext>
            </a:extLst>
          </p:cNvPr>
          <p:cNvCxnSpPr>
            <a:cxnSpLocks/>
          </p:cNvCxnSpPr>
          <p:nvPr/>
        </p:nvCxnSpPr>
        <p:spPr>
          <a:xfrm>
            <a:off x="2056170" y="3808932"/>
            <a:ext cx="546876" cy="3104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0BDA4A-3216-90A7-BF83-B21C335D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8705-AC00-1D96-9327-5BB4EC467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9D4DF-D343-5411-5FE8-47A124A5BD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1E702-8707-8DEE-2D1D-7ABF802AC1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E28F7-339F-08E1-EBB2-ED1045AA1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841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: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416AC-D96A-049C-BA59-1E553F27D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70CCE9-207B-EF4C-8652-0E539CCD9E93}"/>
                  </a:ext>
                </a:extLst>
              </p:cNvPr>
              <p:cNvSpPr/>
              <p:nvPr/>
            </p:nvSpPr>
            <p:spPr>
              <a:xfrm>
                <a:off x="672098" y="1899653"/>
                <a:ext cx="771133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798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𝑠𝑖𝑐𝑘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70CCE9-207B-EF4C-8652-0E539CCD9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8" y="1899653"/>
                <a:ext cx="7711330" cy="793493"/>
              </a:xfrm>
              <a:prstGeom prst="rect">
                <a:avLst/>
              </a:prstGeom>
              <a:blipFill>
                <a:blip r:embed="rId2"/>
                <a:stretch>
                  <a:fillRect l="-4112" t="-119048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7494D-9E6D-484C-8AC7-B9CED9C4F1FB}"/>
                  </a:ext>
                </a:extLst>
              </p:cNvPr>
              <p:cNvSpPr/>
              <p:nvPr/>
            </p:nvSpPr>
            <p:spPr>
              <a:xfrm>
                <a:off x="672097" y="2597905"/>
                <a:ext cx="5011583" cy="900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798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d>
                                        <m:dPr>
                                          <m:ctrlPr>
                                            <a:rPr lang="de-DE" sz="1798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798" i="1" dirty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798" b="1" i="1" dirty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798" i="1" dirty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798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sz="1798" i="1" dirty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798" b="1" i="1" dirty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798" i="1" dirty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br>
                  <a:rPr lang="de-DE" sz="1798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de-DE" sz="1798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7494D-9E6D-484C-8AC7-B9CED9C4F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7" y="2597905"/>
                <a:ext cx="5011583" cy="900014"/>
              </a:xfrm>
              <a:prstGeom prst="rect">
                <a:avLst/>
              </a:prstGeom>
              <a:blipFill>
                <a:blip r:embed="rId3"/>
                <a:stretch>
                  <a:fillRect l="-6566" t="-92958" b="-143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096BA41-3739-B94A-86AE-74D0A180D286}"/>
                  </a:ext>
                </a:extLst>
              </p:cNvPr>
              <p:cNvSpPr/>
              <p:nvPr/>
            </p:nvSpPr>
            <p:spPr>
              <a:xfrm>
                <a:off x="654010" y="3617932"/>
                <a:ext cx="8200565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𝑠𝑖𝑐𝑘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𝑠𝑖𝑐𝑘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096BA41-3739-B94A-86AE-74D0A180D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0" y="3617932"/>
                <a:ext cx="8200565" cy="793493"/>
              </a:xfrm>
              <a:prstGeom prst="rect">
                <a:avLst/>
              </a:prstGeom>
              <a:blipFill>
                <a:blip r:embed="rId4"/>
                <a:stretch>
                  <a:fillRect l="-3246" t="-117460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/>
              <p:nvPr/>
            </p:nvSpPr>
            <p:spPr>
              <a:xfrm>
                <a:off x="654010" y="4460452"/>
                <a:ext cx="7277555" cy="79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𝑇𝑟𝑎𝑣𝑒𝑙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70CC5A-7680-7948-BD23-589F299E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0" y="4460452"/>
                <a:ext cx="7277555" cy="793493"/>
              </a:xfrm>
              <a:prstGeom prst="rect">
                <a:avLst/>
              </a:prstGeom>
              <a:blipFill>
                <a:blip r:embed="rId5"/>
                <a:stretch>
                  <a:fillRect l="-3130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de-DE" sz="1798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188BBC2-44C6-3740-A1DB-B092EEDDEA8F}"/>
              </a:ext>
            </a:extLst>
          </p:cNvPr>
          <p:cNvGrpSpPr/>
          <p:nvPr/>
        </p:nvGrpSpPr>
        <p:grpSpPr>
          <a:xfrm>
            <a:off x="9254052" y="3314949"/>
            <a:ext cx="2577623" cy="2588388"/>
            <a:chOff x="5901425" y="2314993"/>
            <a:chExt cx="2580308" cy="259108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74D349-C3FD-D34A-9DA7-6716AD1DFAC0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591084"/>
              <a:chOff x="5863640" y="2314993"/>
              <a:chExt cx="2580308" cy="2591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BE9738C-653C-EE47-833B-8022ED23431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𝑁𝑎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𝑡𝐷𝑖𝑠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40AC5024-D483-214E-BF3C-A66C1039B1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29D671F-171D-FE49-845F-5EFC0E767EA0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29D671F-171D-FE49-845F-5EFC0E767E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20F2880-7361-4940-8AA8-96FCE2B25BCD}"/>
                  </a:ext>
                </a:extLst>
              </p:cNvPr>
              <p:cNvCxnSpPr>
                <a:cxnSpLocks/>
                <a:stCxn id="75" idx="5"/>
                <a:endCxn id="97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72B8835-9F87-414D-A518-4342EA007F37}"/>
                  </a:ext>
                </a:extLst>
              </p:cNvPr>
              <p:cNvCxnSpPr>
                <a:cxnSpLocks/>
                <a:stCxn id="97" idx="0"/>
                <a:endCxn id="90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A65B022-A647-9D40-AD51-DC693407C1D5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B0D3C13-68FE-4348-856A-8DD0E10DC828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5364D5E1-7FED-DE4E-BC42-41FF46C560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CBBF351-0896-1A4A-83E9-A51981EB5C36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CDADFAA0-3B07-BC4D-9573-CFC55198A742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194220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31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F10A6D9-41C0-1943-83C7-61E21AA46986}"/>
                  </a:ext>
                </a:extLst>
              </p:cNvPr>
              <p:cNvCxnSpPr>
                <a:cxnSpLocks/>
                <a:stCxn id="90" idx="0"/>
                <a:endCxn id="95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6DED83E-3100-A94B-855C-F36D7104B497}"/>
                  </a:ext>
                </a:extLst>
              </p:cNvPr>
              <p:cNvCxnSpPr>
                <a:cxnSpLocks/>
                <a:stCxn id="95" idx="1"/>
                <a:endCxn id="74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62F696E-0C8E-F745-8480-15BAF60BE8D8}"/>
                  </a:ext>
                </a:extLst>
              </p:cNvPr>
              <p:cNvCxnSpPr>
                <a:cxnSpLocks/>
                <a:stCxn id="88" idx="3"/>
                <a:endCxn id="95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04BF2FC-2999-3046-819D-E8F0B59D06F3}"/>
                  </a:ext>
                </a:extLst>
              </p:cNvPr>
              <p:cNvCxnSpPr>
                <a:cxnSpLocks/>
                <a:stCxn id="90" idx="4"/>
                <a:endCxn id="93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6ABD43A-1A40-9542-AAEB-5BB1D1FA0BAD}"/>
                  </a:ext>
                </a:extLst>
              </p:cNvPr>
              <p:cNvCxnSpPr>
                <a:cxnSpLocks/>
                <a:stCxn id="91" idx="0"/>
                <a:endCxn id="93" idx="2"/>
              </p:cNvCxnSpPr>
              <p:nvPr/>
            </p:nvCxnSpPr>
            <p:spPr>
              <a:xfrm flipV="1">
                <a:off x="7163998" y="4256587"/>
                <a:ext cx="149847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F85A885-28E5-6A49-B3B6-D1AD8421DFAF}"/>
                  </a:ext>
                </a:extLst>
              </p:cNvPr>
              <p:cNvCxnSpPr>
                <a:cxnSpLocks/>
                <a:stCxn id="93" idx="3"/>
                <a:endCxn id="89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2B49AD3-0808-6C44-A60C-3DD74CE6D865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DD2C5DC-FD65-E246-AFCB-B225FEBA9696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DB9A6F83-EBAC-7045-A4DA-D0AD7FD59F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4153A7F-D48B-104A-8D8E-5C8EAD24492F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55334" cy="358866"/>
                <a:chOff x="7241845" y="4112587"/>
                <a:chExt cx="355334" cy="358866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BC6B906-BC73-0442-85C6-0ABBC701F364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2C9D0530-EFE2-C747-AEC2-2B1EDDC1B0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B3C1560-5B4F-E84D-A096-411F806750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194219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5F52717B-F352-0E49-9599-9B10A38C4092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𝐴𝑟𝑡𝑖𝑓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50EB494-7653-FC4F-B228-FE8A5A82A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DB358905-4918-8F41-9178-DC895049EF40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23948B9C-B182-FF4D-A987-BD40BC2349B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AE6B81DE-E1A6-E342-9605-CB1CA808D8C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oMath>
                      </m:oMathPara>
                    </a14:m>
                    <a:endParaRPr lang="en-GB" sz="179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AE6B81DE-E1A6-E342-9605-CB1CA808D8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998" y="4516564"/>
                    <a:ext cx="972000" cy="389513"/>
                  </a:xfrm>
                  <a:prstGeom prst="ellipse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9235751-F2BC-6A4B-AB31-9B2B77DFE59D}"/>
                  </a:ext>
                </a:extLst>
              </p:cNvPr>
              <p:cNvCxnSpPr>
                <a:cxnSpLocks/>
                <a:stCxn id="97" idx="2"/>
                <a:endCxn id="91" idx="0"/>
              </p:cNvCxnSpPr>
              <p:nvPr/>
            </p:nvCxnSpPr>
            <p:spPr>
              <a:xfrm>
                <a:off x="6991507" y="4256587"/>
                <a:ext cx="172491" cy="259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029C378-57A3-F549-A442-E90B138D3DDF}"/>
                </a:ext>
              </a:extLst>
            </p:cNvPr>
            <p:cNvCxnSpPr>
              <a:cxnSpLocks/>
              <a:stCxn id="90" idx="6"/>
              <a:endCxn id="99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AAAB01-0252-1F49-9503-543194F090C3}"/>
                  </a:ext>
                </a:extLst>
              </p:cNvPr>
              <p:cNvSpPr/>
              <p:nvPr/>
            </p:nvSpPr>
            <p:spPr>
              <a:xfrm>
                <a:off x="654009" y="5228400"/>
                <a:ext cx="7377943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AAAB01-0252-1F49-9503-543194F09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9" y="5228400"/>
                <a:ext cx="7377943" cy="793493"/>
              </a:xfrm>
              <a:prstGeom prst="rect">
                <a:avLst/>
              </a:prstGeom>
              <a:blipFill>
                <a:blip r:embed="rId25"/>
                <a:stretch>
                  <a:fillRect l="-2921" t="-119048" b="-16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9EA68D0-ABCD-4543-B503-828C9D9EC10E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9104282" y="257658"/>
            <a:chExt cx="2905278" cy="286659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9117707-B91B-7545-9009-55A9128AF54A}"/>
                </a:ext>
              </a:extLst>
            </p:cNvPr>
            <p:cNvGrpSpPr/>
            <p:nvPr/>
          </p:nvGrpSpPr>
          <p:grpSpPr>
            <a:xfrm>
              <a:off x="9263692" y="434132"/>
              <a:ext cx="2580308" cy="2156460"/>
              <a:chOff x="5901425" y="2314993"/>
              <a:chExt cx="2580308" cy="215646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D2400EB-1C26-4947-81FA-C60EC2ABB6BA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80308" cy="2156460"/>
                <a:chOff x="5863640" y="2314993"/>
                <a:chExt cx="2580308" cy="21564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20D804C7-153C-534A-AE0A-C13DE7FAA4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𝑁𝑎</m:t>
                            </m:r>
                            <m:r>
                              <a:rPr lang="de-DE" sz="1798" i="1">
                                <a:latin typeface="Cambria Math" panose="02040503050406030204" pitchFamily="18" charset="0"/>
                              </a:rPr>
                              <m:t>𝑡𝐷𝑖𝑠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40AC5024-D483-214E-BF3C-A66C1039B1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630927C6-BF99-BE4B-995E-3D2B767583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84CE5E39-D37C-4F40-AF47-3DEBFA6C9C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0178567-44DC-D745-9D30-757FAD3D6796}"/>
                    </a:ext>
                  </a:extLst>
                </p:cNvPr>
                <p:cNvCxnSpPr>
                  <a:cxnSpLocks/>
                  <a:stCxn id="66" idx="5"/>
                  <a:endCxn id="115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E03C85D-CD3A-4F42-A613-CAFAFCD10A47}"/>
                    </a:ext>
                  </a:extLst>
                </p:cNvPr>
                <p:cNvCxnSpPr>
                  <a:cxnSpLocks/>
                  <a:stCxn id="115" idx="0"/>
                  <a:endCxn id="110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75A7572-CA43-8D48-989F-188441D34566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1DBD0D19-DF62-8E41-AEA7-24DFF7202010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741D0DF1-C762-B148-8053-024D465D28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42FE60E6-49FA-1140-92F7-2CD6B94AD088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58866"/>
                  <a:chOff x="6704298" y="4112587"/>
                  <a:chExt cx="359209" cy="358866"/>
                </a:xfrm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5F8F5D6C-54A8-AE46-A624-14113A62A3A4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73148034-2000-D740-8DBB-3E0052465F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73148034-2000-D740-8DBB-3E0052465FB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l="-26316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D2199D4-F2EF-E543-A32D-4778ADDB13FD}"/>
                    </a:ext>
                  </a:extLst>
                </p:cNvPr>
                <p:cNvCxnSpPr>
                  <a:cxnSpLocks/>
                  <a:stCxn id="110" idx="0"/>
                  <a:endCxn id="113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AA0CDBE0-9B46-C94A-8810-6C6C5DBA639B}"/>
                    </a:ext>
                  </a:extLst>
                </p:cNvPr>
                <p:cNvCxnSpPr>
                  <a:cxnSpLocks/>
                  <a:stCxn id="113" idx="1"/>
                  <a:endCxn id="65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7ACFC6EE-4F6B-4444-9EA6-E08B127A6B2F}"/>
                    </a:ext>
                  </a:extLst>
                </p:cNvPr>
                <p:cNvCxnSpPr>
                  <a:cxnSpLocks/>
                  <a:stCxn id="108" idx="3"/>
                  <a:endCxn id="113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B446C84-1A36-904B-A4D1-6EA4213CB5EB}"/>
                    </a:ext>
                  </a:extLst>
                </p:cNvPr>
                <p:cNvCxnSpPr>
                  <a:cxnSpLocks/>
                  <a:stCxn id="110" idx="4"/>
                  <a:endCxn id="111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3F23378E-6C5B-7A4A-A877-0C707A1611D5}"/>
                    </a:ext>
                  </a:extLst>
                </p:cNvPr>
                <p:cNvCxnSpPr>
                  <a:cxnSpLocks/>
                  <a:stCxn id="111" idx="3"/>
                  <a:endCxn id="109" idx="3"/>
                </p:cNvCxnSpPr>
                <p:nvPr/>
              </p:nvCxnSpPr>
              <p:spPr>
                <a:xfrm flipV="1">
                  <a:off x="7385845" y="3970904"/>
                  <a:ext cx="228449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EF965D3-271D-084D-9B23-5000773E23F2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60384191-F53D-CE43-8DBD-9505D9372369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CA3B6263-7A2C-E644-B1E2-3870998B68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938682C9-6475-BE43-9E5C-F4B3624A53FE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393486" cy="358866"/>
                  <a:chOff x="7241845" y="4112587"/>
                  <a:chExt cx="393486" cy="358866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9B40266-77B6-5B48-AF3B-1544AECE3C33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72704565-B623-8C44-B36C-63EBFB8918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72704565-B623-8C44-B36C-63EBFB89180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 l="-26316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AD674B04-737E-F142-803C-7301F01A34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panose="02040503050406030204" pitchFamily="18" charset="0"/>
                              </a:rPr>
                              <m:t>𝐴𝑟𝑡𝑖𝑓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B50EB494-7653-FC4F-B228-FE8A5A82AC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32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FA86716E-D44E-7C4E-BB9E-F122F6C030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𝑇𝑟𝑒𝑎𝑡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1669E517-5AE4-D84D-820D-6887B8FF4E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D74217F0-928B-8C49-AF10-D8118B4566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34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47CA711-5C0B-DA44-936F-9B74630B7586}"/>
                  </a:ext>
                </a:extLst>
              </p:cNvPr>
              <p:cNvCxnSpPr>
                <a:cxnSpLocks/>
                <a:stCxn id="110" idx="6"/>
                <a:endCxn id="117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3B193A-3CD1-F245-9292-D847DFA72006}"/>
                </a:ext>
              </a:extLst>
            </p:cNvPr>
            <p:cNvSpPr/>
            <p:nvPr/>
          </p:nvSpPr>
          <p:spPr>
            <a:xfrm>
              <a:off x="9104282" y="25765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6103-F93D-9E1E-3CD0-D98812A423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8AEED-CF2B-F5FB-0394-FF12EF1017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78A27-F297-6B2A-43A4-FB6FB9C4A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257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8" grpId="0"/>
      <p:bldP spid="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: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72DC2-6CE6-BD1F-A060-5108E398D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98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798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de-DE" sz="1798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de-DE" sz="1798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de-DE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de-DE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188BBC2-44C6-3740-A1DB-B092EEDDEA8F}"/>
              </a:ext>
            </a:extLst>
          </p:cNvPr>
          <p:cNvGrpSpPr/>
          <p:nvPr/>
        </p:nvGrpSpPr>
        <p:grpSpPr>
          <a:xfrm>
            <a:off x="9254052" y="3314949"/>
            <a:ext cx="2577623" cy="2154216"/>
            <a:chOff x="5901425" y="2314993"/>
            <a:chExt cx="2580308" cy="215646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74D349-C3FD-D34A-9DA7-6716AD1DFAC0}"/>
                </a:ext>
              </a:extLst>
            </p:cNvPr>
            <p:cNvGrpSpPr/>
            <p:nvPr/>
          </p:nvGrpSpPr>
          <p:grpSpPr>
            <a:xfrm>
              <a:off x="5901425" y="2314993"/>
              <a:ext cx="2580308" cy="2156460"/>
              <a:chOff x="5863640" y="2314993"/>
              <a:chExt cx="2580308" cy="21564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BE9738C-653C-EE47-833B-8022ED23431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𝑁𝑎</m:t>
                          </m:r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𝑡𝐷𝑖𝑠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40AC5024-D483-214E-BF3C-A66C1039B1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29D671F-171D-FE49-845F-5EFC0E767EA0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29D671F-171D-FE49-845F-5EFC0E767E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20F2880-7361-4940-8AA8-96FCE2B25BCD}"/>
                  </a:ext>
                </a:extLst>
              </p:cNvPr>
              <p:cNvCxnSpPr>
                <a:cxnSpLocks/>
                <a:stCxn id="75" idx="5"/>
                <a:endCxn id="97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72B8835-9F87-414D-A518-4342EA007F37}"/>
                  </a:ext>
                </a:extLst>
              </p:cNvPr>
              <p:cNvCxnSpPr>
                <a:cxnSpLocks/>
                <a:stCxn id="97" idx="0"/>
                <a:endCxn id="90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A65B022-A647-9D40-AD51-DC693407C1D5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B0D3C13-68FE-4348-856A-8DD0E10DC828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5364D5E1-7FED-DE4E-BC42-41FF46C560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CBBF351-0896-1A4A-83E9-A51981EB5C36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CDADFAA0-3B07-BC4D-9573-CFC55198A742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23237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83BD4EF9-6B96-424E-935A-0247504EEF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232371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6316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F10A6D9-41C0-1943-83C7-61E21AA46986}"/>
                  </a:ext>
                </a:extLst>
              </p:cNvPr>
              <p:cNvCxnSpPr>
                <a:cxnSpLocks/>
                <a:stCxn id="90" idx="0"/>
                <a:endCxn id="95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6DED83E-3100-A94B-855C-F36D7104B497}"/>
                  </a:ext>
                </a:extLst>
              </p:cNvPr>
              <p:cNvCxnSpPr>
                <a:cxnSpLocks/>
                <a:stCxn id="95" idx="1"/>
                <a:endCxn id="74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62F696E-0C8E-F745-8480-15BAF60BE8D8}"/>
                  </a:ext>
                </a:extLst>
              </p:cNvPr>
              <p:cNvCxnSpPr>
                <a:cxnSpLocks/>
                <a:stCxn id="88" idx="3"/>
                <a:endCxn id="95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04BF2FC-2999-3046-819D-E8F0B59D06F3}"/>
                  </a:ext>
                </a:extLst>
              </p:cNvPr>
              <p:cNvCxnSpPr>
                <a:cxnSpLocks/>
                <a:stCxn id="90" idx="4"/>
                <a:endCxn id="93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F85A885-28E5-6A49-B3B6-D1AD8421DFAF}"/>
                  </a:ext>
                </a:extLst>
              </p:cNvPr>
              <p:cNvCxnSpPr>
                <a:cxnSpLocks/>
                <a:stCxn id="93" idx="3"/>
                <a:endCxn id="89" idx="3"/>
              </p:cNvCxnSpPr>
              <p:nvPr/>
            </p:nvCxnSpPr>
            <p:spPr>
              <a:xfrm flipV="1">
                <a:off x="7385845" y="3970904"/>
                <a:ext cx="228449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2B49AD3-0808-6C44-A60C-3DD74CE6D865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DD2C5DC-FD65-E246-AFCB-B225FEBA9696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DB9A6F83-EBAC-7045-A4DA-D0AD7FD59F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4153A7F-D48B-104A-8D8E-5C8EAD24492F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393486" cy="358866"/>
                <a:chOff x="7241845" y="4112587"/>
                <a:chExt cx="393486" cy="358866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BC6B906-BC73-0442-85C6-0ABBC701F364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2C9D0530-EFE2-C747-AEC2-2B1EDDC1B0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23237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399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2C9D0530-EFE2-C747-AEC2-2B1EDDC1B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232371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26316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5F52717B-F352-0E49-9599-9B10A38C4092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𝐴𝑟𝑡𝑖𝑓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50EB494-7653-FC4F-B228-FE8A5A82A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DB358905-4918-8F41-9178-DC895049EF40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𝑇𝑟𝑒𝑎𝑡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669E517-5AE4-D84D-820D-6887B8FF4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948" y="3638434"/>
                    <a:ext cx="972000" cy="389513"/>
                  </a:xfrm>
                  <a:prstGeom prst="ellipse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23948B9C-B182-FF4D-A987-BD40BC2349B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029C378-57A3-F549-A442-E90B138D3DDF}"/>
                </a:ext>
              </a:extLst>
            </p:cNvPr>
            <p:cNvCxnSpPr>
              <a:cxnSpLocks/>
              <a:stCxn id="90" idx="6"/>
              <a:endCxn id="99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AAAB01-0252-1F49-9503-543194F090C3}"/>
                  </a:ext>
                </a:extLst>
              </p:cNvPr>
              <p:cNvSpPr/>
              <p:nvPr/>
            </p:nvSpPr>
            <p:spPr>
              <a:xfrm>
                <a:off x="595526" y="1896971"/>
                <a:ext cx="7377943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1798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798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Val</m:t>
                                      </m:r>
                                      <m:d>
                                        <m:dPr>
                                          <m:ctrlP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de-DE" sz="1798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798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AAAB01-0252-1F49-9503-543194F09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6" y="1896971"/>
                <a:ext cx="7377943" cy="793493"/>
              </a:xfrm>
              <a:prstGeom prst="rect">
                <a:avLst/>
              </a:prstGeom>
              <a:blipFill>
                <a:blip r:embed="rId24"/>
                <a:stretch>
                  <a:fillRect l="-3093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9EA68D0-ABCD-4543-B503-828C9D9EC10E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9104282" y="257658"/>
            <a:chExt cx="2905278" cy="286659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9117707-B91B-7545-9009-55A9128AF54A}"/>
                </a:ext>
              </a:extLst>
            </p:cNvPr>
            <p:cNvGrpSpPr/>
            <p:nvPr/>
          </p:nvGrpSpPr>
          <p:grpSpPr>
            <a:xfrm>
              <a:off x="9263692" y="434132"/>
              <a:ext cx="2575454" cy="2156460"/>
              <a:chOff x="5901425" y="2314993"/>
              <a:chExt cx="2575454" cy="215646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D2400EB-1C26-4947-81FA-C60EC2ABB6BA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75454" cy="2156460"/>
                <a:chOff x="5863640" y="2314993"/>
                <a:chExt cx="2575454" cy="21564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20D804C7-153C-534A-AE0A-C13DE7FAA4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𝑁𝑎</m:t>
                            </m:r>
                            <m:r>
                              <a:rPr lang="de-DE" sz="1798" i="1">
                                <a:latin typeface="Cambria Math" panose="02040503050406030204" pitchFamily="18" charset="0"/>
                              </a:rPr>
                              <m:t>𝑡𝐷𝑖𝑠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40AC5024-D483-214E-BF3C-A66C1039B1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630927C6-BF99-BE4B-995E-3D2B767583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84CE5E39-D37C-4F40-AF47-3DEBFA6C9C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0178567-44DC-D745-9D30-757FAD3D6796}"/>
                    </a:ext>
                  </a:extLst>
                </p:cNvPr>
                <p:cNvCxnSpPr>
                  <a:cxnSpLocks/>
                  <a:stCxn id="66" idx="5"/>
                  <a:endCxn id="115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E03C85D-CD3A-4F42-A613-CAFAFCD10A47}"/>
                    </a:ext>
                  </a:extLst>
                </p:cNvPr>
                <p:cNvCxnSpPr>
                  <a:cxnSpLocks/>
                  <a:stCxn id="115" idx="0"/>
                  <a:endCxn id="110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75A7572-CA43-8D48-989F-188441D34566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1DBD0D19-DF62-8E41-AEA7-24DFF7202010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741D0DF1-C762-B148-8053-024D465D28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067500F4-6D6E-E240-BAF7-411FF819E0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 l="-4000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42FE60E6-49FA-1140-92F7-2CD6B94AD088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58866"/>
                  <a:chOff x="6704298" y="4112587"/>
                  <a:chExt cx="359209" cy="358866"/>
                </a:xfrm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5F8F5D6C-54A8-AE46-A624-14113A62A3A4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73148034-2000-D740-8DBB-3E0052465F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73148034-2000-D740-8DBB-3E0052465FB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 l="-26316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D2199D4-F2EF-E543-A32D-4778ADDB13FD}"/>
                    </a:ext>
                  </a:extLst>
                </p:cNvPr>
                <p:cNvCxnSpPr>
                  <a:cxnSpLocks/>
                  <a:stCxn id="110" idx="0"/>
                  <a:endCxn id="113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AA0CDBE0-9B46-C94A-8810-6C6C5DBA639B}"/>
                    </a:ext>
                  </a:extLst>
                </p:cNvPr>
                <p:cNvCxnSpPr>
                  <a:cxnSpLocks/>
                  <a:stCxn id="113" idx="1"/>
                  <a:endCxn id="65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7ACFC6EE-4F6B-4444-9EA6-E08B127A6B2F}"/>
                    </a:ext>
                  </a:extLst>
                </p:cNvPr>
                <p:cNvCxnSpPr>
                  <a:cxnSpLocks/>
                  <a:stCxn id="108" idx="3"/>
                  <a:endCxn id="113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B446C84-1A36-904B-A4D1-6EA4213CB5EB}"/>
                    </a:ext>
                  </a:extLst>
                </p:cNvPr>
                <p:cNvCxnSpPr>
                  <a:cxnSpLocks/>
                  <a:stCxn id="110" idx="4"/>
                  <a:endCxn id="111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EF965D3-271D-084D-9B23-5000773E23F2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60384191-F53D-CE43-8DBD-9505D9372369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CA3B6263-7A2C-E644-B1E2-3870998B68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938682C9-6475-BE43-9E5C-F4B3624A53FE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435998" cy="358866"/>
                  <a:chOff x="7241845" y="4112587"/>
                  <a:chExt cx="435998" cy="358866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9B40266-77B6-5B48-AF3B-1544AECE3C33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72704565-B623-8C44-B36C-63EBFB8918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274883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sz="1399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72704565-B623-8C44-B36C-63EBFB89180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274883" cy="21544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 l="-22727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AD674B04-737E-F142-803C-7301F01A34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panose="02040503050406030204" pitchFamily="18" charset="0"/>
                              </a:rPr>
                              <m:t>𝐴𝑟𝑡𝑖𝑓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B50EB494-7653-FC4F-B228-FE8A5A82AC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31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D74217F0-928B-8C49-AF10-D8118B4566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32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47CA711-5C0B-DA44-936F-9B74630B7586}"/>
                  </a:ext>
                </a:extLst>
              </p:cNvPr>
              <p:cNvCxnSpPr>
                <a:cxnSpLocks/>
                <a:stCxn id="110" idx="6"/>
                <a:endCxn id="117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3B193A-3CD1-F245-9292-D847DFA72006}"/>
                </a:ext>
              </a:extLst>
            </p:cNvPr>
            <p:cNvSpPr/>
            <p:nvPr/>
          </p:nvSpPr>
          <p:spPr>
            <a:xfrm>
              <a:off x="9104282" y="25765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Table 118">
                <a:extLst>
                  <a:ext uri="{FF2B5EF4-FFF2-40B4-BE49-F238E27FC236}">
                    <a16:creationId xmlns:a16="http://schemas.microsoft.com/office/drawing/2014/main" id="{5194482C-53A5-184A-AF7E-B7222D5E4CF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625" y="4033917"/>
              <a:ext cx="1474268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69891663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577195378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9862951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248164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9" name="Table 118">
                <a:extLst>
                  <a:ext uri="{FF2B5EF4-FFF2-40B4-BE49-F238E27FC236}">
                    <a16:creationId xmlns:a16="http://schemas.microsoft.com/office/drawing/2014/main" id="{5194482C-53A5-184A-AF7E-B7222D5E4CF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9625" y="4033917"/>
              <a:ext cx="1474268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2273" t="-4167" r="-165909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95745" t="-4167" r="-55319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353846" t="-4167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2273" t="-104167" r="-165909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95745" t="-104167" r="-55319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353846" t="-104167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91663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2273" t="-196000" r="-16590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95745" t="-196000" r="-5531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353846" t="-196000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195378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2273" t="-308333" r="-16590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95745" t="-308333" r="-5531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353846" t="-308333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2951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2273" t="-408333" r="-165909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95745" t="-408333" r="-55319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3"/>
                          <a:stretch>
                            <a:fillRect l="-353846" t="-40833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164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2" name="Table 121">
                <a:extLst>
                  <a:ext uri="{FF2B5EF4-FFF2-40B4-BE49-F238E27FC236}">
                    <a16:creationId xmlns:a16="http://schemas.microsoft.com/office/drawing/2014/main" id="{7B689F03-DA61-8844-AA85-FCB67552E9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19388" y="4033917"/>
              <a:ext cx="891754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69891663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248164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2" name="Table 121">
                <a:extLst>
                  <a:ext uri="{FF2B5EF4-FFF2-40B4-BE49-F238E27FC236}">
                    <a16:creationId xmlns:a16="http://schemas.microsoft.com/office/drawing/2014/main" id="{7B689F03-DA61-8844-AA85-FCB67552E9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19388" y="4033917"/>
              <a:ext cx="891754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2273" t="-4167" r="-61364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166667" t="-4167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2273" t="-100000" r="-61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166667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91663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2273" t="-208333" r="-61364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4"/>
                          <a:stretch>
                            <a:fillRect l="-166667" t="-20833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16410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058DFCB-A658-2D41-AF8B-03615461963F}"/>
              </a:ext>
            </a:extLst>
          </p:cNvPr>
          <p:cNvGrpSpPr/>
          <p:nvPr/>
        </p:nvGrpSpPr>
        <p:grpSpPr>
          <a:xfrm>
            <a:off x="1831984" y="4318403"/>
            <a:ext cx="540286" cy="479722"/>
            <a:chOff x="4735923" y="3363230"/>
            <a:chExt cx="540849" cy="480221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F3169BE-B6E5-6C4D-8735-573E47ABE80F}"/>
                </a:ext>
              </a:extLst>
            </p:cNvPr>
            <p:cNvCxnSpPr>
              <a:cxnSpLocks/>
              <a:endCxn id="126" idx="1"/>
            </p:cNvCxnSpPr>
            <p:nvPr/>
          </p:nvCxnSpPr>
          <p:spPr>
            <a:xfrm>
              <a:off x="4735923" y="3547896"/>
              <a:ext cx="24076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E0B17C7-EF07-0845-8E0F-448FE69F84AE}"/>
                </a:ext>
              </a:extLst>
            </p:cNvPr>
            <p:cNvCxnSpPr>
              <a:cxnSpLocks/>
              <a:stCxn id="119" idx="3"/>
              <a:endCxn id="126" idx="1"/>
            </p:cNvCxnSpPr>
            <p:nvPr/>
          </p:nvCxnSpPr>
          <p:spPr>
            <a:xfrm flipV="1">
              <a:off x="4737834" y="3547896"/>
              <a:ext cx="238856" cy="29555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C23D957-4E62-D94F-9AB8-EC19BD343BCB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3CEF7A1-9527-5F4A-964B-AD8931E54769}"/>
              </a:ext>
            </a:extLst>
          </p:cNvPr>
          <p:cNvGrpSpPr/>
          <p:nvPr/>
        </p:nvGrpSpPr>
        <p:grpSpPr>
          <a:xfrm>
            <a:off x="1831984" y="4609716"/>
            <a:ext cx="540286" cy="809663"/>
            <a:chOff x="4178203" y="2936498"/>
            <a:chExt cx="540849" cy="810506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AA27B9A-9623-BA46-925F-88A9EDD44896}"/>
                </a:ext>
              </a:extLst>
            </p:cNvPr>
            <p:cNvCxnSpPr>
              <a:cxnSpLocks/>
              <a:endCxn id="130" idx="1"/>
            </p:cNvCxnSpPr>
            <p:nvPr/>
          </p:nvCxnSpPr>
          <p:spPr>
            <a:xfrm flipV="1">
              <a:off x="4178203" y="3121164"/>
              <a:ext cx="240767" cy="29936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2E1E12F-E592-6F47-8E1C-255F3FD89A2A}"/>
                </a:ext>
              </a:extLst>
            </p:cNvPr>
            <p:cNvCxnSpPr>
              <a:cxnSpLocks/>
              <a:endCxn id="130" idx="1"/>
            </p:cNvCxnSpPr>
            <p:nvPr/>
          </p:nvCxnSpPr>
          <p:spPr>
            <a:xfrm flipV="1">
              <a:off x="4178203" y="3121164"/>
              <a:ext cx="240767" cy="62584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C9EAA17-2733-6A44-B872-564ECB248F5D}"/>
                </a:ext>
              </a:extLst>
            </p:cNvPr>
            <p:cNvSpPr txBox="1"/>
            <p:nvPr/>
          </p:nvSpPr>
          <p:spPr>
            <a:xfrm>
              <a:off x="4418970" y="2936498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798" b="1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C45B75-7CBE-0C4E-8EC1-BA1A2733D615}"/>
              </a:ext>
            </a:extLst>
          </p:cNvPr>
          <p:cNvSpPr/>
          <p:nvPr/>
        </p:nvSpPr>
        <p:spPr>
          <a:xfrm>
            <a:off x="6252047" y="1919357"/>
            <a:ext cx="1573782" cy="7680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4793775-209F-6343-88D4-5CB26D76AFD6}"/>
                  </a:ext>
                </a:extLst>
              </p:cNvPr>
              <p:cNvSpPr/>
              <p:nvPr/>
            </p:nvSpPr>
            <p:spPr>
              <a:xfrm>
                <a:off x="707171" y="2820569"/>
                <a:ext cx="627563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de-DE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de-DE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de-DE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de-DE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1798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4793775-209F-6343-88D4-5CB26D76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2820569"/>
                <a:ext cx="6275636" cy="793493"/>
              </a:xfrm>
              <a:prstGeom prst="rect">
                <a:avLst/>
              </a:prstGeom>
              <a:blipFill>
                <a:blip r:embed="rId35"/>
                <a:stretch>
                  <a:fillRect l="-5455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4E2E3-7E05-DE55-C0F2-497B35647C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778E-0ACB-4F00-C2AD-B686FF63C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D6244-16C5-F64A-9495-2CBC87B89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430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Observing or setting a random variable to a specific range value = </a:t>
                </a:r>
                <a:r>
                  <a:rPr lang="en-GB" dirty="0">
                    <a:solidFill>
                      <a:schemeClr val="accent1"/>
                    </a:solidFill>
                  </a:rPr>
                  <a:t>event </a:t>
                </a:r>
                <a:endParaRPr lang="en-GB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Shorthand:</a:t>
                </a:r>
              </a:p>
              <a:p>
                <a:pPr lvl="2"/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clear from context, we write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3"/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Boolean, we write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E.g.,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i="1">
                          <a:latin typeface="Cambria Math" charset="0"/>
                        </a:rPr>
                        <m:t>𝐸𝑝𝑖𝑑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𝑒𝑝𝑖𝑑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¬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𝑒𝑝𝑖𝑑</m:t>
                      </m:r>
                    </m:oMath>
                  </m:oMathPara>
                </a14:m>
                <a:endParaRPr lang="en-GB" i="1" dirty="0"/>
              </a:p>
              <a:p>
                <a:pPr lvl="1"/>
                <a:endParaRPr lang="en-GB" dirty="0"/>
              </a:p>
              <a:p>
                <a:r>
                  <a:rPr lang="en-GB" dirty="0"/>
                  <a:t>Setting range values for a set of random variables, </a:t>
                </a:r>
                <a:br>
                  <a:rPr lang="en-GB" dirty="0"/>
                </a:br>
                <a:r>
                  <a:rPr lang="en-GB" dirty="0"/>
                  <a:t>one value for each variable = </a:t>
                </a:r>
                <a:r>
                  <a:rPr lang="en-GB" dirty="0">
                    <a:solidFill>
                      <a:schemeClr val="accent1"/>
                    </a:solidFill>
                  </a:rPr>
                  <a:t>compound event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2210" b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049A86-E3EC-A144-B158-FEB2CEFBB3F6}"/>
              </a:ext>
            </a:extLst>
          </p:cNvPr>
          <p:cNvCxnSpPr>
            <a:cxnSpLocks/>
          </p:cNvCxnSpPr>
          <p:nvPr/>
        </p:nvCxnSpPr>
        <p:spPr>
          <a:xfrm>
            <a:off x="4511824" y="3915344"/>
            <a:ext cx="0" cy="665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7959F6-D7B4-A54B-9C94-1BB3BFED5ACD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5A1069D-E16E-A446-980E-59B7906A9022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5A1069D-E16E-A446-980E-59B7906A90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69B41DF-73D8-0041-BBCB-1C2098633CF5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69B41DF-73D8-0041-BBCB-1C2098633C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51F8BE5-4724-8441-AD99-0B4E07CCD848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1BB7C-5951-67A5-6CEF-80252F0160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DE40-5B7B-9F78-4ED7-320933CFD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577F2-F39C-1F9E-990E-9AEF16C1E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18332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 with Evidence: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A5BCF-7A88-DE38-5622-4656FC1C5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GB" sz="1798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en-GB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9EA68D0-ABCD-4543-B503-828C9D9EC10E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9104282" y="257658"/>
            <a:chExt cx="2905278" cy="286659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9117707-B91B-7545-9009-55A9128AF54A}"/>
                </a:ext>
              </a:extLst>
            </p:cNvPr>
            <p:cNvGrpSpPr/>
            <p:nvPr/>
          </p:nvGrpSpPr>
          <p:grpSpPr>
            <a:xfrm>
              <a:off x="9263692" y="735020"/>
              <a:ext cx="2425903" cy="1855572"/>
              <a:chOff x="5901425" y="2615881"/>
              <a:chExt cx="2425903" cy="185557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D2400EB-1C26-4947-81FA-C60EC2ABB6BA}"/>
                  </a:ext>
                </a:extLst>
              </p:cNvPr>
              <p:cNvGrpSpPr/>
              <p:nvPr/>
            </p:nvGrpSpPr>
            <p:grpSpPr>
              <a:xfrm>
                <a:off x="5901425" y="2615881"/>
                <a:ext cx="2425903" cy="1855572"/>
                <a:chOff x="5863640" y="2615881"/>
                <a:chExt cx="2425903" cy="18555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630927C6-BF99-BE4B-995E-3D2B767583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84CE5E39-D37C-4F40-AF47-3DEBFA6C9C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0178567-44DC-D745-9D30-757FAD3D6796}"/>
                    </a:ext>
                  </a:extLst>
                </p:cNvPr>
                <p:cNvCxnSpPr>
                  <a:cxnSpLocks/>
                  <a:stCxn id="66" idx="5"/>
                  <a:endCxn id="115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E03C85D-CD3A-4F42-A613-CAFAFCD10A47}"/>
                    </a:ext>
                  </a:extLst>
                </p:cNvPr>
                <p:cNvCxnSpPr>
                  <a:cxnSpLocks/>
                  <a:stCxn id="115" idx="0"/>
                  <a:endCxn id="110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C75A7572-CA43-8D48-989F-188441D34566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1DBD0D19-DF62-8E41-AEA7-24DFF7202010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741D0DF1-C762-B148-8053-024D465D28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25083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741D0DF1-C762-B148-8053-024D465D286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250838" cy="215444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 l="-2381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42FE60E6-49FA-1140-92F7-2CD6B94AD088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58866"/>
                  <a:chOff x="6704298" y="4112587"/>
                  <a:chExt cx="359209" cy="358866"/>
                </a:xfrm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5F8F5D6C-54A8-AE46-A624-14113A62A3A4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73148034-2000-D740-8DBB-3E0052465F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6" name="TextBox 115">
                        <a:extLst>
                          <a:ext uri="{FF2B5EF4-FFF2-40B4-BE49-F238E27FC236}">
                            <a16:creationId xmlns:a16="http://schemas.microsoft.com/office/drawing/2014/main" id="{73148034-2000-D740-8DBB-3E0052465FB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6009"/>
                        <a:ext cx="232371" cy="215444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 l="-26316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D2199D4-F2EF-E543-A32D-4778ADDB13FD}"/>
                    </a:ext>
                  </a:extLst>
                </p:cNvPr>
                <p:cNvCxnSpPr>
                  <a:cxnSpLocks/>
                  <a:stCxn id="110" idx="0"/>
                  <a:endCxn id="113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B446C84-1A36-904B-A4D1-6EA4213CB5EB}"/>
                    </a:ext>
                  </a:extLst>
                </p:cNvPr>
                <p:cNvCxnSpPr>
                  <a:cxnSpLocks/>
                  <a:stCxn id="110" idx="4"/>
                  <a:endCxn id="111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EF965D3-271D-084D-9B23-5000773E23F2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60384191-F53D-CE43-8DBD-9505D9372369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CA3B6263-7A2C-E644-B1E2-3870998B68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AD0C8622-B55E-5F48-82A5-9100A8EBAE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31250" r="-6250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938682C9-6475-BE43-9E5C-F4B3624A53FE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435998" cy="358866"/>
                  <a:chOff x="7241845" y="4112587"/>
                  <a:chExt cx="435998" cy="358866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9B40266-77B6-5B48-AF3B-1544AECE3C33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72704565-B623-8C44-B36C-63EBFB8918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274883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1399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1399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399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72704565-B623-8C44-B36C-63EBFB89180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274883" cy="215444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l="-22727" b="-2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D74217F0-928B-8C49-AF10-D8118B4566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798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8B0FACB7-0AC2-9F4C-B62D-C6F7DCB4AF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4"/>
                      <a:stretch>
                        <a:fillRect b="-6061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47CA711-5C0B-DA44-936F-9B74630B7586}"/>
                  </a:ext>
                </a:extLst>
              </p:cNvPr>
              <p:cNvCxnSpPr>
                <a:cxnSpLocks/>
                <a:stCxn id="110" idx="6"/>
                <a:endCxn id="117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3B193A-3CD1-F245-9292-D847DFA72006}"/>
                </a:ext>
              </a:extLst>
            </p:cNvPr>
            <p:cNvSpPr/>
            <p:nvPr/>
          </p:nvSpPr>
          <p:spPr>
            <a:xfrm>
              <a:off x="9104282" y="25765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 dirty="0"/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C45B75-7CBE-0C4E-8EC1-BA1A2733D615}"/>
              </a:ext>
            </a:extLst>
          </p:cNvPr>
          <p:cNvSpPr/>
          <p:nvPr/>
        </p:nvSpPr>
        <p:spPr>
          <a:xfrm>
            <a:off x="4323656" y="1909679"/>
            <a:ext cx="2567806" cy="7680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258F5-6E6D-0F44-9EFA-FD77234754D1}"/>
              </a:ext>
            </a:extLst>
          </p:cNvPr>
          <p:cNvSpPr txBox="1"/>
          <p:nvPr/>
        </p:nvSpPr>
        <p:spPr>
          <a:xfrm>
            <a:off x="5757466" y="1538918"/>
            <a:ext cx="1231234" cy="368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8" dirty="0" err="1">
                <a:solidFill>
                  <a:srgbClr val="FFC000"/>
                </a:solidFill>
              </a:rPr>
              <a:t>Wie</a:t>
            </a:r>
            <a:r>
              <a:rPr lang="en-GB" sz="1798" dirty="0">
                <a:solidFill>
                  <a:srgbClr val="FFC000"/>
                </a:solidFill>
              </a:rPr>
              <a:t> </a:t>
            </a:r>
            <a:r>
              <a:rPr lang="en-GB" sz="1798" dirty="0" err="1">
                <a:solidFill>
                  <a:srgbClr val="FFC000"/>
                </a:solidFill>
              </a:rPr>
              <a:t>vorher</a:t>
            </a:r>
            <a:endParaRPr lang="en-GB" sz="1798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7F5C9EF-5EFF-2245-B853-08517805A80A}"/>
                  </a:ext>
                </a:extLst>
              </p:cNvPr>
              <p:cNvSpPr/>
              <p:nvPr/>
            </p:nvSpPr>
            <p:spPr>
              <a:xfrm>
                <a:off x="707171" y="1896971"/>
                <a:ext cx="627563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798" i="1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1798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Val</m:t>
                              </m:r>
                              <m:d>
                                <m:dPr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798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798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798">
                                      <a:latin typeface="Cambria Math" panose="02040503050406030204" pitchFamily="18" charset="0"/>
                                    </a:rPr>
                                    <m:t>Val</m:t>
                                  </m:r>
                                  <m:d>
                                    <m:dPr>
                                      <m:ctrlP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798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7F5C9EF-5EFF-2245-B853-08517805A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1896971"/>
                <a:ext cx="6275636" cy="793493"/>
              </a:xfrm>
              <a:prstGeom prst="rect">
                <a:avLst/>
              </a:prstGeom>
              <a:blipFill>
                <a:blip r:embed="rId30"/>
                <a:stretch>
                  <a:fillRect l="-5455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C3A59E3-B030-B842-BB43-9806A6C0DC0E}"/>
                  </a:ext>
                </a:extLst>
              </p:cNvPr>
              <p:cNvSpPr/>
              <p:nvPr/>
            </p:nvSpPr>
            <p:spPr>
              <a:xfrm>
                <a:off x="707171" y="2822030"/>
                <a:ext cx="442844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798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798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798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798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C3A59E3-B030-B842-BB43-9806A6C0D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2822030"/>
                <a:ext cx="4428440" cy="793493"/>
              </a:xfrm>
              <a:prstGeom prst="rect">
                <a:avLst/>
              </a:prstGeom>
              <a:blipFill>
                <a:blip r:embed="rId31"/>
                <a:stretch>
                  <a:fillRect l="-7450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1378667-0F6F-3247-8A99-C6F66AE0B3EC}"/>
              </a:ext>
            </a:extLst>
          </p:cNvPr>
          <p:cNvGrpSpPr/>
          <p:nvPr/>
        </p:nvGrpSpPr>
        <p:grpSpPr>
          <a:xfrm>
            <a:off x="9254052" y="3314949"/>
            <a:ext cx="2572774" cy="2154216"/>
            <a:chOff x="5901425" y="2314993"/>
            <a:chExt cx="2575454" cy="215646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F28A522-E9E4-744D-9026-8200179868BC}"/>
                </a:ext>
              </a:extLst>
            </p:cNvPr>
            <p:cNvGrpSpPr/>
            <p:nvPr/>
          </p:nvGrpSpPr>
          <p:grpSpPr>
            <a:xfrm>
              <a:off x="5901425" y="2314993"/>
              <a:ext cx="2575454" cy="2156460"/>
              <a:chOff x="5863640" y="2314993"/>
              <a:chExt cx="2575454" cy="21564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F25C380C-FFB0-AA4B-A005-0E3AC1953967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1585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𝑁𝑎</m:t>
                          </m:r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𝑡𝐷𝑖𝑠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40AC5024-D483-214E-BF3C-A66C1039B1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644" y="2315730"/>
                    <a:ext cx="972000" cy="38951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4326252E-971F-1D45-941E-AE917A2E1F55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29D671F-171D-FE49-845F-5EFC0E767E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EA185EC-1C49-E740-86D0-365A89925A58}"/>
                  </a:ext>
                </a:extLst>
              </p:cNvPr>
              <p:cNvCxnSpPr>
                <a:cxnSpLocks/>
                <a:stCxn id="121" idx="5"/>
                <a:endCxn id="150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42F8197-D888-DB4E-9CC2-ECC8335EF8CA}"/>
                  </a:ext>
                </a:extLst>
              </p:cNvPr>
              <p:cNvCxnSpPr>
                <a:cxnSpLocks/>
                <a:stCxn id="150" idx="0"/>
                <a:endCxn id="145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CE4F001C-2CD7-B54D-9AA2-C57978086189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52C33972-EB96-D443-9DA6-0A464543FF93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5B598645-6907-DF4E-9376-8083AE1626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067500F4-6D6E-E240-BAF7-411FF819E0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190052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EE6F47D2-05A1-FF4C-8B77-2A4C61117985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E07E57B-A9D6-FD4A-BA6B-9DC9432735F9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BB6BBB2E-5B4E-2E4D-998A-244C026A0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23237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BB6BBB2E-5B4E-2E4D-998A-244C026A0C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232371" cy="21544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l="-26316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E321354-33F8-4A41-BDD6-B01C19DD07AF}"/>
                  </a:ext>
                </a:extLst>
              </p:cNvPr>
              <p:cNvCxnSpPr>
                <a:cxnSpLocks/>
                <a:stCxn id="145" idx="0"/>
                <a:endCxn id="148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445D428-F427-294B-ACC9-2021260FA368}"/>
                  </a:ext>
                </a:extLst>
              </p:cNvPr>
              <p:cNvCxnSpPr>
                <a:cxnSpLocks/>
                <a:stCxn id="148" idx="1"/>
                <a:endCxn id="120" idx="5"/>
              </p:cNvCxnSpPr>
              <p:nvPr/>
            </p:nvCxnSpPr>
            <p:spPr>
              <a:xfrm flipH="1" flipV="1">
                <a:off x="6704298" y="2648200"/>
                <a:ext cx="388897" cy="295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520FF7F-BBF2-204B-874A-475C1A07DE56}"/>
                  </a:ext>
                </a:extLst>
              </p:cNvPr>
              <p:cNvCxnSpPr>
                <a:cxnSpLocks/>
                <a:stCxn id="143" idx="3"/>
                <a:endCxn id="148" idx="3"/>
              </p:cNvCxnSpPr>
              <p:nvPr/>
            </p:nvCxnSpPr>
            <p:spPr>
              <a:xfrm flipH="1">
                <a:off x="7237195" y="2647463"/>
                <a:ext cx="372245" cy="296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C5FB9DE-DCD8-294C-A9C3-AE7972C7A9DD}"/>
                  </a:ext>
                </a:extLst>
              </p:cNvPr>
              <p:cNvCxnSpPr>
                <a:cxnSpLocks/>
                <a:stCxn id="145" idx="4"/>
                <a:endCxn id="146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FCA8C09-44B1-184C-9ECD-DB8A238FF130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5138A28-43BE-DF46-ADDD-36B5C33119D7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76A68DE8-2D44-C14F-903B-2975B830F8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D0C8622-B55E-5F48-82A5-9100A8EBAE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l="-3125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91BEDCC-7C6E-C241-A3A6-987325CEB56F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435998" cy="358866"/>
                <a:chOff x="7241845" y="4112587"/>
                <a:chExt cx="435998" cy="358866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82CE1B1-E1C8-D24A-96E5-2BAB2723E634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16C60A58-B1EA-1843-A6C9-5A53C9159A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274883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GB" sz="1399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GB" sz="1399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399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 dirty="0"/>
                    </a:p>
                  </p:txBody>
                </p:sp>
              </mc:Choice>
              <mc:Fallback xmlns="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16C60A58-B1EA-1843-A6C9-5A53C9159A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274883" cy="21544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22727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D9989B3C-3DCC-3D47-BD78-CFBB1A84AB1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panose="02040503050406030204" pitchFamily="18" charset="0"/>
                            </a:rPr>
                            <m:t>𝐴𝑟𝑡𝑖𝑓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50EB494-7653-FC4F-B228-FE8A5A82A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094" y="2314993"/>
                    <a:ext cx="972000" cy="389513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7AE397B-9C87-CB45-B257-CD275E2CD3B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B0FACB7-0AC2-9F4C-B62D-C6F7DCB4A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76D6AA9-A111-2C45-A9A5-2E9E74DAB7BC}"/>
                </a:ext>
              </a:extLst>
            </p:cNvPr>
            <p:cNvCxnSpPr>
              <a:cxnSpLocks/>
              <a:stCxn id="145" idx="6"/>
              <a:endCxn id="152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3" name="Table 192">
                <a:extLst>
                  <a:ext uri="{FF2B5EF4-FFF2-40B4-BE49-F238E27FC236}">
                    <a16:creationId xmlns:a16="http://schemas.microsoft.com/office/drawing/2014/main" id="{A88E1412-54E5-5B46-B462-DBDF0B8D45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34537" y="3092013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3" name="Table 192">
                <a:extLst>
                  <a:ext uri="{FF2B5EF4-FFF2-40B4-BE49-F238E27FC236}">
                    <a16:creationId xmlns:a16="http://schemas.microsoft.com/office/drawing/2014/main" id="{A88E1412-54E5-5B46-B462-DBDF0B8D45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5166598"/>
                  </p:ext>
                </p:extLst>
              </p:nvPr>
            </p:nvGraphicFramePr>
            <p:xfrm>
              <a:off x="7834537" y="3092013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5"/>
                          <a:stretch>
                            <a:fillRect t="-4167" r="-75556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5"/>
                          <a:stretch>
                            <a:fillRect l="-132353" t="-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5"/>
                          <a:stretch>
                            <a:fillRect t="-100000" r="-7555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5"/>
                          <a:stretch>
                            <a:fillRect l="-132353" t="-100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5"/>
                          <a:stretch>
                            <a:fillRect t="-208333" r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5"/>
                          <a:stretch>
                            <a:fillRect l="-132353" t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4" name="Table 193">
                <a:extLst>
                  <a:ext uri="{FF2B5EF4-FFF2-40B4-BE49-F238E27FC236}">
                    <a16:creationId xmlns:a16="http://schemas.microsoft.com/office/drawing/2014/main" id="{0726D9D8-DD9C-6E4B-9D65-EC5C648ED9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31863" y="3088780"/>
              <a:ext cx="2237061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4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𝑁𝑎𝑡𝐷𝑖𝑠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trike="noStrike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𝐴𝑟𝑡𝑖𝑓</m:t>
                                </m:r>
                              </m:oMath>
                            </m:oMathPara>
                          </a14:m>
                          <a:endParaRPr lang="en-US" sz="1400" strike="no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4" name="Table 193">
                <a:extLst>
                  <a:ext uri="{FF2B5EF4-FFF2-40B4-BE49-F238E27FC236}">
                    <a16:creationId xmlns:a16="http://schemas.microsoft.com/office/drawing/2014/main" id="{0726D9D8-DD9C-6E4B-9D65-EC5C648ED9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146638"/>
                  </p:ext>
                </p:extLst>
              </p:nvPr>
            </p:nvGraphicFramePr>
            <p:xfrm>
              <a:off x="5331863" y="3088780"/>
              <a:ext cx="2237061" cy="27501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44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4167" r="-304545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4167" r="-143636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4167" r="-79545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4167" r="-2941" b="-8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104167" r="-304545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104167" r="-143636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104167" r="-79545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104167" r="-2941" b="-7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204167" r="-304545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204167" r="-143636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204167" r="-79545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204167" r="-2941" b="-6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304167" r="-30454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304167" r="-143636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304167" r="-79545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304167" r="-2941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388000" r="-304545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388000" r="-143636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388000" r="-79545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388000" r="-2941" b="-3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508333" r="-3045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508333" r="-14363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508333" r="-795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508333" r="-294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608333" r="-3045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608333" r="-14363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608333" r="-795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608333" r="-294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708333" r="-304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708333" r="-1436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708333" r="-79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708333" r="-294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t="-808333" r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80000" t="-808333" r="-14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225000" t="-808333" r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36"/>
                          <a:stretch>
                            <a:fillRect l="-420588" t="-808333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731AD-81B6-4399-4A28-6E74549899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C3865-AA97-7F5D-79B2-BEE5F0E6B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CCBC8-0A11-7F00-AA3E-1F0B98AEF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208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" grpId="0"/>
      <p:bldP spid="9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 with Evidence: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88AF-0A6D-9DEC-2F74-86DB2B40F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798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en-GB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9EA68D0-ABCD-4543-B503-828C9D9EC10E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9104282" y="257658"/>
            <a:chExt cx="2905278" cy="286659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D2400EB-1C26-4947-81FA-C60EC2ABB6BA}"/>
                </a:ext>
              </a:extLst>
            </p:cNvPr>
            <p:cNvGrpSpPr/>
            <p:nvPr/>
          </p:nvGrpSpPr>
          <p:grpSpPr>
            <a:xfrm>
              <a:off x="9263692" y="1368060"/>
              <a:ext cx="1787555" cy="1231788"/>
              <a:chOff x="5863640" y="3248921"/>
              <a:chExt cx="1787555" cy="12317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30927C6-BF99-BE4B-995E-3D2B7675839B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30927C6-BF99-BE4B-995E-3D2B767583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0178567-44DC-D745-9D30-757FAD3D6796}"/>
                  </a:ext>
                </a:extLst>
              </p:cNvPr>
              <p:cNvCxnSpPr>
                <a:cxnSpLocks/>
                <a:stCxn id="66" idx="5"/>
                <a:endCxn id="115" idx="1"/>
              </p:cNvCxnSpPr>
              <p:nvPr/>
            </p:nvCxnSpPr>
            <p:spPr>
              <a:xfrm>
                <a:off x="6693294" y="3970904"/>
                <a:ext cx="399901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E03C85D-CD3A-4F42-A613-CAFAFCD10A47}"/>
                  </a:ext>
                </a:extLst>
              </p:cNvPr>
              <p:cNvCxnSpPr>
                <a:cxnSpLocks/>
                <a:stCxn id="115" idx="0"/>
                <a:endCxn id="110" idx="4"/>
              </p:cNvCxnSpPr>
              <p:nvPr/>
            </p:nvCxnSpPr>
            <p:spPr>
              <a:xfrm flipV="1">
                <a:off x="7165195" y="3638434"/>
                <a:ext cx="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2FE60E6-49FA-1140-92F7-2CD6B94AD088}"/>
                  </a:ext>
                </a:extLst>
              </p:cNvPr>
              <p:cNvGrpSpPr/>
              <p:nvPr/>
            </p:nvGrpSpPr>
            <p:grpSpPr>
              <a:xfrm>
                <a:off x="6875321" y="4112587"/>
                <a:ext cx="361874" cy="368122"/>
                <a:chOff x="6875321" y="4112587"/>
                <a:chExt cx="361874" cy="368122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F8F5D6C-54A8-AE46-A624-14113A62A3A4}"/>
                    </a:ext>
                  </a:extLst>
                </p:cNvPr>
                <p:cNvSpPr/>
                <p:nvPr/>
              </p:nvSpPr>
              <p:spPr>
                <a:xfrm>
                  <a:off x="709319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73148034-2000-D740-8DBB-3E0052465F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75321" y="4265265"/>
                      <a:ext cx="23237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GB" sz="1399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73148034-2000-D740-8DBB-3E0052465F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75321" y="4265265"/>
                      <a:ext cx="232371" cy="2154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D74217F0-928B-8C49-AF10-D8118B45665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D74217F0-928B-8C49-AF10-D8118B4566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b="-625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3B193A-3CD1-F245-9292-D847DFA72006}"/>
                </a:ext>
              </a:extLst>
            </p:cNvPr>
            <p:cNvSpPr/>
            <p:nvPr/>
          </p:nvSpPr>
          <p:spPr>
            <a:xfrm>
              <a:off x="9104282" y="25765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/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C45B75-7CBE-0C4E-8EC1-BA1A2733D615}"/>
              </a:ext>
            </a:extLst>
          </p:cNvPr>
          <p:cNvSpPr/>
          <p:nvPr/>
        </p:nvSpPr>
        <p:spPr>
          <a:xfrm>
            <a:off x="1749250" y="2029801"/>
            <a:ext cx="3193522" cy="4419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7F5C9EF-5EFF-2245-B853-08517805A80A}"/>
                  </a:ext>
                </a:extLst>
              </p:cNvPr>
              <p:cNvSpPr/>
              <p:nvPr/>
            </p:nvSpPr>
            <p:spPr>
              <a:xfrm>
                <a:off x="707171" y="1896971"/>
                <a:ext cx="4316796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7F5C9EF-5EFF-2245-B853-08517805A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1896971"/>
                <a:ext cx="4316796" cy="793493"/>
              </a:xfrm>
              <a:prstGeom prst="rect">
                <a:avLst/>
              </a:prstGeom>
              <a:blipFill>
                <a:blip r:embed="rId7"/>
                <a:stretch>
                  <a:fillRect l="-7625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C3A59E3-B030-B842-BB43-9806A6C0DC0E}"/>
                  </a:ext>
                </a:extLst>
              </p:cNvPr>
              <p:cNvSpPr/>
              <p:nvPr/>
            </p:nvSpPr>
            <p:spPr>
              <a:xfrm>
                <a:off x="707171" y="2822030"/>
                <a:ext cx="2520348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C3A59E3-B030-B842-BB43-9806A6C0D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2822030"/>
                <a:ext cx="2520348" cy="793493"/>
              </a:xfrm>
              <a:prstGeom prst="rect">
                <a:avLst/>
              </a:prstGeom>
              <a:blipFill>
                <a:blip r:embed="rId8"/>
                <a:stretch>
                  <a:fillRect l="-13065" t="-115625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1378667-0F6F-3247-8A99-C6F66AE0B3EC}"/>
              </a:ext>
            </a:extLst>
          </p:cNvPr>
          <p:cNvGrpSpPr/>
          <p:nvPr/>
        </p:nvGrpSpPr>
        <p:grpSpPr>
          <a:xfrm>
            <a:off x="9254053" y="3615524"/>
            <a:ext cx="2423379" cy="1853641"/>
            <a:chOff x="5901425" y="2615881"/>
            <a:chExt cx="2425903" cy="1855572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F28A522-E9E4-744D-9026-8200179868BC}"/>
                </a:ext>
              </a:extLst>
            </p:cNvPr>
            <p:cNvGrpSpPr/>
            <p:nvPr/>
          </p:nvGrpSpPr>
          <p:grpSpPr>
            <a:xfrm>
              <a:off x="5901425" y="2615881"/>
              <a:ext cx="2425903" cy="1855572"/>
              <a:chOff x="5863640" y="2615881"/>
              <a:chExt cx="2425903" cy="18555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4326252E-971F-1D45-941E-AE917A2E1F55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4326252E-971F-1D45-941E-AE917A2E1F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EA185EC-1C49-E740-86D0-365A89925A58}"/>
                  </a:ext>
                </a:extLst>
              </p:cNvPr>
              <p:cNvCxnSpPr>
                <a:cxnSpLocks/>
                <a:stCxn id="121" idx="5"/>
                <a:endCxn id="150" idx="1"/>
              </p:cNvCxnSpPr>
              <p:nvPr/>
            </p:nvCxnSpPr>
            <p:spPr>
              <a:xfrm>
                <a:off x="6693294" y="3970904"/>
                <a:ext cx="226213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42F8197-D888-DB4E-9CC2-ECC8335EF8CA}"/>
                  </a:ext>
                </a:extLst>
              </p:cNvPr>
              <p:cNvCxnSpPr>
                <a:cxnSpLocks/>
                <a:stCxn id="150" idx="0"/>
                <a:endCxn id="145" idx="4"/>
              </p:cNvCxnSpPr>
              <p:nvPr/>
            </p:nvCxnSpPr>
            <p:spPr>
              <a:xfrm flipV="1">
                <a:off x="6991507" y="3638434"/>
                <a:ext cx="173688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CE4F001C-2CD7-B54D-9AA2-C57978086189}"/>
                  </a:ext>
                </a:extLst>
              </p:cNvPr>
              <p:cNvGrpSpPr/>
              <p:nvPr/>
            </p:nvGrpSpPr>
            <p:grpSpPr>
              <a:xfrm>
                <a:off x="7061843" y="2615881"/>
                <a:ext cx="963251" cy="902756"/>
                <a:chOff x="7061843" y="2615881"/>
                <a:chExt cx="963251" cy="90275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52C33972-EB96-D443-9DA6-0A464543FF93}"/>
                    </a:ext>
                  </a:extLst>
                </p:cNvPr>
                <p:cNvSpPr/>
                <p:nvPr/>
              </p:nvSpPr>
              <p:spPr>
                <a:xfrm>
                  <a:off x="7881094" y="337463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5B598645-6907-DF4E-9376-8083AE1626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61843" y="2615881"/>
                      <a:ext cx="25083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5B598645-6907-DF4E-9376-8083AE1626D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843" y="2615881"/>
                      <a:ext cx="250838" cy="21544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381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EE6F47D2-05A1-FF4C-8B77-2A4C61117985}"/>
                  </a:ext>
                </a:extLst>
              </p:cNvPr>
              <p:cNvGrpSpPr/>
              <p:nvPr/>
            </p:nvGrpSpPr>
            <p:grpSpPr>
              <a:xfrm>
                <a:off x="6704298" y="4112587"/>
                <a:ext cx="359209" cy="358866"/>
                <a:chOff x="6704298" y="4112587"/>
                <a:chExt cx="359209" cy="358866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E07E57B-A9D6-FD4A-BA6B-9DC9432735F9}"/>
                    </a:ext>
                  </a:extLst>
                </p:cNvPr>
                <p:cNvSpPr/>
                <p:nvPr/>
              </p:nvSpPr>
              <p:spPr>
                <a:xfrm>
                  <a:off x="6919507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BB6BBB2E-5B4E-2E4D-998A-244C026A0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4298" y="4256009"/>
                      <a:ext cx="23237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399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BB6BBB2E-5B4E-2E4D-998A-244C026A0C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4298" y="4256009"/>
                      <a:ext cx="232371" cy="21544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6316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E321354-33F8-4A41-BDD6-B01C19DD07AF}"/>
                  </a:ext>
                </a:extLst>
              </p:cNvPr>
              <p:cNvCxnSpPr>
                <a:cxnSpLocks/>
                <a:stCxn id="145" idx="0"/>
                <a:endCxn id="148" idx="2"/>
              </p:cNvCxnSpPr>
              <p:nvPr/>
            </p:nvCxnSpPr>
            <p:spPr>
              <a:xfrm flipV="1">
                <a:off x="7165195" y="3016120"/>
                <a:ext cx="0" cy="232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C5FB9DE-DCD8-294C-A9C3-AE7972C7A9DD}"/>
                  </a:ext>
                </a:extLst>
              </p:cNvPr>
              <p:cNvCxnSpPr>
                <a:cxnSpLocks/>
                <a:stCxn id="145" idx="4"/>
                <a:endCxn id="146" idx="0"/>
              </p:cNvCxnSpPr>
              <p:nvPr/>
            </p:nvCxnSpPr>
            <p:spPr>
              <a:xfrm>
                <a:off x="7165195" y="3638434"/>
                <a:ext cx="148650" cy="474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FCA8C09-44B1-184C-9ECD-DB8A238FF130}"/>
                  </a:ext>
                </a:extLst>
              </p:cNvPr>
              <p:cNvGrpSpPr/>
              <p:nvPr/>
            </p:nvGrpSpPr>
            <p:grpSpPr>
              <a:xfrm>
                <a:off x="7093195" y="2872120"/>
                <a:ext cx="1196348" cy="676957"/>
                <a:chOff x="7093195" y="2872120"/>
                <a:chExt cx="1196348" cy="676957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5138A28-43BE-DF46-ADDD-36B5C33119D7}"/>
                    </a:ext>
                  </a:extLst>
                </p:cNvPr>
                <p:cNvSpPr/>
                <p:nvPr/>
              </p:nvSpPr>
              <p:spPr>
                <a:xfrm>
                  <a:off x="7093195" y="2872120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76A68DE8-2D44-C14F-903B-2975B830F8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76A68DE8-2D44-C14F-903B-2975B830F8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95324" y="3333633"/>
                      <a:ext cx="194219" cy="21544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5000" r="-625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91BEDCC-7C6E-C241-A3A6-987325CEB56F}"/>
                  </a:ext>
                </a:extLst>
              </p:cNvPr>
              <p:cNvGrpSpPr/>
              <p:nvPr/>
            </p:nvGrpSpPr>
            <p:grpSpPr>
              <a:xfrm>
                <a:off x="7241845" y="4112587"/>
                <a:ext cx="435998" cy="358866"/>
                <a:chOff x="7241845" y="4112587"/>
                <a:chExt cx="435998" cy="358866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82CE1B1-E1C8-D24A-96E5-2BAB2723E634}"/>
                    </a:ext>
                  </a:extLst>
                </p:cNvPr>
                <p:cNvSpPr/>
                <p:nvPr/>
              </p:nvSpPr>
              <p:spPr>
                <a:xfrm>
                  <a:off x="724184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16C60A58-B1EA-1843-A6C9-5A53C9159A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02960" y="4256009"/>
                      <a:ext cx="274883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GB" sz="1399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16C60A58-B1EA-1843-A6C9-5A53C9159A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2960" y="4256009"/>
                      <a:ext cx="274883" cy="21544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2727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7AE397B-9C87-CB45-B257-CD275E2CD3B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97AE397B-9C87-CB45-B257-CD275E2CD3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195" y="3248921"/>
                    <a:ext cx="972000" cy="38951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 b="-606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76D6AA9-A111-2C45-A9A5-2E9E74DAB7BC}"/>
                </a:ext>
              </a:extLst>
            </p:cNvPr>
            <p:cNvCxnSpPr>
              <a:cxnSpLocks/>
              <a:stCxn id="145" idx="6"/>
              <a:endCxn id="152" idx="1"/>
            </p:cNvCxnSpPr>
            <p:nvPr/>
          </p:nvCxnSpPr>
          <p:spPr>
            <a:xfrm>
              <a:off x="7688980" y="3443678"/>
              <a:ext cx="229899" cy="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70">
                <a:extLst>
                  <a:ext uri="{FF2B5EF4-FFF2-40B4-BE49-F238E27FC236}">
                    <a16:creationId xmlns:a16="http://schemas.microsoft.com/office/drawing/2014/main" id="{11A739AD-9029-E747-BA9E-45A47D6782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71499" y="3968506"/>
              <a:ext cx="916493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70">
                <a:extLst>
                  <a:ext uri="{FF2B5EF4-FFF2-40B4-BE49-F238E27FC236}">
                    <a16:creationId xmlns:a16="http://schemas.microsoft.com/office/drawing/2014/main" id="{11A739AD-9029-E747-BA9E-45A47D67822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71499" y="3968506"/>
              <a:ext cx="916493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5"/>
                          <a:stretch>
                            <a:fillRect l="-2273" t="-4167" r="-68182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5"/>
                          <a:stretch>
                            <a:fillRect l="-155172" t="-4167" r="-3448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5"/>
                          <a:stretch>
                            <a:fillRect l="-2273" t="-100000" r="-68182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5"/>
                          <a:stretch>
                            <a:fillRect l="-155172" t="-100000" r="-3448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5"/>
                          <a:stretch>
                            <a:fillRect l="-2273" t="-208333" r="-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5"/>
                          <a:stretch>
                            <a:fillRect l="-155172" t="-208333" r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>
                <a:extLst>
                  <a:ext uri="{FF2B5EF4-FFF2-40B4-BE49-F238E27FC236}">
                    <a16:creationId xmlns:a16="http://schemas.microsoft.com/office/drawing/2014/main" id="{EC99E86B-F481-3648-998C-9811C60204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17939" y="3964498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>
                <a:extLst>
                  <a:ext uri="{FF2B5EF4-FFF2-40B4-BE49-F238E27FC236}">
                    <a16:creationId xmlns:a16="http://schemas.microsoft.com/office/drawing/2014/main" id="{EC99E86B-F481-3648-998C-9811C60204A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7939" y="3964498"/>
              <a:ext cx="984304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59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6"/>
                          <a:stretch>
                            <a:fillRect l="-2273" t="-4167" r="-79545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6"/>
                          <a:stretch>
                            <a:fillRect l="-132353" t="-4167" r="-2941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6"/>
                          <a:stretch>
                            <a:fillRect l="-2273" t="-100000" r="-79545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6"/>
                          <a:stretch>
                            <a:fillRect l="-132353" t="-100000" r="-2941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6"/>
                          <a:stretch>
                            <a:fillRect l="-2273" t="-208333" r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6"/>
                          <a:stretch>
                            <a:fillRect l="-132353" t="-208333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02FEF304-93EB-3748-A1D0-1FC59600BC1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30738" y="3973825"/>
              <a:ext cx="3291205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665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24∙50∙5∙18=108.000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6∙1∙8∙17=816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8∙50∙5∙18=36.000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2∙1∙8∙17=272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02FEF304-93EB-3748-A1D0-1FC59600BC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30738" y="3973825"/>
              <a:ext cx="3291205" cy="152743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665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r="-392453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20455" r="-372727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59146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t="-96000" r="-392453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20455" t="-96000" r="-372727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59146" t="-960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t="-204167" r="-392453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20455" t="-204167" r="-372727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59146" t="-20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t="-292000" r="-392453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20455" t="-292000" r="-372727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59146" t="-292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t="-408333" r="-392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120455" t="-408333" r="-3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7"/>
                          <a:stretch>
                            <a:fillRect l="-59146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Table 85">
                <a:extLst>
                  <a:ext uri="{FF2B5EF4-FFF2-40B4-BE49-F238E27FC236}">
                    <a16:creationId xmlns:a16="http://schemas.microsoft.com/office/drawing/2014/main" id="{D596E546-B1AC-9E4F-8B04-C749A46BA1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42493" y="3970386"/>
              <a:ext cx="891754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69891663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3248164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Table 85">
                <a:extLst>
                  <a:ext uri="{FF2B5EF4-FFF2-40B4-BE49-F238E27FC236}">
                    <a16:creationId xmlns:a16="http://schemas.microsoft.com/office/drawing/2014/main" id="{D596E546-B1AC-9E4F-8B04-C749A46BA10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42493" y="3970386"/>
              <a:ext cx="891754" cy="917046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58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r="-6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1666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t="-96000" r="-60000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166667" t="-96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916637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t="-204167" r="-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8"/>
                          <a:stretch>
                            <a:fillRect l="-166667" t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164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294CE39-3AC1-DC4B-9A03-E36F34A234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7939" y="3972626"/>
              <a:ext cx="1558064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294CE39-3AC1-DC4B-9A03-E36F34A2343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7939" y="3972626"/>
              <a:ext cx="1558064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r="-133962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r="-6136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362963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96000" r="-133962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96000" r="-61364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362963" t="-960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204167" r="-133962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204167" r="-61364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362963" t="-20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292000" r="-133962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292000" r="-61364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362963" t="-292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887" t="-408333" r="-1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122727" t="-408333" r="-6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9"/>
                          <a:stretch>
                            <a:fillRect l="-362963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691A51-3759-004C-943B-C0BBDC16E763}"/>
              </a:ext>
            </a:extLst>
          </p:cNvPr>
          <p:cNvCxnSpPr>
            <a:cxnSpLocks/>
          </p:cNvCxnSpPr>
          <p:nvPr/>
        </p:nvCxnSpPr>
        <p:spPr>
          <a:xfrm>
            <a:off x="3406738" y="4426085"/>
            <a:ext cx="239810" cy="13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37D77FA-9FAA-BC47-B51D-E739256884DB}"/>
              </a:ext>
            </a:extLst>
          </p:cNvPr>
          <p:cNvSpPr/>
          <p:nvPr/>
        </p:nvSpPr>
        <p:spPr>
          <a:xfrm>
            <a:off x="633791" y="4262999"/>
            <a:ext cx="1562483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41F8F56-0827-2747-A12C-127083CD05AC}"/>
              </a:ext>
            </a:extLst>
          </p:cNvPr>
          <p:cNvSpPr/>
          <p:nvPr/>
        </p:nvSpPr>
        <p:spPr>
          <a:xfrm>
            <a:off x="2421371" y="4262999"/>
            <a:ext cx="532707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CF9C119-2BAB-9D4C-8A72-31D6D197A7B2}"/>
              </a:ext>
            </a:extLst>
          </p:cNvPr>
          <p:cNvCxnSpPr>
            <a:cxnSpLocks/>
          </p:cNvCxnSpPr>
          <p:nvPr/>
        </p:nvCxnSpPr>
        <p:spPr>
          <a:xfrm>
            <a:off x="2196273" y="4426785"/>
            <a:ext cx="22509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61C0937-D380-1749-AB21-81FF9E2F57FE}"/>
              </a:ext>
            </a:extLst>
          </p:cNvPr>
          <p:cNvSpPr/>
          <p:nvPr/>
        </p:nvSpPr>
        <p:spPr>
          <a:xfrm>
            <a:off x="3646549" y="4262999"/>
            <a:ext cx="887699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A20E7C-74ED-114B-A3E4-034402C2A6DD}"/>
              </a:ext>
            </a:extLst>
          </p:cNvPr>
          <p:cNvSpPr/>
          <p:nvPr/>
        </p:nvSpPr>
        <p:spPr>
          <a:xfrm>
            <a:off x="1283118" y="4262999"/>
            <a:ext cx="539438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C075AB-BCA0-0042-A011-4318E963B777}"/>
              </a:ext>
            </a:extLst>
          </p:cNvPr>
          <p:cNvSpPr/>
          <p:nvPr/>
        </p:nvSpPr>
        <p:spPr>
          <a:xfrm>
            <a:off x="3646548" y="4262999"/>
            <a:ext cx="511049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7A21BD-2C97-FF40-8D8C-FA3D97BCB2C2}"/>
              </a:ext>
            </a:extLst>
          </p:cNvPr>
          <p:cNvSpPr/>
          <p:nvPr/>
        </p:nvSpPr>
        <p:spPr>
          <a:xfrm>
            <a:off x="2421371" y="4262999"/>
            <a:ext cx="985368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A906C9-2870-344E-914C-104B4B25A8C2}"/>
              </a:ext>
            </a:extLst>
          </p:cNvPr>
          <p:cNvCxnSpPr>
            <a:cxnSpLocks/>
          </p:cNvCxnSpPr>
          <p:nvPr/>
        </p:nvCxnSpPr>
        <p:spPr>
          <a:xfrm>
            <a:off x="3402244" y="4424603"/>
            <a:ext cx="244304" cy="43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408E5C2-232F-0142-88D5-3257936F3C68}"/>
              </a:ext>
            </a:extLst>
          </p:cNvPr>
          <p:cNvSpPr/>
          <p:nvPr/>
        </p:nvSpPr>
        <p:spPr>
          <a:xfrm>
            <a:off x="5927981" y="4268318"/>
            <a:ext cx="3293962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4D2288-06CD-D443-AC2E-97188F439B16}"/>
              </a:ext>
            </a:extLst>
          </p:cNvPr>
          <p:cNvSpPr/>
          <p:nvPr/>
        </p:nvSpPr>
        <p:spPr>
          <a:xfrm>
            <a:off x="6598548" y="4268318"/>
            <a:ext cx="511049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BC0155E-6EBC-644C-BAD6-67CEF543BA83}"/>
              </a:ext>
            </a:extLst>
          </p:cNvPr>
          <p:cNvCxnSpPr>
            <a:cxnSpLocks/>
            <a:stCxn id="89" idx="3"/>
            <a:endCxn id="83" idx="1"/>
          </p:cNvCxnSpPr>
          <p:nvPr/>
        </p:nvCxnSpPr>
        <p:spPr>
          <a:xfrm>
            <a:off x="5675999" y="4426785"/>
            <a:ext cx="251982" cy="53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A940B65C-E586-3446-95C9-FAB3ADFACFCC}"/>
              </a:ext>
            </a:extLst>
          </p:cNvPr>
          <p:cNvSpPr/>
          <p:nvPr/>
        </p:nvSpPr>
        <p:spPr>
          <a:xfrm>
            <a:off x="4788300" y="4262999"/>
            <a:ext cx="887699" cy="3275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D2CC98-743C-5446-BDC8-6459C95A3C07}"/>
              </a:ext>
            </a:extLst>
          </p:cNvPr>
          <p:cNvSpPr/>
          <p:nvPr/>
        </p:nvSpPr>
        <p:spPr>
          <a:xfrm>
            <a:off x="4788300" y="4262999"/>
            <a:ext cx="511049" cy="327571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9D6D9DA-9582-A249-8116-E8A41E4A11C8}"/>
              </a:ext>
            </a:extLst>
          </p:cNvPr>
          <p:cNvCxnSpPr>
            <a:cxnSpLocks/>
            <a:stCxn id="78" idx="3"/>
            <a:endCxn id="90" idx="1"/>
          </p:cNvCxnSpPr>
          <p:nvPr/>
        </p:nvCxnSpPr>
        <p:spPr>
          <a:xfrm>
            <a:off x="4534248" y="4426785"/>
            <a:ext cx="25405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481B-741B-00B4-09BB-40EBFE0488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A7B9-1C7F-2F27-6255-AA76AE58A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7CF27-4A06-3453-6883-EA6C3A4CC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119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91" grpId="0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5" grpId="0" animBg="1"/>
      <p:bldP spid="89" grpId="0" animBg="1"/>
      <p:bldP spid="9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110B-F496-E643-8BA2-1D1DE1CB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 with Evidence: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7216F-6C8A-1160-FAEA-7DE177806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/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798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9A7548-B650-AE4D-911C-ED7758C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1482225"/>
                <a:ext cx="1862096" cy="368628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/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𝐸𝑝𝑖𝑑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𝑁𝑎𝑡𝐷𝑖𝑠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𝐴𝑟𝑡𝑖𝑓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GB" sz="1399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𝑇𝑟𝑒𝑎𝑡</m:t>
                      </m:r>
                    </m:oMath>
                  </m:oMathPara>
                </a14:m>
                <a:endParaRPr lang="en-GB" sz="1399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B55F67-C9C7-D84A-A622-2F71735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47" y="6297726"/>
                <a:ext cx="4410204" cy="307457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9EA68D0-ABCD-4543-B503-828C9D9EC10E}"/>
              </a:ext>
            </a:extLst>
          </p:cNvPr>
          <p:cNvGrpSpPr/>
          <p:nvPr/>
        </p:nvGrpSpPr>
        <p:grpSpPr>
          <a:xfrm>
            <a:off x="9094808" y="260958"/>
            <a:ext cx="2902255" cy="2863609"/>
            <a:chOff x="9104282" y="257658"/>
            <a:chExt cx="2905278" cy="286659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D2400EB-1C26-4947-81FA-C60EC2ABB6BA}"/>
                </a:ext>
              </a:extLst>
            </p:cNvPr>
            <p:cNvGrpSpPr/>
            <p:nvPr/>
          </p:nvGrpSpPr>
          <p:grpSpPr>
            <a:xfrm>
              <a:off x="9263692" y="1757573"/>
              <a:ext cx="1373555" cy="842275"/>
              <a:chOff x="5863640" y="3638434"/>
              <a:chExt cx="1373555" cy="8422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30927C6-BF99-BE4B-995E-3D2B7675839B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30927C6-BF99-BE4B-995E-3D2B767583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0178567-44DC-D745-9D30-757FAD3D6796}"/>
                  </a:ext>
                </a:extLst>
              </p:cNvPr>
              <p:cNvCxnSpPr>
                <a:cxnSpLocks/>
                <a:stCxn id="66" idx="5"/>
                <a:endCxn id="115" idx="1"/>
              </p:cNvCxnSpPr>
              <p:nvPr/>
            </p:nvCxnSpPr>
            <p:spPr>
              <a:xfrm>
                <a:off x="6693294" y="3970904"/>
                <a:ext cx="399901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2FE60E6-49FA-1140-92F7-2CD6B94AD088}"/>
                  </a:ext>
                </a:extLst>
              </p:cNvPr>
              <p:cNvGrpSpPr/>
              <p:nvPr/>
            </p:nvGrpSpPr>
            <p:grpSpPr>
              <a:xfrm>
                <a:off x="6875321" y="4112587"/>
                <a:ext cx="361874" cy="368122"/>
                <a:chOff x="6875321" y="4112587"/>
                <a:chExt cx="361874" cy="368122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F8F5D6C-54A8-AE46-A624-14113A62A3A4}"/>
                    </a:ext>
                  </a:extLst>
                </p:cNvPr>
                <p:cNvSpPr/>
                <p:nvPr/>
              </p:nvSpPr>
              <p:spPr>
                <a:xfrm>
                  <a:off x="709319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73148034-2000-D740-8DBB-3E0052465F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75321" y="4265265"/>
                      <a:ext cx="27263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GB" sz="1399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73148034-2000-D740-8DBB-3E0052465F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75321" y="4265265"/>
                      <a:ext cx="272639" cy="2154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7391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3B193A-3CD1-F245-9292-D847DFA72006}"/>
                </a:ext>
              </a:extLst>
            </p:cNvPr>
            <p:cNvSpPr/>
            <p:nvPr/>
          </p:nvSpPr>
          <p:spPr>
            <a:xfrm>
              <a:off x="9104282" y="25765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/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C45B75-7CBE-0C4E-8EC1-BA1A2733D615}"/>
              </a:ext>
            </a:extLst>
          </p:cNvPr>
          <p:cNvSpPr/>
          <p:nvPr/>
        </p:nvSpPr>
        <p:spPr>
          <a:xfrm>
            <a:off x="1014944" y="1974960"/>
            <a:ext cx="2121229" cy="7307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7F5C9EF-5EFF-2245-B853-08517805A80A}"/>
                  </a:ext>
                </a:extLst>
              </p:cNvPr>
              <p:cNvSpPr/>
              <p:nvPr/>
            </p:nvSpPr>
            <p:spPr>
              <a:xfrm>
                <a:off x="707171" y="1896971"/>
                <a:ext cx="2520200" cy="79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798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98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798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1798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</m:t>
                          </m:r>
                          <m:d>
                            <m:dPr>
                              <m:ctrlP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GB" sz="1798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798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798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7F5C9EF-5EFF-2245-B853-08517805A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1896971"/>
                <a:ext cx="2520200" cy="793493"/>
              </a:xfrm>
              <a:prstGeom prst="rect">
                <a:avLst/>
              </a:prstGeom>
              <a:blipFill>
                <a:blip r:embed="rId6"/>
                <a:stretch>
                  <a:fillRect l="-13065" t="-115625" b="-15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C3A59E3-B030-B842-BB43-9806A6C0DC0E}"/>
                  </a:ext>
                </a:extLst>
              </p:cNvPr>
              <p:cNvSpPr/>
              <p:nvPr/>
            </p:nvSpPr>
            <p:spPr>
              <a:xfrm>
                <a:off x="707171" y="2822030"/>
                <a:ext cx="1617049" cy="36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GB" sz="1798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C3A59E3-B030-B842-BB43-9806A6C0D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2822030"/>
                <a:ext cx="1617049" cy="368948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F28A522-E9E4-744D-9026-8200179868BC}"/>
              </a:ext>
            </a:extLst>
          </p:cNvPr>
          <p:cNvGrpSpPr/>
          <p:nvPr/>
        </p:nvGrpSpPr>
        <p:grpSpPr>
          <a:xfrm>
            <a:off x="9254053" y="4247906"/>
            <a:ext cx="1785695" cy="1229470"/>
            <a:chOff x="5863640" y="3248921"/>
            <a:chExt cx="1787555" cy="1230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326252E-971F-1D45-941E-AE917A2E1F55}"/>
                    </a:ext>
                  </a:extLst>
                </p:cNvPr>
                <p:cNvSpPr txBox="1"/>
                <p:nvPr/>
              </p:nvSpPr>
              <p:spPr>
                <a:xfrm>
                  <a:off x="5863640" y="3638434"/>
                  <a:ext cx="972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798" i="1" smtClean="0">
                            <a:solidFill>
                              <a:schemeClr val="bg2"/>
                            </a:solidFill>
                            <a:latin typeface="Cambria Math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sz="1798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326252E-971F-1D45-941E-AE917A2E1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40" y="3638434"/>
                  <a:ext cx="972000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EA185EC-1C49-E740-86D0-365A89925A58}"/>
                </a:ext>
              </a:extLst>
            </p:cNvPr>
            <p:cNvCxnSpPr>
              <a:cxnSpLocks/>
              <a:stCxn id="121" idx="5"/>
              <a:endCxn id="150" idx="1"/>
            </p:cNvCxnSpPr>
            <p:nvPr/>
          </p:nvCxnSpPr>
          <p:spPr>
            <a:xfrm>
              <a:off x="6693294" y="3970904"/>
              <a:ext cx="399901" cy="231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42F8197-D888-DB4E-9CC2-ECC8335EF8CA}"/>
                </a:ext>
              </a:extLst>
            </p:cNvPr>
            <p:cNvCxnSpPr>
              <a:cxnSpLocks/>
              <a:stCxn id="150" idx="0"/>
              <a:endCxn id="145" idx="4"/>
            </p:cNvCxnSpPr>
            <p:nvPr/>
          </p:nvCxnSpPr>
          <p:spPr>
            <a:xfrm flipV="1">
              <a:off x="7165195" y="3638434"/>
              <a:ext cx="0" cy="492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E6F47D2-05A1-FF4C-8B77-2A4C61117985}"/>
                </a:ext>
              </a:extLst>
            </p:cNvPr>
            <p:cNvGrpSpPr/>
            <p:nvPr/>
          </p:nvGrpSpPr>
          <p:grpSpPr>
            <a:xfrm>
              <a:off x="6864351" y="4130586"/>
              <a:ext cx="372844" cy="349086"/>
              <a:chOff x="6864351" y="4130586"/>
              <a:chExt cx="372844" cy="349086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E07E57B-A9D6-FD4A-BA6B-9DC9432735F9}"/>
                  </a:ext>
                </a:extLst>
              </p:cNvPr>
              <p:cNvSpPr/>
              <p:nvPr/>
            </p:nvSpPr>
            <p:spPr>
              <a:xfrm>
                <a:off x="7093195" y="4130586"/>
                <a:ext cx="144000" cy="144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8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BB6BBB2E-5B4E-2E4D-998A-244C026A0CB9}"/>
                      </a:ext>
                    </a:extLst>
                  </p:cNvPr>
                  <p:cNvSpPr txBox="1"/>
                  <p:nvPr/>
                </p:nvSpPr>
                <p:spPr>
                  <a:xfrm>
                    <a:off x="6864351" y="4264228"/>
                    <a:ext cx="22884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1399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399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399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GB" sz="1399"/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BB6BBB2E-5B4E-2E4D-998A-244C026A0C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4351" y="4264228"/>
                    <a:ext cx="228844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105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97AE397B-9C87-CB45-B257-CD275E2CD3BF}"/>
                    </a:ext>
                  </a:extLst>
                </p:cNvPr>
                <p:cNvSpPr txBox="1"/>
                <p:nvPr/>
              </p:nvSpPr>
              <p:spPr>
                <a:xfrm>
                  <a:off x="6679195" y="3248921"/>
                  <a:ext cx="972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798" i="1" smtClean="0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sz="1798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97AE397B-9C87-CB45-B257-CD275E2CD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195" y="3248921"/>
                  <a:ext cx="972000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294CE39-3AC1-DC4B-9A03-E36F34A234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7940" y="3972626"/>
              <a:ext cx="1982056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108.000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816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36.000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>
                <a:extLst>
                  <a:ext uri="{FF2B5EF4-FFF2-40B4-BE49-F238E27FC236}">
                    <a16:creationId xmlns:a16="http://schemas.microsoft.com/office/drawing/2014/main" id="{7294CE39-3AC1-DC4B-9A03-E36F34A2343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7940" y="3972626"/>
              <a:ext cx="1982056" cy="15284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8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887" r="-196226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22727" r="-13636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63333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887" t="-96000" r="-196226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22727" t="-96000" r="-136364" b="-2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63333" t="-96000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887" t="-204167" r="-196226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22727" t="-204167" r="-136364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63333" t="-204167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887" t="-292000" r="-196226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22727" t="-292000" r="-136364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63333" t="-292000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887" t="-408333" r="-1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22727" t="-408333" r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1"/>
                          <a:stretch>
                            <a:fillRect l="-163333" t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8D073929-E4D9-724B-AA0B-9FB03FE735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66830" y="3972626"/>
              <a:ext cx="1423711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108.816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36.272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8D073929-E4D9-724B-AA0B-9FB03FE7359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166830" y="3972626"/>
              <a:ext cx="1423711" cy="91606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4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1887" r="-113208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90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1887" t="-96000" r="-1132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90000" t="-96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5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1887" t="-204167" r="-113208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2"/>
                          <a:stretch>
                            <a:fillRect l="-90000" t="-204167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06F6ACEA-8728-D64E-BFAC-23D3A881924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37418" y="3972626"/>
              <a:ext cx="3683926" cy="129612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176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2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108.816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108.816+36.272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108.816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145.088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=0.75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2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672" marR="45672" marT="45672" marB="4567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36.272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108.816+36.272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36.272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145.088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=0.25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672" marR="45672" marT="45672" marB="4567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06F6ACEA-8728-D64E-BFAC-23D3A881924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37418" y="3972626"/>
              <a:ext cx="3683926" cy="1296128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66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176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1887" r="-450943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689" r="-420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 anchor="ctr">
                        <a:blipFill>
                          <a:blip r:embed="rId13"/>
                          <a:stretch>
                            <a:fillRect l="-1887" t="-60000" r="-45094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689" t="-60000" r="-4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 anchor="ctr">
                        <a:blipFill>
                          <a:blip r:embed="rId13"/>
                          <a:stretch>
                            <a:fillRect l="-1887" t="-164103" r="-450943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672" marR="45672" marT="45672" marB="45672">
                        <a:blipFill>
                          <a:blip r:embed="rId13"/>
                          <a:stretch>
                            <a:fillRect l="-22689" t="-164103" r="-420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C78C179-26B4-9F47-ACEF-5C74E9A22C13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4590541" y="4430549"/>
            <a:ext cx="546876" cy="1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8171A6C-3499-B24A-A2B0-FA058F665D07}"/>
              </a:ext>
            </a:extLst>
          </p:cNvPr>
          <p:cNvCxnSpPr>
            <a:cxnSpLocks/>
          </p:cNvCxnSpPr>
          <p:nvPr/>
        </p:nvCxnSpPr>
        <p:spPr>
          <a:xfrm>
            <a:off x="4590541" y="4735839"/>
            <a:ext cx="546876" cy="277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5DD2B3-42E4-D943-9257-B6A3B606D621}"/>
              </a:ext>
            </a:extLst>
          </p:cNvPr>
          <p:cNvGrpSpPr/>
          <p:nvPr/>
        </p:nvGrpSpPr>
        <p:grpSpPr>
          <a:xfrm>
            <a:off x="2604968" y="4276249"/>
            <a:ext cx="540286" cy="489870"/>
            <a:chOff x="4735923" y="3363230"/>
            <a:chExt cx="540849" cy="49038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79DB55E-503E-E342-8CB7-1DDF70AE20C2}"/>
                </a:ext>
              </a:extLst>
            </p:cNvPr>
            <p:cNvCxnSpPr>
              <a:cxnSpLocks/>
              <a:endCxn id="97" idx="1"/>
            </p:cNvCxnSpPr>
            <p:nvPr/>
          </p:nvCxnSpPr>
          <p:spPr>
            <a:xfrm>
              <a:off x="4735923" y="3547896"/>
              <a:ext cx="24076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5D5C8DA-D1A6-4D44-BF18-37DAE19340CF}"/>
                </a:ext>
              </a:extLst>
            </p:cNvPr>
            <p:cNvCxnSpPr>
              <a:cxnSpLocks/>
              <a:endCxn id="97" idx="1"/>
            </p:cNvCxnSpPr>
            <p:nvPr/>
          </p:nvCxnSpPr>
          <p:spPr>
            <a:xfrm flipV="1">
              <a:off x="4737834" y="3547896"/>
              <a:ext cx="238856" cy="30571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7E5D061-26B2-9346-9862-6128E2BDBD8D}"/>
                </a:ext>
              </a:extLst>
            </p:cNvPr>
            <p:cNvSpPr txBox="1"/>
            <p:nvPr/>
          </p:nvSpPr>
          <p:spPr>
            <a:xfrm>
              <a:off x="4976690" y="336323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798" b="1">
                  <a:solidFill>
                    <a:srgbClr val="FFC000"/>
                  </a:solidFill>
                </a:rPr>
                <a:t>+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6AB8F1C-C8BD-FD47-B5A9-6867BC571010}"/>
              </a:ext>
            </a:extLst>
          </p:cNvPr>
          <p:cNvGrpSpPr/>
          <p:nvPr/>
        </p:nvGrpSpPr>
        <p:grpSpPr>
          <a:xfrm>
            <a:off x="2604968" y="4567565"/>
            <a:ext cx="540286" cy="809663"/>
            <a:chOff x="4178203" y="2936498"/>
            <a:chExt cx="540849" cy="81050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7DE409E-8153-8D4B-9948-0BCBA38324E7}"/>
                </a:ext>
              </a:extLst>
            </p:cNvPr>
            <p:cNvCxnSpPr>
              <a:cxnSpLocks/>
              <a:endCxn id="101" idx="1"/>
            </p:cNvCxnSpPr>
            <p:nvPr/>
          </p:nvCxnSpPr>
          <p:spPr>
            <a:xfrm flipV="1">
              <a:off x="4178203" y="3121164"/>
              <a:ext cx="240767" cy="29936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8B22C8-6642-5746-8F0E-48A14C86429C}"/>
                </a:ext>
              </a:extLst>
            </p:cNvPr>
            <p:cNvCxnSpPr>
              <a:cxnSpLocks/>
              <a:endCxn id="101" idx="1"/>
            </p:cNvCxnSpPr>
            <p:nvPr/>
          </p:nvCxnSpPr>
          <p:spPr>
            <a:xfrm flipV="1">
              <a:off x="4178203" y="3121164"/>
              <a:ext cx="240767" cy="62584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03B2F38-0BBC-2046-B696-0FF94D056CC2}"/>
                </a:ext>
              </a:extLst>
            </p:cNvPr>
            <p:cNvSpPr txBox="1"/>
            <p:nvPr/>
          </p:nvSpPr>
          <p:spPr>
            <a:xfrm>
              <a:off x="4418970" y="2936498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798" b="1">
                  <a:solidFill>
                    <a:srgbClr val="FFC000"/>
                  </a:solidFill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CBFEC2D-44B4-D74E-A75F-34CF3210AD69}"/>
                  </a:ext>
                </a:extLst>
              </p:cNvPr>
              <p:cNvSpPr/>
              <p:nvPr/>
            </p:nvSpPr>
            <p:spPr>
              <a:xfrm>
                <a:off x="727224" y="3156082"/>
                <a:ext cx="2013121" cy="639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</m:t>
                          </m:r>
                        </m:sup>
                      </m:sSup>
                      <m:d>
                        <m:dPr>
                          <m:ctrlP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</m:e>
                      </m:d>
                      <m: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798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798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GB" sz="1798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𝑠𝑖𝑐𝑘</m:t>
                          </m:r>
                        </m:e>
                      </m:d>
                    </m:oMath>
                  </m:oMathPara>
                </a14:m>
                <a:endParaRPr lang="en-GB" sz="1798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CBFEC2D-44B4-D74E-A75F-34CF3210A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24" y="3156082"/>
                <a:ext cx="2013121" cy="639317"/>
              </a:xfrm>
              <a:prstGeom prst="rect">
                <a:avLst/>
              </a:prstGeom>
              <a:blipFill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B91F9FA-1EDA-0E45-BFA2-AA9325E6C2F0}"/>
              </a:ext>
            </a:extLst>
          </p:cNvPr>
          <p:cNvGrpSpPr/>
          <p:nvPr/>
        </p:nvGrpSpPr>
        <p:grpSpPr>
          <a:xfrm>
            <a:off x="5843348" y="257793"/>
            <a:ext cx="2902255" cy="2863609"/>
            <a:chOff x="9104282" y="257658"/>
            <a:chExt cx="2905278" cy="286659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7F4904D-B1AE-1A42-8176-59D5996B4974}"/>
                </a:ext>
              </a:extLst>
            </p:cNvPr>
            <p:cNvGrpSpPr/>
            <p:nvPr/>
          </p:nvGrpSpPr>
          <p:grpSpPr>
            <a:xfrm>
              <a:off x="9263692" y="1757573"/>
              <a:ext cx="1373555" cy="842275"/>
              <a:chOff x="5863640" y="3638434"/>
              <a:chExt cx="1373555" cy="8422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31BB0DEC-EAD7-5049-9E8E-E49451861416}"/>
                      </a:ext>
                    </a:extLst>
                  </p:cNvPr>
                  <p:cNvSpPr txBox="1"/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798" i="1" smtClean="0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</m:oMath>
                      </m:oMathPara>
                    </a14:m>
                    <a:endParaRPr lang="en-GB" sz="1798"/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31BB0DEC-EAD7-5049-9E8E-E494518614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3640" y="3638434"/>
                    <a:ext cx="972000" cy="389513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F662E8F-C751-BB48-827B-7433EB1D9CCB}"/>
                  </a:ext>
                </a:extLst>
              </p:cNvPr>
              <p:cNvCxnSpPr>
                <a:cxnSpLocks/>
                <a:stCxn id="122" idx="5"/>
                <a:endCxn id="125" idx="1"/>
              </p:cNvCxnSpPr>
              <p:nvPr/>
            </p:nvCxnSpPr>
            <p:spPr>
              <a:xfrm>
                <a:off x="6693294" y="3970904"/>
                <a:ext cx="399901" cy="2136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6A5D76F-73B7-A645-9824-BB7BD5A8CC5F}"/>
                  </a:ext>
                </a:extLst>
              </p:cNvPr>
              <p:cNvGrpSpPr/>
              <p:nvPr/>
            </p:nvGrpSpPr>
            <p:grpSpPr>
              <a:xfrm>
                <a:off x="6875321" y="4112587"/>
                <a:ext cx="361874" cy="368122"/>
                <a:chOff x="6875321" y="4112587"/>
                <a:chExt cx="361874" cy="368122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6F78FB5D-1260-9D4F-BE30-588C08177B8A}"/>
                    </a:ext>
                  </a:extLst>
                </p:cNvPr>
                <p:cNvSpPr/>
                <p:nvPr/>
              </p:nvSpPr>
              <p:spPr>
                <a:xfrm>
                  <a:off x="7093195" y="4112587"/>
                  <a:ext cx="144000" cy="1440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79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7C9A6CB-313B-D942-A847-516EE21092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75321" y="4265265"/>
                      <a:ext cx="31335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GB" sz="1399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399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1399"/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7C9A6CB-313B-D942-A847-516EE21092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75321" y="4265265"/>
                      <a:ext cx="313356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0000" b="-2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F8D8D59-0A5C-BE49-B80F-BBD58ADE7312}"/>
                </a:ext>
              </a:extLst>
            </p:cNvPr>
            <p:cNvSpPr/>
            <p:nvPr/>
          </p:nvSpPr>
          <p:spPr>
            <a:xfrm>
              <a:off x="9104282" y="257658"/>
              <a:ext cx="2905278" cy="28665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8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35B4-98FF-19FA-8DA2-2CC8108A29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43F81-781F-7633-AE02-4F2C43A21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875E9-184A-85F7-1B53-0DE3BD850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5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9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1 </a:t>
                </a:r>
                <a:r>
                  <a:rPr lang="en-GB" dirty="0">
                    <a:solidFill>
                      <a:schemeClr val="accent1"/>
                    </a:solidFill>
                  </a:rPr>
                  <a:t>world</a:t>
                </a:r>
                <a:r>
                  <a:rPr lang="en-GB" dirty="0"/>
                  <a:t> = compound event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i="1">
                          <a:latin typeface="Cambria Math" charset="0"/>
                        </a:rPr>
                        <m:t>𝑝𝑖𝑑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𝑟𝑎𝑣𝑒𝑙</m:t>
                      </m:r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𝑖𝑐𝑘</m:t>
                      </m:r>
                    </m:oMath>
                  </m:oMathPara>
                </a14:m>
                <a:endParaRPr lang="en-GB" i="1" dirty="0"/>
              </a:p>
              <a:p>
                <a:r>
                  <a:rPr lang="en-GB" dirty="0"/>
                  <a:t>Specify a </a:t>
                </a:r>
                <a:r>
                  <a:rPr lang="en-GB" dirty="0">
                    <a:solidFill>
                      <a:schemeClr val="accent1"/>
                    </a:solidFill>
                  </a:rPr>
                  <a:t>probability</a:t>
                </a:r>
                <a:r>
                  <a:rPr lang="en-GB" dirty="0"/>
                  <a:t> for a world</a:t>
                </a:r>
              </a:p>
              <a:p>
                <a:pPr marL="12065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𝑒𝑝𝑖𝑑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𝑟𝑎𝑣𝑒𝑙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𝑖𝑐𝑘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 )=0.05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GB" sz="2400" dirty="0">
                    <a:solidFill>
                      <a:schemeClr val="accent1"/>
                    </a:solidFill>
                  </a:rPr>
                  <a:t>Joint probability distribution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sz="2400" dirty="0"/>
                  <a:t> over all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/>
                  <a:t>) possible worlds</a:t>
                </a:r>
              </a:p>
              <a:p>
                <a:pPr marL="422538" lvl="1"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de-DE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200" dirty="0"/>
              </a:p>
              <a:p>
                <a:pPr marL="878152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/>
                  <a:t>: compound event for </a:t>
                </a:r>
                <a14:m>
                  <m:oMath xmlns:m="http://schemas.openxmlformats.org/officeDocument/2006/math">
                    <m:r>
                      <a:rPr lang="de-DE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2210" b="-690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FC46D91-58F2-264E-B28A-5AE58A2A0DE6}"/>
              </a:ext>
            </a:extLst>
          </p:cNvPr>
          <p:cNvGrpSpPr/>
          <p:nvPr/>
        </p:nvGrpSpPr>
        <p:grpSpPr>
          <a:xfrm>
            <a:off x="6281266" y="5321701"/>
            <a:ext cx="1968508" cy="562213"/>
            <a:chOff x="2365497" y="5192309"/>
            <a:chExt cx="1968508" cy="5622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BEB28F-CD5C-614B-B25D-2E91730EC2A4}"/>
                </a:ext>
              </a:extLst>
            </p:cNvPr>
            <p:cNvSpPr txBox="1"/>
            <p:nvPr/>
          </p:nvSpPr>
          <p:spPr>
            <a:xfrm>
              <a:off x="2365497" y="5192309"/>
              <a:ext cx="1968508" cy="562213"/>
            </a:xfrm>
            <a:prstGeom prst="cloudCallout">
              <a:avLst>
                <a:gd name="adj1" fmla="val -42002"/>
                <a:gd name="adj2" fmla="val -12150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0D697D4-BCCE-9E49-9683-6151B17FD03F}"/>
                    </a:ext>
                  </a:extLst>
                </p:cNvPr>
                <p:cNvSpPr/>
                <p:nvPr/>
              </p:nvSpPr>
              <p:spPr>
                <a:xfrm>
                  <a:off x="2602469" y="5288749"/>
                  <a:ext cx="15661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How large is </a:t>
                  </a:r>
                  <a14:m>
                    <m:oMath xmlns:m="http://schemas.openxmlformats.org/officeDocument/2006/math">
                      <m:r>
                        <a:rPr lang="en-GB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GB" dirty="0">
                      <a:solidFill>
                        <a:schemeClr val="bg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0D697D4-BCCE-9E49-9683-6151B17FD0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469" y="5288749"/>
                  <a:ext cx="156619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400" t="-6897" r="-1600" b="-24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36D62B96-E647-9941-84F5-95A836023C5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36D62B96-E647-9941-84F5-95A836023C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495751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303153D-FFB8-2147-8FE9-5CB02929EFCD}"/>
                  </a:ext>
                </a:extLst>
              </p:cNvPr>
              <p:cNvSpPr/>
              <p:nvPr/>
            </p:nvSpPr>
            <p:spPr>
              <a:xfrm>
                <a:off x="11145971" y="5512152"/>
                <a:ext cx="685704" cy="38951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𝑆𝑖𝑐𝑘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303153D-FFB8-2147-8FE9-5CB02929E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971" y="5512152"/>
                <a:ext cx="685704" cy="38951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CF2EE2B-13B3-944C-9BD1-3347DE7A7293}"/>
                  </a:ext>
                </a:extLst>
              </p:cNvPr>
              <p:cNvSpPr/>
              <p:nvPr/>
            </p:nvSpPr>
            <p:spPr>
              <a:xfrm>
                <a:off x="8940125" y="5516401"/>
                <a:ext cx="1049430" cy="38951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𝑇𝑟𝑎𝑣𝑒𝑙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CF2EE2B-13B3-944C-9BD1-3347DE7A7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125" y="5516401"/>
                <a:ext cx="1049430" cy="38951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0AAA9D5-8DC5-AA46-B697-E2232058C052}"/>
                  </a:ext>
                </a:extLst>
              </p:cNvPr>
              <p:cNvSpPr/>
              <p:nvPr/>
            </p:nvSpPr>
            <p:spPr>
              <a:xfrm>
                <a:off x="10115932" y="4616588"/>
                <a:ext cx="758649" cy="38951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𝐸𝑝𝑖𝑑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0AAA9D5-8DC5-AA46-B697-E2232058C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932" y="4616588"/>
                <a:ext cx="758649" cy="389513"/>
              </a:xfrm>
              <a:prstGeom prst="ellipse">
                <a:avLst/>
              </a:prstGeom>
              <a:blipFill>
                <a:blip r:embed="rId20"/>
                <a:stretch>
                  <a:fillRect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3BADA3-14C1-1F4D-B5C6-E173D0954D93}"/>
              </a:ext>
            </a:extLst>
          </p:cNvPr>
          <p:cNvGrpSpPr/>
          <p:nvPr/>
        </p:nvGrpSpPr>
        <p:grpSpPr>
          <a:xfrm>
            <a:off x="9464840" y="5006101"/>
            <a:ext cx="2023983" cy="581035"/>
            <a:chOff x="9464840" y="5006101"/>
            <a:chExt cx="2023983" cy="58103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1F29D49-0A87-D648-B0F4-9CB5B3F1ED8C}"/>
                </a:ext>
              </a:extLst>
            </p:cNvPr>
            <p:cNvCxnSpPr>
              <a:cxnSpLocks/>
              <a:stCxn id="43" idx="0"/>
              <a:endCxn id="49" idx="1"/>
            </p:cNvCxnSpPr>
            <p:nvPr/>
          </p:nvCxnSpPr>
          <p:spPr>
            <a:xfrm flipV="1">
              <a:off x="9464840" y="529998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BC337F-68D8-2644-A31A-C8097CE64670}"/>
                </a:ext>
              </a:extLst>
            </p:cNvPr>
            <p:cNvCxnSpPr>
              <a:cxnSpLocks/>
              <a:stCxn id="44" idx="4"/>
              <a:endCxn id="49" idx="0"/>
            </p:cNvCxnSpPr>
            <p:nvPr/>
          </p:nvCxnSpPr>
          <p:spPr>
            <a:xfrm>
              <a:off x="10495257" y="500610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2C55DF0-178C-3547-9615-0A319C4E632F}"/>
                </a:ext>
              </a:extLst>
            </p:cNvPr>
            <p:cNvCxnSpPr>
              <a:cxnSpLocks/>
              <a:stCxn id="42" idx="0"/>
              <a:endCxn id="49" idx="3"/>
            </p:cNvCxnSpPr>
            <p:nvPr/>
          </p:nvCxnSpPr>
          <p:spPr>
            <a:xfrm flipH="1" flipV="1">
              <a:off x="10567690" y="529998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C41CB3-3E74-014D-AB2E-3E3969157452}"/>
                </a:ext>
              </a:extLst>
            </p:cNvPr>
            <p:cNvGrpSpPr/>
            <p:nvPr/>
          </p:nvGrpSpPr>
          <p:grpSpPr>
            <a:xfrm>
              <a:off x="10423690" y="5227985"/>
              <a:ext cx="374191" cy="359151"/>
              <a:chOff x="9846969" y="2741408"/>
              <a:chExt cx="374191" cy="35915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8F0B459-BC62-A245-887B-C289A38BC4D7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BB7224B-38E9-F743-9EE9-E8AFA1FD39FE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BB7224B-38E9-F743-9EE9-E8AFA1FD39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1280-7E7C-DF6C-2BD6-129AC74FB7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330DC-40B1-F642-5761-14486CFA3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8500B0-1117-ADFF-7DFE-53CD32061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87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/>
                  <a:t> over all (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) possible worlds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: compound event for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Space complexity: </a:t>
                </a:r>
                <a14:m>
                  <m:oMath xmlns:m="http://schemas.openxmlformats.org/officeDocument/2006/math">
                    <m:r>
                      <a:rPr lang="en-GB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r>
                          <a:rPr lang="de-D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de-D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Derivation: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𝑟𝑎𝑛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lim>
                          </m:limLow>
                          <m:d>
                            <m:dPr>
                              <m:begChr m:val="|"/>
                              <m:endChr m:val="|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𝑟𝑎𝑛</m:t>
                              </m:r>
                              <m:d>
                                <m:d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sup>
                      </m:sSup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6286" t="-2762" b="-1933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E69D6-EA9F-8F48-B4E4-D0468064A7F6}"/>
                  </a:ext>
                </a:extLst>
              </p:cNvPr>
              <p:cNvSpPr txBox="1"/>
              <p:nvPr/>
            </p:nvSpPr>
            <p:spPr>
              <a:xfrm>
                <a:off x="4568273" y="5397711"/>
                <a:ext cx="2370333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Exponential in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E69D6-EA9F-8F48-B4E4-D0468064A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73" y="5397711"/>
                <a:ext cx="23703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>
            <a:extLst>
              <a:ext uri="{FF2B5EF4-FFF2-40B4-BE49-F238E27FC236}">
                <a16:creationId xmlns:a16="http://schemas.microsoft.com/office/drawing/2014/main" id="{68E3D894-2F2F-144D-9266-E09612AEAD30}"/>
              </a:ext>
            </a:extLst>
          </p:cNvPr>
          <p:cNvSpPr/>
          <p:nvPr/>
        </p:nvSpPr>
        <p:spPr>
          <a:xfrm rot="16200000">
            <a:off x="1410800" y="4717746"/>
            <a:ext cx="279955" cy="14180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09B972-362C-174E-8946-45AB2C89DA31}"/>
              </a:ext>
            </a:extLst>
          </p:cNvPr>
          <p:cNvSpPr txBox="1"/>
          <p:nvPr/>
        </p:nvSpPr>
        <p:spPr>
          <a:xfrm>
            <a:off x="1013482" y="5529454"/>
            <a:ext cx="107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Exact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608A218-E266-1047-8AC0-64E96D91F6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608A218-E266-1047-8AC0-64E96D91F6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522010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922D3AE-4006-BD48-940E-105AAFAAF073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0899BA-8923-414F-910F-9F41BEAE7242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0899BA-8923-414F-910F-9F41BEAE7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891695B-BB25-FD4A-8899-3DE2D47FA08A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891695B-BB25-FD4A-8899-3DE2D47FA0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9D24023B-2C8C-EE43-B0F3-D86BAFDC6F13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C278DC-F832-1B4F-8D6F-ED1A9EDAB098}"/>
                </a:ext>
              </a:extLst>
            </p:cNvPr>
            <p:cNvCxnSpPr>
              <a:cxnSpLocks/>
              <a:stCxn id="58" idx="0"/>
              <a:endCxn id="64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5A0A3B-57F5-8445-A712-091FFFED3434}"/>
                </a:ext>
              </a:extLst>
            </p:cNvPr>
            <p:cNvCxnSpPr>
              <a:cxnSpLocks/>
              <a:stCxn id="59" idx="4"/>
              <a:endCxn id="64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0999F72-6CC5-8540-8170-F89564E8D89D}"/>
                </a:ext>
              </a:extLst>
            </p:cNvPr>
            <p:cNvCxnSpPr>
              <a:cxnSpLocks/>
              <a:stCxn id="57" idx="0"/>
              <a:endCxn id="64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4E5D15D-367A-A249-842E-2BA93C36D0D3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CB1529-718D-1046-ACB2-2043625D52B3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D5287B3-56D3-3545-B903-E92640128F00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D5287B3-56D3-3545-B903-E92640128F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D9CD1-007C-0064-BB90-55DB1D8AD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5DF7B-8B76-BF27-DECF-5F9B38B6E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1E6BD-F608-5AC9-BE00-E8F5A53B8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5806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4FA6C5-F0E1-3B46-B7AE-D629CD9D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35D44-BC59-8142-99E8-33C20817382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405584" cy="4584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Query Answering Problem</a:t>
                </a:r>
              </a:p>
              <a:p>
                <a:pPr lvl="1"/>
                <a:r>
                  <a:rPr lang="en-GB" dirty="0"/>
                  <a:t>Compute an answer to a query given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2"/>
                <a:r>
                  <a:rPr lang="en-GB" dirty="0"/>
                  <a:t>Query for a marginal (conditional) probability (distribution)</a:t>
                </a:r>
              </a:p>
              <a:p>
                <a:pPr lvl="3"/>
                <a:r>
                  <a:rPr lang="en-GB" dirty="0"/>
                  <a:t>Marginal probability of events: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𝑒𝑝𝑖𝑑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Marginal probability distribution of random variables: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Marginal </a:t>
                </a:r>
                <a:r>
                  <a:rPr lang="en-GB" dirty="0">
                    <a:solidFill>
                      <a:srgbClr val="FFC000"/>
                    </a:solidFill>
                  </a:rPr>
                  <a:t>conditional</a:t>
                </a:r>
                <a:r>
                  <a:rPr lang="en-GB" dirty="0"/>
                  <a:t> probability of events </a:t>
                </a:r>
                <a:r>
                  <a:rPr lang="en-GB" dirty="0">
                    <a:solidFill>
                      <a:srgbClr val="FFC000"/>
                    </a:solidFill>
                  </a:rPr>
                  <a:t>given</a:t>
                </a:r>
                <a:r>
                  <a:rPr lang="en-GB" dirty="0"/>
                  <a:t> random variables or events: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𝑝𝑖𝑑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𝑠𝑖𝑐𝑘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Marginal </a:t>
                </a:r>
                <a:r>
                  <a:rPr lang="en-GB" dirty="0">
                    <a:solidFill>
                      <a:srgbClr val="FFC000"/>
                    </a:solidFill>
                  </a:rPr>
                  <a:t>conditional</a:t>
                </a:r>
                <a:r>
                  <a:rPr lang="en-GB" dirty="0"/>
                  <a:t> probability distribution of random variables </a:t>
                </a:r>
                <a:r>
                  <a:rPr lang="en-GB" dirty="0">
                    <a:solidFill>
                      <a:srgbClr val="FFC000"/>
                    </a:solidFill>
                  </a:rPr>
                  <a:t>given</a:t>
                </a:r>
                <a:r>
                  <a:rPr lang="en-GB" dirty="0"/>
                  <a:t> random variables or events: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Next slides</a:t>
                </a:r>
              </a:p>
              <a:p>
                <a:pPr lvl="1"/>
                <a:r>
                  <a:rPr lang="en-GB" dirty="0"/>
                  <a:t>Syntax of queries</a:t>
                </a:r>
              </a:p>
              <a:p>
                <a:pPr lvl="1"/>
                <a:r>
                  <a:rPr lang="en-GB" dirty="0"/>
                  <a:t>Solving an instance of a query answering problem</a:t>
                </a:r>
              </a:p>
              <a:p>
                <a:pPr lvl="2"/>
                <a:r>
                  <a:rPr lang="en-GB" dirty="0"/>
                  <a:t>Preview: Eliminate all non-query terms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35D44-BC59-8142-99E8-33C208173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405584" cy="4584266"/>
              </a:xfrm>
              <a:blipFill>
                <a:blip r:embed="rId2"/>
                <a:stretch>
                  <a:fillRect l="-2112" t="-3315" r="-1810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79A66487-10DA-8347-9D7B-F95E77681DF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79A66487-10DA-8347-9D7B-F95E77681D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522010"/>
                  </p:ext>
                </p:extLst>
              </p:nvPr>
            </p:nvGraphicFramePr>
            <p:xfrm>
              <a:off x="9105971" y="1177806"/>
              <a:ext cx="277857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0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r="-30555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r="-15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r="-833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100000" r="-30555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100000" r="-150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100000" r="-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100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200000" r="-30555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200000" r="-15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200000" r="-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2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300000" r="-3055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300000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300000" r="-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3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14286" r="-30555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14286" r="-150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14286" r="-8333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14286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496552" r="-3055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496552" r="-1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496552" r="-8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496552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596552" r="-3055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596552" r="-1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596552" r="-8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59655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696552" r="-3055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696552" r="-1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696552" r="-83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69655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52" t="-796552" r="-3055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83333" t="-796552" r="-15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24074" t="-796552" r="-8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88889" t="-79655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70A1F4B-D3D1-834F-ABF0-DD06BE1D1653}"/>
              </a:ext>
            </a:extLst>
          </p:cNvPr>
          <p:cNvGrpSpPr/>
          <p:nvPr/>
        </p:nvGrpSpPr>
        <p:grpSpPr>
          <a:xfrm>
            <a:off x="8940125" y="4616588"/>
            <a:ext cx="2891550" cy="1289326"/>
            <a:chOff x="7684951" y="4084198"/>
            <a:chExt cx="2891550" cy="128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BC96293-046F-0C45-9569-4FB122532B0E}"/>
                    </a:ext>
                  </a:extLst>
                </p:cNvPr>
                <p:cNvSpPr/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BC96293-046F-0C45-9569-4FB122532B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797" y="4979762"/>
                  <a:ext cx="685704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298C547-D451-F246-AE59-C65DB3CE9E65}"/>
                    </a:ext>
                  </a:extLst>
                </p:cNvPr>
                <p:cNvSpPr/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298C547-D451-F246-AE59-C65DB3CE9E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951" y="4984011"/>
                  <a:ext cx="104943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ED3E105-DA0A-664D-A44A-791CB6688BA6}"/>
                    </a:ext>
                  </a:extLst>
                </p:cNvPr>
                <p:cNvSpPr/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A57A76A-1A60-8D4B-A7E5-0DE4E3A41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084198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65DBB7E-5657-DD4D-B547-930060CE3509}"/>
                </a:ext>
              </a:extLst>
            </p:cNvPr>
            <p:cNvCxnSpPr>
              <a:cxnSpLocks/>
              <a:stCxn id="42" idx="0"/>
              <a:endCxn id="48" idx="1"/>
            </p:cNvCxnSpPr>
            <p:nvPr/>
          </p:nvCxnSpPr>
          <p:spPr>
            <a:xfrm flipV="1">
              <a:off x="8209666" y="4767595"/>
              <a:ext cx="958850" cy="21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41E9CD2-29B4-2946-8D64-821538BB79E8}"/>
                </a:ext>
              </a:extLst>
            </p:cNvPr>
            <p:cNvCxnSpPr>
              <a:cxnSpLocks/>
              <a:stCxn id="43" idx="4"/>
              <a:endCxn id="48" idx="0"/>
            </p:cNvCxnSpPr>
            <p:nvPr/>
          </p:nvCxnSpPr>
          <p:spPr>
            <a:xfrm>
              <a:off x="9240083" y="4473711"/>
              <a:ext cx="433" cy="221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FB51870-814C-D844-9E61-DDCD07E576DB}"/>
                </a:ext>
              </a:extLst>
            </p:cNvPr>
            <p:cNvCxnSpPr>
              <a:cxnSpLocks/>
              <a:stCxn id="41" idx="0"/>
              <a:endCxn id="48" idx="3"/>
            </p:cNvCxnSpPr>
            <p:nvPr/>
          </p:nvCxnSpPr>
          <p:spPr>
            <a:xfrm flipH="1" flipV="1">
              <a:off x="9312516" y="4767595"/>
              <a:ext cx="921133" cy="2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1908F06-734B-1B47-A836-EF8A510D9225}"/>
                </a:ext>
              </a:extLst>
            </p:cNvPr>
            <p:cNvGrpSpPr/>
            <p:nvPr/>
          </p:nvGrpSpPr>
          <p:grpSpPr>
            <a:xfrm>
              <a:off x="9168516" y="4695595"/>
              <a:ext cx="374191" cy="359151"/>
              <a:chOff x="9846969" y="2741408"/>
              <a:chExt cx="374191" cy="35915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0434D62-27EE-CB4A-9B6B-3C8B9D59D1FA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F37E0C9F-262F-AF48-A0E5-F9C4B1D36398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F37E0C9F-262F-AF48-A0E5-F9C4B1D363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5115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03A97-FEA2-39F3-723D-EACAAF61AA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PGMs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784B9-CDB9-D1A2-FCB0-478E724E21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EC36-CDC7-E2EE-6EDF-E7370D7CC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6683051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6387</Words>
  <Application>Microsoft Macintosh PowerPoint</Application>
  <PresentationFormat>Widescreen</PresentationFormat>
  <Paragraphs>2906</Paragraphs>
  <Slides>62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Cambria Math</vt:lpstr>
      <vt:lpstr>CMU Bright SemiBold</vt:lpstr>
      <vt:lpstr>Myriad Pro</vt:lpstr>
      <vt:lpstr>Standarddesign</vt:lpstr>
      <vt:lpstr>3_Standarddesign</vt:lpstr>
      <vt:lpstr>Dynamic Probabilistic Relational Models</vt:lpstr>
      <vt:lpstr>Contents</vt:lpstr>
      <vt:lpstr>Overview: 2. Foundations</vt:lpstr>
      <vt:lpstr>Propositional Graphical Models (PGMs)</vt:lpstr>
      <vt:lpstr>Random Variables</vt:lpstr>
      <vt:lpstr>Events</vt:lpstr>
      <vt:lpstr>Full Joint Probability Distribution</vt:lpstr>
      <vt:lpstr>Space Complexity</vt:lpstr>
      <vt:lpstr>Inference Tasks</vt:lpstr>
      <vt:lpstr>Query Syntax</vt:lpstr>
      <vt:lpstr>Answering Marginal Queries</vt:lpstr>
      <vt:lpstr>Answering Marginal Queries</vt:lpstr>
      <vt:lpstr>Answering Marginal Queries</vt:lpstr>
      <vt:lpstr>Answering Conditional Queries</vt:lpstr>
      <vt:lpstr>Answering Conditional Queries: Normalisation</vt:lpstr>
      <vt:lpstr>Answering Conditional Queries: Evidence – Absorption </vt:lpstr>
      <vt:lpstr>Answering Conditional Queries: Evidence – Normalisation</vt:lpstr>
      <vt:lpstr>Runtime Complexity</vt:lpstr>
      <vt:lpstr>Exponential Blowup!</vt:lpstr>
      <vt:lpstr>Compact Encoding</vt:lpstr>
      <vt:lpstr>Excursion: Multiplication</vt:lpstr>
      <vt:lpstr>Excursion: Multiplication</vt:lpstr>
      <vt:lpstr>Excursion: Multiplication</vt:lpstr>
      <vt:lpstr>Independences: Examples</vt:lpstr>
      <vt:lpstr>Independences: Examples</vt:lpstr>
      <vt:lpstr>Independences: Examples</vt:lpstr>
      <vt:lpstr>Finding a Compact Encoding</vt:lpstr>
      <vt:lpstr>Exponential Blowup! ➝ Sparse Encoding</vt:lpstr>
      <vt:lpstr>Model Representation: Factors</vt:lpstr>
      <vt:lpstr>Model Representation: Factors</vt:lpstr>
      <vt:lpstr>Model Representation: Factors</vt:lpstr>
      <vt:lpstr>Other Model Representations</vt:lpstr>
      <vt:lpstr>Other Model Representations</vt:lpstr>
      <vt:lpstr>Space Complexity</vt:lpstr>
      <vt:lpstr>Compact Encoding for Faster Inference</vt:lpstr>
      <vt:lpstr>Variable Elimination (VE)</vt:lpstr>
      <vt:lpstr>Variable Elimination (VE): Example</vt:lpstr>
      <vt:lpstr>Variable Elimination (VE): Example</vt:lpstr>
      <vt:lpstr>Variable Elimination (VE): Example</vt:lpstr>
      <vt:lpstr>VE with Evidence</vt:lpstr>
      <vt:lpstr>VE with Evidence: Example</vt:lpstr>
      <vt:lpstr>Elimination Order &amp; Complexity</vt:lpstr>
      <vt:lpstr>Interim Summary</vt:lpstr>
      <vt:lpstr>Overview: 2. Foundations</vt:lpstr>
      <vt:lpstr>Appendix</vt:lpstr>
      <vt:lpstr>Absorption: Formal Definition</vt:lpstr>
      <vt:lpstr>Factor Multiplication: Formal Definition</vt:lpstr>
      <vt:lpstr>Summing out Variables: Formal Definition</vt:lpstr>
      <vt:lpstr>VE Algorithm Using a Heuristics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 with Evidence: Example</vt:lpstr>
      <vt:lpstr>VE with Evidence: Example</vt:lpstr>
      <vt:lpstr>VE with Evidence: Example</vt:lpstr>
      <vt:lpstr>VE with Evidence: Example</vt:lpstr>
      <vt:lpstr>VE with Evidence: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92</cp:revision>
  <dcterms:created xsi:type="dcterms:W3CDTF">2010-04-27T12:26:40Z</dcterms:created>
  <dcterms:modified xsi:type="dcterms:W3CDTF">2023-05-05T14:26:16Z</dcterms:modified>
</cp:coreProperties>
</file>