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134"/>
  </p:notesMasterIdLst>
  <p:sldIdLst>
    <p:sldId id="1317" r:id="rId3"/>
    <p:sldId id="1314" r:id="rId4"/>
    <p:sldId id="1453" r:id="rId5"/>
    <p:sldId id="275" r:id="rId6"/>
    <p:sldId id="1305" r:id="rId7"/>
    <p:sldId id="820" r:id="rId8"/>
    <p:sldId id="1256" r:id="rId9"/>
    <p:sldId id="1264" r:id="rId10"/>
    <p:sldId id="363" r:id="rId11"/>
    <p:sldId id="1565" r:id="rId12"/>
    <p:sldId id="1566" r:id="rId13"/>
    <p:sldId id="1567" r:id="rId14"/>
    <p:sldId id="1568" r:id="rId15"/>
    <p:sldId id="1569" r:id="rId16"/>
    <p:sldId id="1570" r:id="rId17"/>
    <p:sldId id="1571" r:id="rId18"/>
    <p:sldId id="1575" r:id="rId19"/>
    <p:sldId id="1572" r:id="rId20"/>
    <p:sldId id="1573" r:id="rId21"/>
    <p:sldId id="1576" r:id="rId22"/>
    <p:sldId id="1577" r:id="rId23"/>
    <p:sldId id="1578" r:id="rId24"/>
    <p:sldId id="1563" r:id="rId25"/>
    <p:sldId id="1579" r:id="rId26"/>
    <p:sldId id="1273" r:id="rId27"/>
    <p:sldId id="1272" r:id="rId28"/>
    <p:sldId id="1277" r:id="rId29"/>
    <p:sldId id="1293" r:id="rId30"/>
    <p:sldId id="1279" r:id="rId31"/>
    <p:sldId id="1281" r:id="rId32"/>
    <p:sldId id="1294" r:id="rId33"/>
    <p:sldId id="1295" r:id="rId34"/>
    <p:sldId id="1296" r:id="rId35"/>
    <p:sldId id="1292" r:id="rId36"/>
    <p:sldId id="1304" r:id="rId37"/>
    <p:sldId id="1311" r:id="rId38"/>
    <p:sldId id="1324" r:id="rId39"/>
    <p:sldId id="1327" r:id="rId40"/>
    <p:sldId id="1338" r:id="rId41"/>
    <p:sldId id="1331" r:id="rId42"/>
    <p:sldId id="1332" r:id="rId43"/>
    <p:sldId id="1334" r:id="rId44"/>
    <p:sldId id="1333" r:id="rId45"/>
    <p:sldId id="1335" r:id="rId46"/>
    <p:sldId id="1336" r:id="rId47"/>
    <p:sldId id="1337" r:id="rId48"/>
    <p:sldId id="1340" r:id="rId49"/>
    <p:sldId id="1355" r:id="rId50"/>
    <p:sldId id="1341" r:id="rId51"/>
    <p:sldId id="1360" r:id="rId52"/>
    <p:sldId id="1361" r:id="rId53"/>
    <p:sldId id="1362" r:id="rId54"/>
    <p:sldId id="1354" r:id="rId55"/>
    <p:sldId id="1364" r:id="rId56"/>
    <p:sldId id="1344" r:id="rId57"/>
    <p:sldId id="1366" r:id="rId58"/>
    <p:sldId id="1345" r:id="rId59"/>
    <p:sldId id="1347" r:id="rId60"/>
    <p:sldId id="1385" r:id="rId61"/>
    <p:sldId id="1386" r:id="rId62"/>
    <p:sldId id="1427" r:id="rId63"/>
    <p:sldId id="1428" r:id="rId64"/>
    <p:sldId id="1431" r:id="rId65"/>
    <p:sldId id="1432" r:id="rId66"/>
    <p:sldId id="1434" r:id="rId67"/>
    <p:sldId id="1435" r:id="rId68"/>
    <p:sldId id="1436" r:id="rId69"/>
    <p:sldId id="1438" r:id="rId70"/>
    <p:sldId id="1437" r:id="rId71"/>
    <p:sldId id="1440" r:id="rId72"/>
    <p:sldId id="1416" r:id="rId73"/>
    <p:sldId id="1580" r:id="rId74"/>
    <p:sldId id="344" r:id="rId75"/>
    <p:sldId id="1583" r:id="rId76"/>
    <p:sldId id="1584" r:id="rId77"/>
    <p:sldId id="1585" r:id="rId78"/>
    <p:sldId id="1586" r:id="rId79"/>
    <p:sldId id="1587" r:id="rId80"/>
    <p:sldId id="1589" r:id="rId81"/>
    <p:sldId id="1348" r:id="rId82"/>
    <p:sldId id="1349" r:id="rId83"/>
    <p:sldId id="1387" r:id="rId84"/>
    <p:sldId id="1388" r:id="rId85"/>
    <p:sldId id="1392" r:id="rId86"/>
    <p:sldId id="1393" r:id="rId87"/>
    <p:sldId id="1402" r:id="rId88"/>
    <p:sldId id="1403" r:id="rId89"/>
    <p:sldId id="1395" r:id="rId90"/>
    <p:sldId id="1396" r:id="rId91"/>
    <p:sldId id="1404" r:id="rId92"/>
    <p:sldId id="1405" r:id="rId93"/>
    <p:sldId id="1451" r:id="rId94"/>
    <p:sldId id="1397" r:id="rId95"/>
    <p:sldId id="1406" r:id="rId96"/>
    <p:sldId id="1590" r:id="rId97"/>
    <p:sldId id="1398" r:id="rId98"/>
    <p:sldId id="1414" r:id="rId99"/>
    <p:sldId id="1401" r:id="rId100"/>
    <p:sldId id="1407" r:id="rId101"/>
    <p:sldId id="1452" r:id="rId102"/>
    <p:sldId id="1422" r:id="rId103"/>
    <p:sldId id="1408" r:id="rId104"/>
    <p:sldId id="1409" r:id="rId105"/>
    <p:sldId id="1412" r:id="rId106"/>
    <p:sldId id="1411" r:id="rId107"/>
    <p:sldId id="1415" r:id="rId108"/>
    <p:sldId id="1410" r:id="rId109"/>
    <p:sldId id="1413" r:id="rId110"/>
    <p:sldId id="1592" r:id="rId111"/>
    <p:sldId id="1591" r:id="rId112"/>
    <p:sldId id="1426" r:id="rId113"/>
    <p:sldId id="1257" r:id="rId114"/>
    <p:sldId id="789" r:id="rId115"/>
    <p:sldId id="1581" r:id="rId116"/>
    <p:sldId id="1593" r:id="rId117"/>
    <p:sldId id="1346" r:id="rId118"/>
    <p:sldId id="1367" r:id="rId119"/>
    <p:sldId id="1368" r:id="rId120"/>
    <p:sldId id="1370" r:id="rId121"/>
    <p:sldId id="1371" r:id="rId122"/>
    <p:sldId id="1372" r:id="rId123"/>
    <p:sldId id="1373" r:id="rId124"/>
    <p:sldId id="1375" r:id="rId125"/>
    <p:sldId id="1376" r:id="rId126"/>
    <p:sldId id="1384" r:id="rId127"/>
    <p:sldId id="1377" r:id="rId128"/>
    <p:sldId id="1378" r:id="rId129"/>
    <p:sldId id="1379" r:id="rId130"/>
    <p:sldId id="1381" r:id="rId131"/>
    <p:sldId id="1382" r:id="rId132"/>
    <p:sldId id="1390" r:id="rId133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4247">
          <p15:clr>
            <a:srgbClr val="A4A3A4"/>
          </p15:clr>
        </p15:guide>
        <p15:guide id="4" orient="horz" pos="4125">
          <p15:clr>
            <a:srgbClr val="A4A3A4"/>
          </p15:clr>
        </p15:guide>
        <p15:guide id="5" pos="3840">
          <p15:clr>
            <a:srgbClr val="A4A3A4"/>
          </p15:clr>
        </p15:guide>
        <p15:guide id="6" pos="91">
          <p15:clr>
            <a:srgbClr val="A4A3A4"/>
          </p15:clr>
        </p15:guide>
        <p15:guide id="7" pos="7600">
          <p15:clr>
            <a:srgbClr val="A4A3A4"/>
          </p15:clr>
        </p15:guide>
        <p15:guide id="8" pos="393">
          <p15:clr>
            <a:srgbClr val="A4A3A4"/>
          </p15:clr>
        </p15:guide>
        <p15:guide id="9" pos="7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49"/>
    <a:srgbClr val="BCB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9" autoAdjust="0"/>
    <p:restoredTop sz="96190" autoAdjust="0"/>
  </p:normalViewPr>
  <p:slideViewPr>
    <p:cSldViewPr>
      <p:cViewPr varScale="1">
        <p:scale>
          <a:sx n="119" d="100"/>
          <a:sy n="119" d="100"/>
        </p:scale>
        <p:origin x="1208" y="176"/>
      </p:cViewPr>
      <p:guideLst>
        <p:guide orient="horz" pos="2160"/>
        <p:guide orient="horz" pos="572"/>
        <p:guide orient="horz" pos="4247"/>
        <p:guide orient="horz" pos="4125"/>
        <p:guide pos="3840"/>
        <p:guide pos="91"/>
        <p:guide pos="7600"/>
        <p:guide pos="393"/>
        <p:guide pos="7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9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1427F5B-BDD9-40F4-B7D0-B08D3FDA26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363E4263-94E1-4D4D-9E7C-8D06454B212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1F43AB6-52C2-C776-224C-E661552E20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1822054B-1735-4153-A310-9E537C5CF4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152582" name="Rectangle 6">
            <a:extLst>
              <a:ext uri="{FF2B5EF4-FFF2-40B4-BE49-F238E27FC236}">
                <a16:creationId xmlns:a16="http://schemas.microsoft.com/office/drawing/2014/main" id="{4C3494C4-CCAD-479E-8D8D-F857F33D71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83" name="Rectangle 7">
            <a:extLst>
              <a:ext uri="{FF2B5EF4-FFF2-40B4-BE49-F238E27FC236}">
                <a16:creationId xmlns:a16="http://schemas.microsoft.com/office/drawing/2014/main" id="{F1FEF8A7-EFEC-4499-B029-DF39B82BE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8209D7F4-7232-0A4B-9ECD-211BED8CA6B6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54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9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48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7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9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85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5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29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76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used in absorption, multiplication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9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5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denoted that as #M|X on the 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27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59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9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7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9D7F4-7232-0A4B-9ECD-211BED8CA6B6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529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1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9D7F4-7232-0A4B-9ECD-211BED8CA6B6}" type="slidenum">
              <a:rPr lang="de-DE" altLang="de-DE" smtClean="0"/>
              <a:pPr/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2171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one logical variable can be counted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11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0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on 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4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4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93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Eliminate: identical calculations, possibly larger interim results, counting symmetries in 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82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6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34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0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092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Elimination has to go through whole factor ➝ worst case size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79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Aufteilung in Partitionen erklären</a:t>
            </a:r>
          </a:p>
          <a:p>
            <a:r>
              <a:rPr lang="de-DE" dirty="0"/>
              <a:t>Gelb: kommt an diesem Knoten neuerdings in allen Kindern vor (kam also nicht in den Vorfahren schon mal an allen Kindern vor)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855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3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8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93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Cutset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w.r.t. the logical variable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5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Cutset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w.r.t. the logical variable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48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7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probability queries (special case)</a:t>
            </a:r>
          </a:p>
          <a:p>
            <a:r>
              <a:rPr lang="en-GB" dirty="0"/>
              <a:t>No conjunctive queries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1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61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1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Essentially sums out variables without a proper multiplication before (on chalk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2B406-432E-9776-0BCC-A3FC243D1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pPr>
              <a:defRPr/>
            </a:pPr>
            <a:r>
              <a:rPr lang="de-DE" altLang="de-DE" dirty="0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2749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31AE-87ED-23EA-A0DF-576F5C33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20C3E-3727-A652-8ACE-1037A0B84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7139-16BD-CB74-0BFC-EFCA5D2F9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076BE6-2DCC-DD13-A85C-7AE755217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332843"/>
            <a:ext cx="11087099" cy="458426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6" name="Datumsplatzhalter 38">
            <a:extLst>
              <a:ext uri="{FF2B5EF4-FFF2-40B4-BE49-F238E27FC236}">
                <a16:creationId xmlns:a16="http://schemas.microsoft.com/office/drawing/2014/main" id="{8D90F0EE-DCB1-0894-48BB-77D6E7A85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40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AD036-FF24-F732-2C36-9B4D1655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46F0BF-75C9-61C0-FA4E-C954496B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61DCFD-F06B-934D-3EB3-0637646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6" name="Datumsplatzhalter 38">
            <a:extLst>
              <a:ext uri="{FF2B5EF4-FFF2-40B4-BE49-F238E27FC236}">
                <a16:creationId xmlns:a16="http://schemas.microsoft.com/office/drawing/2014/main" id="{3A595AF1-695F-68BA-C24F-B6EEB204B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97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2624936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112474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B4B142-CF9A-18A8-C62D-0C244DC41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C514B0B-83D5-2387-0F3A-26A2170C8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B3D1D-DD84-4B4A-9CE0-A7926FBB0509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7" name="Datumsplatzhalter 38">
            <a:extLst>
              <a:ext uri="{FF2B5EF4-FFF2-40B4-BE49-F238E27FC236}">
                <a16:creationId xmlns:a16="http://schemas.microsoft.com/office/drawing/2014/main" id="{03D931E4-BB10-3F5E-5A26-0445C6A3E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316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1486892"/>
            <a:ext cx="5441951" cy="43903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1486892"/>
            <a:ext cx="5441949" cy="43903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79E2A-CFC4-EDEE-201B-473CE7710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1229DF8-A0C0-40FE-2F5F-7FB1FDEF6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4E222-6F86-BD49-9814-DB2FFE58B7CC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8" name="Datumsplatzhalter 38">
            <a:extLst>
              <a:ext uri="{FF2B5EF4-FFF2-40B4-BE49-F238E27FC236}">
                <a16:creationId xmlns:a16="http://schemas.microsoft.com/office/drawing/2014/main" id="{326E1560-2366-9007-5036-58C9F6423A5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4735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0563766-472E-1D19-189F-61D68A52D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LVE</a:t>
            </a:r>
            <a:endParaRPr lang="de-DE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13E4BA2-892D-7606-7870-3D51664D6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DA18773-DA26-0DA5-B393-9C585065A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F4492-6024-C045-87CB-BD2613364E7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005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62A037-0E48-86DC-7558-82FD8ED52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LVE</a:t>
            </a:r>
            <a:endParaRPr lang="de-DE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F3DF89-1139-E426-FE45-113805E19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6B7E253-A105-56FF-7550-A8B383DE7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514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860E7E-6026-12FE-1725-8DBB998BB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E2DD6A-2CA7-DBF7-56E9-F622869DF0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LVE</a:t>
            </a:r>
            <a:endParaRPr lang="de-DE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1AE56D1-A5F7-A1C5-ADC4-F8B8122FA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5B48EA-881D-CA6C-6B09-0186312B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461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6DCE1C-4DFB-8170-996E-58AC73276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D6BBBA-141B-0C1B-979B-9785816B0D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LVE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9F6F018-882F-C635-4BC2-9FFC3C9D2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185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1C4983-3E1A-6E96-284E-75DB135C1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F7D2F3-98F1-E133-9DAA-95248D6C8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LVE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8092F52-14C0-2EBB-9A5D-05666F602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74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3421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4FF3D-6843-1838-3419-AE6694AE6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51556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978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6896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LVE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3A054-81FB-2BD3-B4D3-BBBCA5DC5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78267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2854330"/>
            <a:ext cx="5441951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2854330"/>
            <a:ext cx="5441949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621B6-27FD-439B-6B76-BF5A865E5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90345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31AE-87ED-23EA-A0DF-576F5C33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20C3E-3727-A652-8ACE-1037A0B84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altLang="de-DE" dirty="0"/>
              <a:t>Marcel Gehrke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7139-16BD-CB74-0BFC-EFCA5D2F9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076BE6-2DCC-DD13-A85C-7AE755217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332843"/>
            <a:ext cx="11087099" cy="458426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485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96122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91929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LVE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81303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072758"/>
            <a:ext cx="103632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282852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021022-1907-6B2F-D618-3B3E14E17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F4CCA7C-1A5A-C8B3-704D-8A9FEB92F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AD8F-87AA-5842-B8CB-939F8CE30101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7" name="Datumsplatzhalter 38">
            <a:extLst>
              <a:ext uri="{FF2B5EF4-FFF2-40B4-BE49-F238E27FC236}">
                <a16:creationId xmlns:a16="http://schemas.microsoft.com/office/drawing/2014/main" id="{15E82150-1F83-E353-DAB3-C9EC4E966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593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57">
            <a:extLst>
              <a:ext uri="{FF2B5EF4-FFF2-40B4-BE49-F238E27FC236}">
                <a16:creationId xmlns:a16="http://schemas.microsoft.com/office/drawing/2014/main" id="{9B9C0753-60E2-9AF0-15A2-BB53BB8F6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57338"/>
            <a:ext cx="11087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33" name="Rectangle 58">
            <a:extLst>
              <a:ext uri="{FF2B5EF4-FFF2-40B4-BE49-F238E27FC236}">
                <a16:creationId xmlns:a16="http://schemas.microsoft.com/office/drawing/2014/main" id="{FA3B3582-6972-7A0B-285F-2894D35D1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854325"/>
            <a:ext cx="110871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92794-580B-22F8-5546-C6D10531F9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3888" y="142875"/>
            <a:ext cx="3674859" cy="1260476"/>
            <a:chOff x="623888" y="142875"/>
            <a:chExt cx="1786520" cy="612776"/>
          </a:xfrm>
        </p:grpSpPr>
        <p:sp>
          <p:nvSpPr>
            <p:cNvPr id="1035" name="Freeform 14">
              <a:extLst>
                <a:ext uri="{FF2B5EF4-FFF2-40B4-BE49-F238E27FC236}">
                  <a16:creationId xmlns:a16="http://schemas.microsoft.com/office/drawing/2014/main" id="{E75AB532-A7B9-FFDD-DF8E-80AABAEA8F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263" y="204788"/>
              <a:ext cx="381000" cy="479425"/>
            </a:xfrm>
            <a:custGeom>
              <a:avLst/>
              <a:gdLst>
                <a:gd name="T0" fmla="*/ 0 w 3371"/>
                <a:gd name="T1" fmla="*/ 0 h 4236"/>
                <a:gd name="T2" fmla="*/ 0 w 3371"/>
                <a:gd name="T3" fmla="*/ 0 h 4236"/>
                <a:gd name="T4" fmla="*/ 0 w 3371"/>
                <a:gd name="T5" fmla="*/ 0 h 4236"/>
                <a:gd name="T6" fmla="*/ 0 w 3371"/>
                <a:gd name="T7" fmla="*/ 0 h 4236"/>
                <a:gd name="T8" fmla="*/ 0 w 3371"/>
                <a:gd name="T9" fmla="*/ 0 h 4236"/>
                <a:gd name="T10" fmla="*/ 0 w 3371"/>
                <a:gd name="T11" fmla="*/ 0 h 4236"/>
                <a:gd name="T12" fmla="*/ 0 w 3371"/>
                <a:gd name="T13" fmla="*/ 0 h 4236"/>
                <a:gd name="T14" fmla="*/ 0 w 3371"/>
                <a:gd name="T15" fmla="*/ 0 h 4236"/>
                <a:gd name="T16" fmla="*/ 0 w 3371"/>
                <a:gd name="T17" fmla="*/ 0 h 4236"/>
                <a:gd name="T18" fmla="*/ 0 w 3371"/>
                <a:gd name="T19" fmla="*/ 0 h 4236"/>
                <a:gd name="T20" fmla="*/ 0 w 3371"/>
                <a:gd name="T21" fmla="*/ 0 h 4236"/>
                <a:gd name="T22" fmla="*/ 0 w 3371"/>
                <a:gd name="T23" fmla="*/ 0 h 4236"/>
                <a:gd name="T24" fmla="*/ 0 w 3371"/>
                <a:gd name="T25" fmla="*/ 0 h 4236"/>
                <a:gd name="T26" fmla="*/ 0 w 3371"/>
                <a:gd name="T27" fmla="*/ 0 h 4236"/>
                <a:gd name="T28" fmla="*/ 0 w 3371"/>
                <a:gd name="T29" fmla="*/ 0 h 4236"/>
                <a:gd name="T30" fmla="*/ 0 w 3371"/>
                <a:gd name="T31" fmla="*/ 0 h 4236"/>
                <a:gd name="T32" fmla="*/ 0 w 3371"/>
                <a:gd name="T33" fmla="*/ 0 h 4236"/>
                <a:gd name="T34" fmla="*/ 0 w 3371"/>
                <a:gd name="T35" fmla="*/ 0 h 4236"/>
                <a:gd name="T36" fmla="*/ 0 w 3371"/>
                <a:gd name="T37" fmla="*/ 0 h 4236"/>
                <a:gd name="T38" fmla="*/ 0 w 3371"/>
                <a:gd name="T39" fmla="*/ 0 h 4236"/>
                <a:gd name="T40" fmla="*/ 0 w 3371"/>
                <a:gd name="T41" fmla="*/ 0 h 4236"/>
                <a:gd name="T42" fmla="*/ 0 w 3371"/>
                <a:gd name="T43" fmla="*/ 0 h 4236"/>
                <a:gd name="T44" fmla="*/ 0 w 3371"/>
                <a:gd name="T45" fmla="*/ 0 h 4236"/>
                <a:gd name="T46" fmla="*/ 0 w 3371"/>
                <a:gd name="T47" fmla="*/ 0 h 4236"/>
                <a:gd name="T48" fmla="*/ 0 w 3371"/>
                <a:gd name="T49" fmla="*/ 0 h 4236"/>
                <a:gd name="T50" fmla="*/ 0 w 3371"/>
                <a:gd name="T51" fmla="*/ 0 h 4236"/>
                <a:gd name="T52" fmla="*/ 0 w 3371"/>
                <a:gd name="T53" fmla="*/ 0 h 4236"/>
                <a:gd name="T54" fmla="*/ 0 w 3371"/>
                <a:gd name="T55" fmla="*/ 0 h 4236"/>
                <a:gd name="T56" fmla="*/ 0 w 3371"/>
                <a:gd name="T57" fmla="*/ 0 h 4236"/>
                <a:gd name="T58" fmla="*/ 0 w 3371"/>
                <a:gd name="T59" fmla="*/ 0 h 4236"/>
                <a:gd name="T60" fmla="*/ 0 w 3371"/>
                <a:gd name="T61" fmla="*/ 0 h 4236"/>
                <a:gd name="T62" fmla="*/ 0 w 3371"/>
                <a:gd name="T63" fmla="*/ 0 h 4236"/>
                <a:gd name="T64" fmla="*/ 0 w 3371"/>
                <a:gd name="T65" fmla="*/ 0 h 4236"/>
                <a:gd name="T66" fmla="*/ 0 w 3371"/>
                <a:gd name="T67" fmla="*/ 0 h 4236"/>
                <a:gd name="T68" fmla="*/ 0 w 3371"/>
                <a:gd name="T69" fmla="*/ 0 h 4236"/>
                <a:gd name="T70" fmla="*/ 0 w 3371"/>
                <a:gd name="T71" fmla="*/ 0 h 4236"/>
                <a:gd name="T72" fmla="*/ 0 w 3371"/>
                <a:gd name="T73" fmla="*/ 0 h 4236"/>
                <a:gd name="T74" fmla="*/ 0 w 3371"/>
                <a:gd name="T75" fmla="*/ 0 h 4236"/>
                <a:gd name="T76" fmla="*/ 0 w 3371"/>
                <a:gd name="T77" fmla="*/ 0 h 4236"/>
                <a:gd name="T78" fmla="*/ 0 w 3371"/>
                <a:gd name="T79" fmla="*/ 0 h 4236"/>
                <a:gd name="T80" fmla="*/ 0 w 3371"/>
                <a:gd name="T81" fmla="*/ 0 h 4236"/>
                <a:gd name="T82" fmla="*/ 0 w 3371"/>
                <a:gd name="T83" fmla="*/ 0 h 4236"/>
                <a:gd name="T84" fmla="*/ 0 w 3371"/>
                <a:gd name="T85" fmla="*/ 0 h 4236"/>
                <a:gd name="T86" fmla="*/ 0 w 3371"/>
                <a:gd name="T87" fmla="*/ 0 h 4236"/>
                <a:gd name="T88" fmla="*/ 0 w 3371"/>
                <a:gd name="T89" fmla="*/ 0 h 4236"/>
                <a:gd name="T90" fmla="*/ 0 w 3371"/>
                <a:gd name="T91" fmla="*/ 0 h 4236"/>
                <a:gd name="T92" fmla="*/ 0 w 3371"/>
                <a:gd name="T93" fmla="*/ 0 h 4236"/>
                <a:gd name="T94" fmla="*/ 0 w 3371"/>
                <a:gd name="T95" fmla="*/ 0 h 4236"/>
                <a:gd name="T96" fmla="*/ 0 w 3371"/>
                <a:gd name="T97" fmla="*/ 0 h 4236"/>
                <a:gd name="T98" fmla="*/ 0 w 3371"/>
                <a:gd name="T99" fmla="*/ 0 h 4236"/>
                <a:gd name="T100" fmla="*/ 0 w 3371"/>
                <a:gd name="T101" fmla="*/ 0 h 4236"/>
                <a:gd name="T102" fmla="*/ 0 w 3371"/>
                <a:gd name="T103" fmla="*/ 0 h 4236"/>
                <a:gd name="T104" fmla="*/ 0 w 3371"/>
                <a:gd name="T105" fmla="*/ 0 h 4236"/>
                <a:gd name="T106" fmla="*/ 0 w 3371"/>
                <a:gd name="T107" fmla="*/ 0 h 4236"/>
                <a:gd name="T108" fmla="*/ 0 w 3371"/>
                <a:gd name="T109" fmla="*/ 0 h 4236"/>
                <a:gd name="T110" fmla="*/ 0 w 3371"/>
                <a:gd name="T111" fmla="*/ 0 h 4236"/>
                <a:gd name="T112" fmla="*/ 0 w 3371"/>
                <a:gd name="T113" fmla="*/ 0 h 4236"/>
                <a:gd name="T114" fmla="*/ 0 w 3371"/>
                <a:gd name="T115" fmla="*/ 0 h 4236"/>
                <a:gd name="T116" fmla="*/ 0 w 3371"/>
                <a:gd name="T117" fmla="*/ 0 h 4236"/>
                <a:gd name="T118" fmla="*/ 0 w 3371"/>
                <a:gd name="T119" fmla="*/ 0 h 4236"/>
                <a:gd name="T120" fmla="*/ 0 w 3371"/>
                <a:gd name="T121" fmla="*/ 0 h 4236"/>
                <a:gd name="T122" fmla="*/ 0 w 3371"/>
                <a:gd name="T123" fmla="*/ 0 h 4236"/>
                <a:gd name="T124" fmla="*/ 0 w 3371"/>
                <a:gd name="T125" fmla="*/ 0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5">
              <a:extLst>
                <a:ext uri="{FF2B5EF4-FFF2-40B4-BE49-F238E27FC236}">
                  <a16:creationId xmlns:a16="http://schemas.microsoft.com/office/drawing/2014/main" id="{6FA64304-FB80-7560-7D48-69B6880A6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6288" y="703263"/>
              <a:ext cx="33338" cy="38100"/>
            </a:xfrm>
            <a:custGeom>
              <a:avLst/>
              <a:gdLst>
                <a:gd name="T0" fmla="*/ 0 w 304"/>
                <a:gd name="T1" fmla="*/ 0 h 338"/>
                <a:gd name="T2" fmla="*/ 0 w 304"/>
                <a:gd name="T3" fmla="*/ 0 h 338"/>
                <a:gd name="T4" fmla="*/ 0 w 304"/>
                <a:gd name="T5" fmla="*/ 0 h 338"/>
                <a:gd name="T6" fmla="*/ 0 w 304"/>
                <a:gd name="T7" fmla="*/ 0 h 338"/>
                <a:gd name="T8" fmla="*/ 0 w 304"/>
                <a:gd name="T9" fmla="*/ 0 h 338"/>
                <a:gd name="T10" fmla="*/ 0 w 304"/>
                <a:gd name="T11" fmla="*/ 0 h 338"/>
                <a:gd name="T12" fmla="*/ 0 w 304"/>
                <a:gd name="T13" fmla="*/ 0 h 338"/>
                <a:gd name="T14" fmla="*/ 0 w 304"/>
                <a:gd name="T15" fmla="*/ 0 h 338"/>
                <a:gd name="T16" fmla="*/ 0 w 304"/>
                <a:gd name="T17" fmla="*/ 0 h 338"/>
                <a:gd name="T18" fmla="*/ 0 w 304"/>
                <a:gd name="T19" fmla="*/ 0 h 338"/>
                <a:gd name="T20" fmla="*/ 0 w 304"/>
                <a:gd name="T21" fmla="*/ 0 h 338"/>
                <a:gd name="T22" fmla="*/ 0 w 304"/>
                <a:gd name="T23" fmla="*/ 0 h 338"/>
                <a:gd name="T24" fmla="*/ 0 w 304"/>
                <a:gd name="T25" fmla="*/ 0 h 338"/>
                <a:gd name="T26" fmla="*/ 0 w 304"/>
                <a:gd name="T27" fmla="*/ 0 h 338"/>
                <a:gd name="T28" fmla="*/ 0 w 304"/>
                <a:gd name="T29" fmla="*/ 0 h 338"/>
                <a:gd name="T30" fmla="*/ 0 w 304"/>
                <a:gd name="T31" fmla="*/ 0 h 338"/>
                <a:gd name="T32" fmla="*/ 0 w 304"/>
                <a:gd name="T33" fmla="*/ 0 h 338"/>
                <a:gd name="T34" fmla="*/ 0 w 304"/>
                <a:gd name="T35" fmla="*/ 0 h 338"/>
                <a:gd name="T36" fmla="*/ 0 w 304"/>
                <a:gd name="T37" fmla="*/ 0 h 338"/>
                <a:gd name="T38" fmla="*/ 0 w 304"/>
                <a:gd name="T39" fmla="*/ 0 h 338"/>
                <a:gd name="T40" fmla="*/ 0 w 304"/>
                <a:gd name="T41" fmla="*/ 0 h 338"/>
                <a:gd name="T42" fmla="*/ 0 w 304"/>
                <a:gd name="T43" fmla="*/ 0 h 338"/>
                <a:gd name="T44" fmla="*/ 0 w 304"/>
                <a:gd name="T45" fmla="*/ 0 h 338"/>
                <a:gd name="T46" fmla="*/ 0 w 304"/>
                <a:gd name="T47" fmla="*/ 0 h 338"/>
                <a:gd name="T48" fmla="*/ 0 w 304"/>
                <a:gd name="T49" fmla="*/ 0 h 338"/>
                <a:gd name="T50" fmla="*/ 0 w 304"/>
                <a:gd name="T51" fmla="*/ 0 h 338"/>
                <a:gd name="T52" fmla="*/ 0 w 304"/>
                <a:gd name="T53" fmla="*/ 0 h 338"/>
                <a:gd name="T54" fmla="*/ 0 w 304"/>
                <a:gd name="T55" fmla="*/ 0 h 338"/>
                <a:gd name="T56" fmla="*/ 0 w 304"/>
                <a:gd name="T57" fmla="*/ 0 h 338"/>
                <a:gd name="T58" fmla="*/ 0 w 304"/>
                <a:gd name="T59" fmla="*/ 0 h 338"/>
                <a:gd name="T60" fmla="*/ 0 w 304"/>
                <a:gd name="T61" fmla="*/ 0 h 338"/>
                <a:gd name="T62" fmla="*/ 0 w 304"/>
                <a:gd name="T63" fmla="*/ 0 h 338"/>
                <a:gd name="T64" fmla="*/ 0 w 304"/>
                <a:gd name="T65" fmla="*/ 0 h 338"/>
                <a:gd name="T66" fmla="*/ 0 w 304"/>
                <a:gd name="T67" fmla="*/ 0 h 338"/>
                <a:gd name="T68" fmla="*/ 0 w 304"/>
                <a:gd name="T69" fmla="*/ 0 h 338"/>
                <a:gd name="T70" fmla="*/ 0 w 304"/>
                <a:gd name="T71" fmla="*/ 0 h 338"/>
                <a:gd name="T72" fmla="*/ 0 w 304"/>
                <a:gd name="T73" fmla="*/ 0 h 338"/>
                <a:gd name="T74" fmla="*/ 0 w 304"/>
                <a:gd name="T75" fmla="*/ 0 h 338"/>
                <a:gd name="T76" fmla="*/ 0 w 304"/>
                <a:gd name="T77" fmla="*/ 0 h 338"/>
                <a:gd name="T78" fmla="*/ 0 w 304"/>
                <a:gd name="T79" fmla="*/ 0 h 338"/>
                <a:gd name="T80" fmla="*/ 0 w 304"/>
                <a:gd name="T81" fmla="*/ 0 h 338"/>
                <a:gd name="T82" fmla="*/ 0 w 304"/>
                <a:gd name="T83" fmla="*/ 0 h 338"/>
                <a:gd name="T84" fmla="*/ 0 w 304"/>
                <a:gd name="T85" fmla="*/ 0 h 338"/>
                <a:gd name="T86" fmla="*/ 0 w 304"/>
                <a:gd name="T87" fmla="*/ 0 h 338"/>
                <a:gd name="T88" fmla="*/ 0 w 304"/>
                <a:gd name="T89" fmla="*/ 0 h 338"/>
                <a:gd name="T90" fmla="*/ 0 w 304"/>
                <a:gd name="T91" fmla="*/ 0 h 338"/>
                <a:gd name="T92" fmla="*/ 0 w 304"/>
                <a:gd name="T93" fmla="*/ 0 h 338"/>
                <a:gd name="T94" fmla="*/ 0 w 304"/>
                <a:gd name="T95" fmla="*/ 0 h 338"/>
                <a:gd name="T96" fmla="*/ 0 w 304"/>
                <a:gd name="T97" fmla="*/ 0 h 338"/>
                <a:gd name="T98" fmla="*/ 0 w 304"/>
                <a:gd name="T99" fmla="*/ 0 h 338"/>
                <a:gd name="T100" fmla="*/ 0 w 304"/>
                <a:gd name="T101" fmla="*/ 0 h 338"/>
                <a:gd name="T102" fmla="*/ 0 w 304"/>
                <a:gd name="T103" fmla="*/ 0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0 w 304"/>
                <a:gd name="T117" fmla="*/ 0 h 338"/>
                <a:gd name="T118" fmla="*/ 0 w 304"/>
                <a:gd name="T119" fmla="*/ 0 h 338"/>
                <a:gd name="T120" fmla="*/ 0 w 304"/>
                <a:gd name="T121" fmla="*/ 0 h 338"/>
                <a:gd name="T122" fmla="*/ 0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6">
              <a:extLst>
                <a:ext uri="{FF2B5EF4-FFF2-40B4-BE49-F238E27FC236}">
                  <a16:creationId xmlns:a16="http://schemas.microsoft.com/office/drawing/2014/main" id="{887A4D77-B95B-DF73-7EDE-D85C63344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013" y="684213"/>
              <a:ext cx="36513" cy="42863"/>
            </a:xfrm>
            <a:custGeom>
              <a:avLst/>
              <a:gdLst>
                <a:gd name="T0" fmla="*/ 0 w 311"/>
                <a:gd name="T1" fmla="*/ 0 h 374"/>
                <a:gd name="T2" fmla="*/ 0 w 311"/>
                <a:gd name="T3" fmla="*/ 0 h 374"/>
                <a:gd name="T4" fmla="*/ 0 w 311"/>
                <a:gd name="T5" fmla="*/ 0 h 374"/>
                <a:gd name="T6" fmla="*/ 0 w 311"/>
                <a:gd name="T7" fmla="*/ 0 h 374"/>
                <a:gd name="T8" fmla="*/ 0 w 311"/>
                <a:gd name="T9" fmla="*/ 0 h 374"/>
                <a:gd name="T10" fmla="*/ 0 w 311"/>
                <a:gd name="T11" fmla="*/ 0 h 374"/>
                <a:gd name="T12" fmla="*/ 0 w 311"/>
                <a:gd name="T13" fmla="*/ 0 h 374"/>
                <a:gd name="T14" fmla="*/ 0 w 311"/>
                <a:gd name="T15" fmla="*/ 0 h 374"/>
                <a:gd name="T16" fmla="*/ 0 w 311"/>
                <a:gd name="T17" fmla="*/ 0 h 374"/>
                <a:gd name="T18" fmla="*/ 0 w 311"/>
                <a:gd name="T19" fmla="*/ 0 h 374"/>
                <a:gd name="T20" fmla="*/ 0 w 311"/>
                <a:gd name="T21" fmla="*/ 0 h 374"/>
                <a:gd name="T22" fmla="*/ 0 w 311"/>
                <a:gd name="T23" fmla="*/ 0 h 374"/>
                <a:gd name="T24" fmla="*/ 0 w 311"/>
                <a:gd name="T25" fmla="*/ 0 h 374"/>
                <a:gd name="T26" fmla="*/ 0 w 311"/>
                <a:gd name="T27" fmla="*/ 0 h 374"/>
                <a:gd name="T28" fmla="*/ 0 w 311"/>
                <a:gd name="T29" fmla="*/ 0 h 374"/>
                <a:gd name="T30" fmla="*/ 0 w 311"/>
                <a:gd name="T31" fmla="*/ 0 h 374"/>
                <a:gd name="T32" fmla="*/ 0 w 311"/>
                <a:gd name="T33" fmla="*/ 0 h 374"/>
                <a:gd name="T34" fmla="*/ 0 w 311"/>
                <a:gd name="T35" fmla="*/ 0 h 374"/>
                <a:gd name="T36" fmla="*/ 0 w 311"/>
                <a:gd name="T37" fmla="*/ 0 h 374"/>
                <a:gd name="T38" fmla="*/ 0 w 311"/>
                <a:gd name="T39" fmla="*/ 0 h 374"/>
                <a:gd name="T40" fmla="*/ 0 w 311"/>
                <a:gd name="T41" fmla="*/ 0 h 374"/>
                <a:gd name="T42" fmla="*/ 0 w 311"/>
                <a:gd name="T43" fmla="*/ 0 h 374"/>
                <a:gd name="T44" fmla="*/ 0 w 311"/>
                <a:gd name="T45" fmla="*/ 0 h 374"/>
                <a:gd name="T46" fmla="*/ 0 w 311"/>
                <a:gd name="T47" fmla="*/ 0 h 374"/>
                <a:gd name="T48" fmla="*/ 0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7">
              <a:extLst>
                <a:ext uri="{FF2B5EF4-FFF2-40B4-BE49-F238E27FC236}">
                  <a16:creationId xmlns:a16="http://schemas.microsoft.com/office/drawing/2014/main" id="{6D167F19-5BA2-9954-83EF-951C5635B2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563" y="654050"/>
              <a:ext cx="44450" cy="42863"/>
            </a:xfrm>
            <a:custGeom>
              <a:avLst/>
              <a:gdLst>
                <a:gd name="T0" fmla="*/ 0 w 387"/>
                <a:gd name="T1" fmla="*/ 0 h 371"/>
                <a:gd name="T2" fmla="*/ 0 w 387"/>
                <a:gd name="T3" fmla="*/ 0 h 371"/>
                <a:gd name="T4" fmla="*/ 0 w 387"/>
                <a:gd name="T5" fmla="*/ 0 h 371"/>
                <a:gd name="T6" fmla="*/ 0 w 387"/>
                <a:gd name="T7" fmla="*/ 0 h 371"/>
                <a:gd name="T8" fmla="*/ 0 w 387"/>
                <a:gd name="T9" fmla="*/ 0 h 371"/>
                <a:gd name="T10" fmla="*/ 0 w 387"/>
                <a:gd name="T11" fmla="*/ 0 h 371"/>
                <a:gd name="T12" fmla="*/ 0 w 387"/>
                <a:gd name="T13" fmla="*/ 0 h 371"/>
                <a:gd name="T14" fmla="*/ 0 w 387"/>
                <a:gd name="T15" fmla="*/ 0 h 371"/>
                <a:gd name="T16" fmla="*/ 0 w 387"/>
                <a:gd name="T17" fmla="*/ 0 h 371"/>
                <a:gd name="T18" fmla="*/ 0 w 387"/>
                <a:gd name="T19" fmla="*/ 0 h 371"/>
                <a:gd name="T20" fmla="*/ 0 w 387"/>
                <a:gd name="T21" fmla="*/ 0 h 371"/>
                <a:gd name="T22" fmla="*/ 0 w 387"/>
                <a:gd name="T23" fmla="*/ 0 h 371"/>
                <a:gd name="T24" fmla="*/ 0 w 387"/>
                <a:gd name="T25" fmla="*/ 0 h 371"/>
                <a:gd name="T26" fmla="*/ 0 w 387"/>
                <a:gd name="T27" fmla="*/ 0 h 371"/>
                <a:gd name="T28" fmla="*/ 0 w 387"/>
                <a:gd name="T29" fmla="*/ 0 h 371"/>
                <a:gd name="T30" fmla="*/ 0 w 387"/>
                <a:gd name="T31" fmla="*/ 0 h 371"/>
                <a:gd name="T32" fmla="*/ 0 w 387"/>
                <a:gd name="T33" fmla="*/ 0 h 371"/>
                <a:gd name="T34" fmla="*/ 0 w 387"/>
                <a:gd name="T35" fmla="*/ 0 h 371"/>
                <a:gd name="T36" fmla="*/ 0 w 387"/>
                <a:gd name="T37" fmla="*/ 0 h 371"/>
                <a:gd name="T38" fmla="*/ 0 w 387"/>
                <a:gd name="T39" fmla="*/ 0 h 371"/>
                <a:gd name="T40" fmla="*/ 0 w 387"/>
                <a:gd name="T41" fmla="*/ 0 h 371"/>
                <a:gd name="T42" fmla="*/ 0 w 387"/>
                <a:gd name="T43" fmla="*/ 0 h 371"/>
                <a:gd name="T44" fmla="*/ 0 w 387"/>
                <a:gd name="T45" fmla="*/ 0 h 371"/>
                <a:gd name="T46" fmla="*/ 0 w 387"/>
                <a:gd name="T47" fmla="*/ 0 h 371"/>
                <a:gd name="T48" fmla="*/ 0 w 387"/>
                <a:gd name="T49" fmla="*/ 0 h 371"/>
                <a:gd name="T50" fmla="*/ 0 w 387"/>
                <a:gd name="T51" fmla="*/ 0 h 371"/>
                <a:gd name="T52" fmla="*/ 0 w 387"/>
                <a:gd name="T53" fmla="*/ 0 h 371"/>
                <a:gd name="T54" fmla="*/ 0 w 387"/>
                <a:gd name="T55" fmla="*/ 0 h 371"/>
                <a:gd name="T56" fmla="*/ 0 w 387"/>
                <a:gd name="T57" fmla="*/ 0 h 371"/>
                <a:gd name="T58" fmla="*/ 0 w 387"/>
                <a:gd name="T59" fmla="*/ 0 h 371"/>
                <a:gd name="T60" fmla="*/ 0 w 387"/>
                <a:gd name="T61" fmla="*/ 0 h 371"/>
                <a:gd name="T62" fmla="*/ 0 w 387"/>
                <a:gd name="T63" fmla="*/ 0 h 371"/>
                <a:gd name="T64" fmla="*/ 0 w 387"/>
                <a:gd name="T65" fmla="*/ 0 h 371"/>
                <a:gd name="T66" fmla="*/ 0 w 387"/>
                <a:gd name="T67" fmla="*/ 0 h 371"/>
                <a:gd name="T68" fmla="*/ 0 w 387"/>
                <a:gd name="T69" fmla="*/ 0 h 371"/>
                <a:gd name="T70" fmla="*/ 0 w 387"/>
                <a:gd name="T71" fmla="*/ 0 h 371"/>
                <a:gd name="T72" fmla="*/ 0 w 387"/>
                <a:gd name="T73" fmla="*/ 0 h 371"/>
                <a:gd name="T74" fmla="*/ 0 w 387"/>
                <a:gd name="T75" fmla="*/ 0 h 371"/>
                <a:gd name="T76" fmla="*/ 0 w 387"/>
                <a:gd name="T77" fmla="*/ 0 h 371"/>
                <a:gd name="T78" fmla="*/ 0 w 387"/>
                <a:gd name="T79" fmla="*/ 0 h 371"/>
                <a:gd name="T80" fmla="*/ 0 w 387"/>
                <a:gd name="T81" fmla="*/ 0 h 371"/>
                <a:gd name="T82" fmla="*/ 0 w 387"/>
                <a:gd name="T83" fmla="*/ 0 h 371"/>
                <a:gd name="T84" fmla="*/ 0 w 387"/>
                <a:gd name="T85" fmla="*/ 0 h 371"/>
                <a:gd name="T86" fmla="*/ 0 w 387"/>
                <a:gd name="T87" fmla="*/ 0 h 371"/>
                <a:gd name="T88" fmla="*/ 0 w 387"/>
                <a:gd name="T89" fmla="*/ 0 h 371"/>
                <a:gd name="T90" fmla="*/ 0 w 387"/>
                <a:gd name="T91" fmla="*/ 0 h 371"/>
                <a:gd name="T92" fmla="*/ 0 w 387"/>
                <a:gd name="T93" fmla="*/ 0 h 371"/>
                <a:gd name="T94" fmla="*/ 0 w 387"/>
                <a:gd name="T95" fmla="*/ 0 h 371"/>
                <a:gd name="T96" fmla="*/ 0 w 387"/>
                <a:gd name="T97" fmla="*/ 0 h 371"/>
                <a:gd name="T98" fmla="*/ 0 w 387"/>
                <a:gd name="T99" fmla="*/ 0 h 371"/>
                <a:gd name="T100" fmla="*/ 0 w 387"/>
                <a:gd name="T101" fmla="*/ 0 h 371"/>
                <a:gd name="T102" fmla="*/ 0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8">
              <a:extLst>
                <a:ext uri="{FF2B5EF4-FFF2-40B4-BE49-F238E27FC236}">
                  <a16:creationId xmlns:a16="http://schemas.microsoft.com/office/drawing/2014/main" id="{3D31FAAC-E808-7B72-A86C-CA2D4855A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576" y="620713"/>
              <a:ext cx="42863" cy="36513"/>
            </a:xfrm>
            <a:custGeom>
              <a:avLst/>
              <a:gdLst>
                <a:gd name="T0" fmla="*/ 0 w 374"/>
                <a:gd name="T1" fmla="*/ 0 h 320"/>
                <a:gd name="T2" fmla="*/ 0 w 374"/>
                <a:gd name="T3" fmla="*/ 0 h 320"/>
                <a:gd name="T4" fmla="*/ 0 w 374"/>
                <a:gd name="T5" fmla="*/ 0 h 320"/>
                <a:gd name="T6" fmla="*/ 0 w 374"/>
                <a:gd name="T7" fmla="*/ 0 h 320"/>
                <a:gd name="T8" fmla="*/ 0 w 374"/>
                <a:gd name="T9" fmla="*/ 0 h 320"/>
                <a:gd name="T10" fmla="*/ 0 w 374"/>
                <a:gd name="T11" fmla="*/ 0 h 320"/>
                <a:gd name="T12" fmla="*/ 0 w 374"/>
                <a:gd name="T13" fmla="*/ 0 h 320"/>
                <a:gd name="T14" fmla="*/ 0 w 374"/>
                <a:gd name="T15" fmla="*/ 0 h 320"/>
                <a:gd name="T16" fmla="*/ 0 w 374"/>
                <a:gd name="T17" fmla="*/ 0 h 320"/>
                <a:gd name="T18" fmla="*/ 0 w 374"/>
                <a:gd name="T19" fmla="*/ 0 h 320"/>
                <a:gd name="T20" fmla="*/ 0 w 374"/>
                <a:gd name="T21" fmla="*/ 0 h 320"/>
                <a:gd name="T22" fmla="*/ 0 w 374"/>
                <a:gd name="T23" fmla="*/ 0 h 320"/>
                <a:gd name="T24" fmla="*/ 0 w 374"/>
                <a:gd name="T25" fmla="*/ 0 h 320"/>
                <a:gd name="T26" fmla="*/ 0 w 374"/>
                <a:gd name="T27" fmla="*/ 0 h 320"/>
                <a:gd name="T28" fmla="*/ 0 w 374"/>
                <a:gd name="T29" fmla="*/ 0 h 320"/>
                <a:gd name="T30" fmla="*/ 0 w 374"/>
                <a:gd name="T31" fmla="*/ 0 h 320"/>
                <a:gd name="T32" fmla="*/ 0 w 374"/>
                <a:gd name="T33" fmla="*/ 0 h 320"/>
                <a:gd name="T34" fmla="*/ 0 w 374"/>
                <a:gd name="T35" fmla="*/ 0 h 320"/>
                <a:gd name="T36" fmla="*/ 0 w 374"/>
                <a:gd name="T37" fmla="*/ 0 h 320"/>
                <a:gd name="T38" fmla="*/ 0 w 374"/>
                <a:gd name="T39" fmla="*/ 0 h 320"/>
                <a:gd name="T40" fmla="*/ 0 w 374"/>
                <a:gd name="T41" fmla="*/ 0 h 320"/>
                <a:gd name="T42" fmla="*/ 0 w 374"/>
                <a:gd name="T43" fmla="*/ 0 h 320"/>
                <a:gd name="T44" fmla="*/ 0 w 374"/>
                <a:gd name="T45" fmla="*/ 0 h 320"/>
                <a:gd name="T46" fmla="*/ 0 w 374"/>
                <a:gd name="T47" fmla="*/ 0 h 320"/>
                <a:gd name="T48" fmla="*/ 0 w 374"/>
                <a:gd name="T49" fmla="*/ 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9">
              <a:extLst>
                <a:ext uri="{FF2B5EF4-FFF2-40B4-BE49-F238E27FC236}">
                  <a16:creationId xmlns:a16="http://schemas.microsoft.com/office/drawing/2014/main" id="{72666379-3099-5F78-D392-2A5D0C0023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113" y="579438"/>
              <a:ext cx="42863" cy="41275"/>
            </a:xfrm>
            <a:custGeom>
              <a:avLst/>
              <a:gdLst>
                <a:gd name="T0" fmla="*/ 0 w 373"/>
                <a:gd name="T1" fmla="*/ 0 h 359"/>
                <a:gd name="T2" fmla="*/ 0 w 373"/>
                <a:gd name="T3" fmla="*/ 0 h 359"/>
                <a:gd name="T4" fmla="*/ 0 w 373"/>
                <a:gd name="T5" fmla="*/ 0 h 359"/>
                <a:gd name="T6" fmla="*/ 0 w 373"/>
                <a:gd name="T7" fmla="*/ 0 h 359"/>
                <a:gd name="T8" fmla="*/ 0 w 373"/>
                <a:gd name="T9" fmla="*/ 0 h 359"/>
                <a:gd name="T10" fmla="*/ 0 w 373"/>
                <a:gd name="T11" fmla="*/ 0 h 359"/>
                <a:gd name="T12" fmla="*/ 0 w 373"/>
                <a:gd name="T13" fmla="*/ 0 h 359"/>
                <a:gd name="T14" fmla="*/ 0 w 373"/>
                <a:gd name="T15" fmla="*/ 0 h 359"/>
                <a:gd name="T16" fmla="*/ 0 w 373"/>
                <a:gd name="T17" fmla="*/ 0 h 359"/>
                <a:gd name="T18" fmla="*/ 0 w 373"/>
                <a:gd name="T19" fmla="*/ 0 h 359"/>
                <a:gd name="T20" fmla="*/ 0 w 373"/>
                <a:gd name="T21" fmla="*/ 0 h 359"/>
                <a:gd name="T22" fmla="*/ 0 w 373"/>
                <a:gd name="T23" fmla="*/ 0 h 359"/>
                <a:gd name="T24" fmla="*/ 0 w 373"/>
                <a:gd name="T25" fmla="*/ 0 h 359"/>
                <a:gd name="T26" fmla="*/ 0 w 373"/>
                <a:gd name="T27" fmla="*/ 0 h 359"/>
                <a:gd name="T28" fmla="*/ 0 w 373"/>
                <a:gd name="T29" fmla="*/ 0 h 359"/>
                <a:gd name="T30" fmla="*/ 0 w 373"/>
                <a:gd name="T31" fmla="*/ 0 h 359"/>
                <a:gd name="T32" fmla="*/ 0 w 373"/>
                <a:gd name="T33" fmla="*/ 0 h 359"/>
                <a:gd name="T34" fmla="*/ 0 w 373"/>
                <a:gd name="T35" fmla="*/ 0 h 359"/>
                <a:gd name="T36" fmla="*/ 0 w 373"/>
                <a:gd name="T37" fmla="*/ 0 h 359"/>
                <a:gd name="T38" fmla="*/ 0 w 373"/>
                <a:gd name="T39" fmla="*/ 0 h 359"/>
                <a:gd name="T40" fmla="*/ 0 w 373"/>
                <a:gd name="T41" fmla="*/ 0 h 359"/>
                <a:gd name="T42" fmla="*/ 0 w 373"/>
                <a:gd name="T43" fmla="*/ 0 h 359"/>
                <a:gd name="T44" fmla="*/ 0 w 373"/>
                <a:gd name="T45" fmla="*/ 0 h 359"/>
                <a:gd name="T46" fmla="*/ 0 w 373"/>
                <a:gd name="T47" fmla="*/ 0 h 359"/>
                <a:gd name="T48" fmla="*/ 0 w 373"/>
                <a:gd name="T49" fmla="*/ 0 h 359"/>
                <a:gd name="T50" fmla="*/ 0 w 373"/>
                <a:gd name="T51" fmla="*/ 0 h 359"/>
                <a:gd name="T52" fmla="*/ 0 w 373"/>
                <a:gd name="T53" fmla="*/ 0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20">
              <a:extLst>
                <a:ext uri="{FF2B5EF4-FFF2-40B4-BE49-F238E27FC236}">
                  <a16:creationId xmlns:a16="http://schemas.microsoft.com/office/drawing/2014/main" id="{0DC7F457-A386-0616-5C9C-ECAD21A26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413" y="534988"/>
              <a:ext cx="41275" cy="36513"/>
            </a:xfrm>
            <a:custGeom>
              <a:avLst/>
              <a:gdLst>
                <a:gd name="T0" fmla="*/ 0 w 361"/>
                <a:gd name="T1" fmla="*/ 0 h 320"/>
                <a:gd name="T2" fmla="*/ 0 w 361"/>
                <a:gd name="T3" fmla="*/ 0 h 320"/>
                <a:gd name="T4" fmla="*/ 0 w 361"/>
                <a:gd name="T5" fmla="*/ 0 h 320"/>
                <a:gd name="T6" fmla="*/ 0 w 361"/>
                <a:gd name="T7" fmla="*/ 0 h 320"/>
                <a:gd name="T8" fmla="*/ 0 w 361"/>
                <a:gd name="T9" fmla="*/ 0 h 320"/>
                <a:gd name="T10" fmla="*/ 0 w 361"/>
                <a:gd name="T11" fmla="*/ 0 h 320"/>
                <a:gd name="T12" fmla="*/ 0 w 361"/>
                <a:gd name="T13" fmla="*/ 0 h 320"/>
                <a:gd name="T14" fmla="*/ 0 w 361"/>
                <a:gd name="T15" fmla="*/ 0 h 320"/>
                <a:gd name="T16" fmla="*/ 0 w 361"/>
                <a:gd name="T17" fmla="*/ 0 h 320"/>
                <a:gd name="T18" fmla="*/ 0 w 361"/>
                <a:gd name="T19" fmla="*/ 0 h 320"/>
                <a:gd name="T20" fmla="*/ 0 w 361"/>
                <a:gd name="T21" fmla="*/ 0 h 320"/>
                <a:gd name="T22" fmla="*/ 0 w 361"/>
                <a:gd name="T23" fmla="*/ 0 h 320"/>
                <a:gd name="T24" fmla="*/ 0 w 361"/>
                <a:gd name="T25" fmla="*/ 0 h 320"/>
                <a:gd name="T26" fmla="*/ 0 w 361"/>
                <a:gd name="T27" fmla="*/ 0 h 320"/>
                <a:gd name="T28" fmla="*/ 0 w 361"/>
                <a:gd name="T29" fmla="*/ 0 h 320"/>
                <a:gd name="T30" fmla="*/ 0 w 361"/>
                <a:gd name="T31" fmla="*/ 0 h 320"/>
                <a:gd name="T32" fmla="*/ 0 w 361"/>
                <a:gd name="T33" fmla="*/ 0 h 320"/>
                <a:gd name="T34" fmla="*/ 0 w 361"/>
                <a:gd name="T35" fmla="*/ 0 h 320"/>
                <a:gd name="T36" fmla="*/ 0 w 361"/>
                <a:gd name="T37" fmla="*/ 0 h 320"/>
                <a:gd name="T38" fmla="*/ 0 w 361"/>
                <a:gd name="T39" fmla="*/ 0 h 320"/>
                <a:gd name="T40" fmla="*/ 0 w 361"/>
                <a:gd name="T41" fmla="*/ 0 h 320"/>
                <a:gd name="T42" fmla="*/ 0 w 361"/>
                <a:gd name="T43" fmla="*/ 0 h 320"/>
                <a:gd name="T44" fmla="*/ 0 w 361"/>
                <a:gd name="T45" fmla="*/ 0 h 320"/>
                <a:gd name="T46" fmla="*/ 0 w 361"/>
                <a:gd name="T47" fmla="*/ 0 h 320"/>
                <a:gd name="T48" fmla="*/ 0 w 361"/>
                <a:gd name="T49" fmla="*/ 0 h 320"/>
                <a:gd name="T50" fmla="*/ 0 w 361"/>
                <a:gd name="T51" fmla="*/ 0 h 320"/>
                <a:gd name="T52" fmla="*/ 0 w 361"/>
                <a:gd name="T53" fmla="*/ 0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21">
              <a:extLst>
                <a:ext uri="{FF2B5EF4-FFF2-40B4-BE49-F238E27FC236}">
                  <a16:creationId xmlns:a16="http://schemas.microsoft.com/office/drawing/2014/main" id="{20F3345B-551A-AA64-9815-372C801ED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76" y="484188"/>
              <a:ext cx="39688" cy="39688"/>
            </a:xfrm>
            <a:custGeom>
              <a:avLst/>
              <a:gdLst>
                <a:gd name="T0" fmla="*/ 0 w 355"/>
                <a:gd name="T1" fmla="*/ 0 h 354"/>
                <a:gd name="T2" fmla="*/ 0 w 355"/>
                <a:gd name="T3" fmla="*/ 0 h 354"/>
                <a:gd name="T4" fmla="*/ 0 w 355"/>
                <a:gd name="T5" fmla="*/ 0 h 354"/>
                <a:gd name="T6" fmla="*/ 0 w 355"/>
                <a:gd name="T7" fmla="*/ 0 h 354"/>
                <a:gd name="T8" fmla="*/ 0 w 355"/>
                <a:gd name="T9" fmla="*/ 0 h 354"/>
                <a:gd name="T10" fmla="*/ 0 w 355"/>
                <a:gd name="T11" fmla="*/ 0 h 354"/>
                <a:gd name="T12" fmla="*/ 0 w 355"/>
                <a:gd name="T13" fmla="*/ 0 h 354"/>
                <a:gd name="T14" fmla="*/ 0 w 355"/>
                <a:gd name="T15" fmla="*/ 0 h 354"/>
                <a:gd name="T16" fmla="*/ 0 w 355"/>
                <a:gd name="T17" fmla="*/ 0 h 354"/>
                <a:gd name="T18" fmla="*/ 0 w 355"/>
                <a:gd name="T19" fmla="*/ 0 h 354"/>
                <a:gd name="T20" fmla="*/ 0 w 355"/>
                <a:gd name="T21" fmla="*/ 0 h 354"/>
                <a:gd name="T22" fmla="*/ 0 w 355"/>
                <a:gd name="T23" fmla="*/ 0 h 354"/>
                <a:gd name="T24" fmla="*/ 0 w 355"/>
                <a:gd name="T25" fmla="*/ 0 h 354"/>
                <a:gd name="T26" fmla="*/ 0 w 355"/>
                <a:gd name="T27" fmla="*/ 0 h 354"/>
                <a:gd name="T28" fmla="*/ 0 w 355"/>
                <a:gd name="T29" fmla="*/ 0 h 354"/>
                <a:gd name="T30" fmla="*/ 0 w 355"/>
                <a:gd name="T31" fmla="*/ 0 h 354"/>
                <a:gd name="T32" fmla="*/ 0 w 355"/>
                <a:gd name="T33" fmla="*/ 0 h 354"/>
                <a:gd name="T34" fmla="*/ 0 w 355"/>
                <a:gd name="T35" fmla="*/ 0 h 354"/>
                <a:gd name="T36" fmla="*/ 0 w 355"/>
                <a:gd name="T37" fmla="*/ 0 h 354"/>
                <a:gd name="T38" fmla="*/ 0 w 355"/>
                <a:gd name="T39" fmla="*/ 0 h 354"/>
                <a:gd name="T40" fmla="*/ 0 w 355"/>
                <a:gd name="T41" fmla="*/ 0 h 354"/>
                <a:gd name="T42" fmla="*/ 0 w 355"/>
                <a:gd name="T43" fmla="*/ 0 h 354"/>
                <a:gd name="T44" fmla="*/ 0 w 355"/>
                <a:gd name="T45" fmla="*/ 0 h 354"/>
                <a:gd name="T46" fmla="*/ 0 w 355"/>
                <a:gd name="T47" fmla="*/ 0 h 354"/>
                <a:gd name="T48" fmla="*/ 0 w 355"/>
                <a:gd name="T49" fmla="*/ 0 h 354"/>
                <a:gd name="T50" fmla="*/ 0 w 355"/>
                <a:gd name="T51" fmla="*/ 0 h 354"/>
                <a:gd name="T52" fmla="*/ 0 w 355"/>
                <a:gd name="T53" fmla="*/ 0 h 354"/>
                <a:gd name="T54" fmla="*/ 0 w 355"/>
                <a:gd name="T55" fmla="*/ 0 h 354"/>
                <a:gd name="T56" fmla="*/ 0 w 355"/>
                <a:gd name="T57" fmla="*/ 0 h 354"/>
                <a:gd name="T58" fmla="*/ 0 w 355"/>
                <a:gd name="T59" fmla="*/ 0 h 354"/>
                <a:gd name="T60" fmla="*/ 0 w 355"/>
                <a:gd name="T61" fmla="*/ 0 h 354"/>
                <a:gd name="T62" fmla="*/ 0 w 355"/>
                <a:gd name="T63" fmla="*/ 0 h 354"/>
                <a:gd name="T64" fmla="*/ 0 w 355"/>
                <a:gd name="T65" fmla="*/ 0 h 354"/>
                <a:gd name="T66" fmla="*/ 0 w 355"/>
                <a:gd name="T67" fmla="*/ 0 h 354"/>
                <a:gd name="T68" fmla="*/ 0 w 355"/>
                <a:gd name="T69" fmla="*/ 0 h 354"/>
                <a:gd name="T70" fmla="*/ 0 w 355"/>
                <a:gd name="T71" fmla="*/ 0 h 354"/>
                <a:gd name="T72" fmla="*/ 0 w 355"/>
                <a:gd name="T73" fmla="*/ 0 h 354"/>
                <a:gd name="T74" fmla="*/ 0 w 355"/>
                <a:gd name="T75" fmla="*/ 0 h 354"/>
                <a:gd name="T76" fmla="*/ 0 w 355"/>
                <a:gd name="T77" fmla="*/ 0 h 354"/>
                <a:gd name="T78" fmla="*/ 0 w 355"/>
                <a:gd name="T79" fmla="*/ 0 h 354"/>
                <a:gd name="T80" fmla="*/ 0 w 355"/>
                <a:gd name="T81" fmla="*/ 0 h 354"/>
                <a:gd name="T82" fmla="*/ 0 w 355"/>
                <a:gd name="T83" fmla="*/ 0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2">
              <a:extLst>
                <a:ext uri="{FF2B5EF4-FFF2-40B4-BE49-F238E27FC236}">
                  <a16:creationId xmlns:a16="http://schemas.microsoft.com/office/drawing/2014/main" id="{9FFA5B1D-D29A-BE76-ABEA-1CC5D45CB1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888" y="411163"/>
              <a:ext cx="38100" cy="53975"/>
            </a:xfrm>
            <a:custGeom>
              <a:avLst/>
              <a:gdLst>
                <a:gd name="T0" fmla="*/ 0 w 342"/>
                <a:gd name="T1" fmla="*/ 0 h 483"/>
                <a:gd name="T2" fmla="*/ 0 w 342"/>
                <a:gd name="T3" fmla="*/ 0 h 483"/>
                <a:gd name="T4" fmla="*/ 0 w 342"/>
                <a:gd name="T5" fmla="*/ 0 h 483"/>
                <a:gd name="T6" fmla="*/ 0 w 342"/>
                <a:gd name="T7" fmla="*/ 0 h 483"/>
                <a:gd name="T8" fmla="*/ 0 w 342"/>
                <a:gd name="T9" fmla="*/ 0 h 483"/>
                <a:gd name="T10" fmla="*/ 0 w 342"/>
                <a:gd name="T11" fmla="*/ 0 h 483"/>
                <a:gd name="T12" fmla="*/ 0 w 342"/>
                <a:gd name="T13" fmla="*/ 0 h 483"/>
                <a:gd name="T14" fmla="*/ 0 w 342"/>
                <a:gd name="T15" fmla="*/ 0 h 483"/>
                <a:gd name="T16" fmla="*/ 0 w 342"/>
                <a:gd name="T17" fmla="*/ 0 h 483"/>
                <a:gd name="T18" fmla="*/ 0 w 342"/>
                <a:gd name="T19" fmla="*/ 0 h 483"/>
                <a:gd name="T20" fmla="*/ 0 w 342"/>
                <a:gd name="T21" fmla="*/ 0 h 483"/>
                <a:gd name="T22" fmla="*/ 0 w 342"/>
                <a:gd name="T23" fmla="*/ 0 h 483"/>
                <a:gd name="T24" fmla="*/ 0 w 342"/>
                <a:gd name="T25" fmla="*/ 0 h 483"/>
                <a:gd name="T26" fmla="*/ 0 w 342"/>
                <a:gd name="T27" fmla="*/ 0 h 483"/>
                <a:gd name="T28" fmla="*/ 0 w 342"/>
                <a:gd name="T29" fmla="*/ 0 h 483"/>
                <a:gd name="T30" fmla="*/ 0 w 342"/>
                <a:gd name="T31" fmla="*/ 0 h 483"/>
                <a:gd name="T32" fmla="*/ 0 w 342"/>
                <a:gd name="T33" fmla="*/ 0 h 483"/>
                <a:gd name="T34" fmla="*/ 0 w 342"/>
                <a:gd name="T35" fmla="*/ 0 h 483"/>
                <a:gd name="T36" fmla="*/ 0 w 342"/>
                <a:gd name="T37" fmla="*/ 0 h 483"/>
                <a:gd name="T38" fmla="*/ 0 w 342"/>
                <a:gd name="T39" fmla="*/ 0 h 483"/>
                <a:gd name="T40" fmla="*/ 0 w 342"/>
                <a:gd name="T41" fmla="*/ 0 h 483"/>
                <a:gd name="T42" fmla="*/ 0 w 342"/>
                <a:gd name="T43" fmla="*/ 0 h 483"/>
                <a:gd name="T44" fmla="*/ 0 w 342"/>
                <a:gd name="T45" fmla="*/ 0 h 483"/>
                <a:gd name="T46" fmla="*/ 0 w 342"/>
                <a:gd name="T47" fmla="*/ 0 h 483"/>
                <a:gd name="T48" fmla="*/ 0 w 342"/>
                <a:gd name="T49" fmla="*/ 0 h 483"/>
                <a:gd name="T50" fmla="*/ 0 w 342"/>
                <a:gd name="T51" fmla="*/ 0 h 483"/>
                <a:gd name="T52" fmla="*/ 0 w 342"/>
                <a:gd name="T53" fmla="*/ 0 h 483"/>
                <a:gd name="T54" fmla="*/ 0 w 342"/>
                <a:gd name="T55" fmla="*/ 0 h 483"/>
                <a:gd name="T56" fmla="*/ 0 w 342"/>
                <a:gd name="T57" fmla="*/ 0 h 483"/>
                <a:gd name="T58" fmla="*/ 0 w 342"/>
                <a:gd name="T59" fmla="*/ 0 h 483"/>
                <a:gd name="T60" fmla="*/ 0 w 342"/>
                <a:gd name="T61" fmla="*/ 0 h 483"/>
                <a:gd name="T62" fmla="*/ 0 w 342"/>
                <a:gd name="T63" fmla="*/ 0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0 w 342"/>
                <a:gd name="T77" fmla="*/ 0 h 483"/>
                <a:gd name="T78" fmla="*/ 0 w 342"/>
                <a:gd name="T79" fmla="*/ 0 h 483"/>
                <a:gd name="T80" fmla="*/ 0 w 342"/>
                <a:gd name="T81" fmla="*/ 0 h 483"/>
                <a:gd name="T82" fmla="*/ 0 w 342"/>
                <a:gd name="T83" fmla="*/ 0 h 483"/>
                <a:gd name="T84" fmla="*/ 0 w 342"/>
                <a:gd name="T85" fmla="*/ 0 h 483"/>
                <a:gd name="T86" fmla="*/ 0 w 342"/>
                <a:gd name="T87" fmla="*/ 0 h 483"/>
                <a:gd name="T88" fmla="*/ 0 w 342"/>
                <a:gd name="T89" fmla="*/ 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3">
              <a:extLst>
                <a:ext uri="{FF2B5EF4-FFF2-40B4-BE49-F238E27FC236}">
                  <a16:creationId xmlns:a16="http://schemas.microsoft.com/office/drawing/2014/main" id="{26B73FDD-7528-013A-676D-8D1BFEA12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176" y="377825"/>
              <a:ext cx="11113" cy="9525"/>
            </a:xfrm>
            <a:custGeom>
              <a:avLst/>
              <a:gdLst>
                <a:gd name="T0" fmla="*/ 0 w 94"/>
                <a:gd name="T1" fmla="*/ 0 h 91"/>
                <a:gd name="T2" fmla="*/ 0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0 w 94"/>
                <a:gd name="T59" fmla="*/ 0 h 91"/>
                <a:gd name="T60" fmla="*/ 0 w 94"/>
                <a:gd name="T61" fmla="*/ 0 h 91"/>
                <a:gd name="T62" fmla="*/ 0 w 94"/>
                <a:gd name="T63" fmla="*/ 0 h 91"/>
                <a:gd name="T64" fmla="*/ 0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4">
              <a:extLst>
                <a:ext uri="{FF2B5EF4-FFF2-40B4-BE49-F238E27FC236}">
                  <a16:creationId xmlns:a16="http://schemas.microsoft.com/office/drawing/2014/main" id="{939700AE-BADB-68E8-11EB-5F9B3796A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826" y="312738"/>
              <a:ext cx="42863" cy="41275"/>
            </a:xfrm>
            <a:custGeom>
              <a:avLst/>
              <a:gdLst>
                <a:gd name="T0" fmla="*/ 0 w 376"/>
                <a:gd name="T1" fmla="*/ 0 h 367"/>
                <a:gd name="T2" fmla="*/ 0 w 376"/>
                <a:gd name="T3" fmla="*/ 0 h 367"/>
                <a:gd name="T4" fmla="*/ 0 w 376"/>
                <a:gd name="T5" fmla="*/ 0 h 367"/>
                <a:gd name="T6" fmla="*/ 0 w 376"/>
                <a:gd name="T7" fmla="*/ 0 h 367"/>
                <a:gd name="T8" fmla="*/ 0 w 376"/>
                <a:gd name="T9" fmla="*/ 0 h 367"/>
                <a:gd name="T10" fmla="*/ 0 w 376"/>
                <a:gd name="T11" fmla="*/ 0 h 367"/>
                <a:gd name="T12" fmla="*/ 0 w 376"/>
                <a:gd name="T13" fmla="*/ 0 h 367"/>
                <a:gd name="T14" fmla="*/ 0 w 376"/>
                <a:gd name="T15" fmla="*/ 0 h 367"/>
                <a:gd name="T16" fmla="*/ 0 w 376"/>
                <a:gd name="T17" fmla="*/ 0 h 367"/>
                <a:gd name="T18" fmla="*/ 0 w 376"/>
                <a:gd name="T19" fmla="*/ 0 h 367"/>
                <a:gd name="T20" fmla="*/ 0 w 376"/>
                <a:gd name="T21" fmla="*/ 0 h 367"/>
                <a:gd name="T22" fmla="*/ 0 w 376"/>
                <a:gd name="T23" fmla="*/ 0 h 367"/>
                <a:gd name="T24" fmla="*/ 0 w 376"/>
                <a:gd name="T25" fmla="*/ 0 h 367"/>
                <a:gd name="T26" fmla="*/ 0 w 376"/>
                <a:gd name="T27" fmla="*/ 0 h 367"/>
                <a:gd name="T28" fmla="*/ 0 w 376"/>
                <a:gd name="T29" fmla="*/ 0 h 367"/>
                <a:gd name="T30" fmla="*/ 0 w 376"/>
                <a:gd name="T31" fmla="*/ 0 h 367"/>
                <a:gd name="T32" fmla="*/ 0 w 376"/>
                <a:gd name="T33" fmla="*/ 0 h 367"/>
                <a:gd name="T34" fmla="*/ 0 w 376"/>
                <a:gd name="T35" fmla="*/ 0 h 367"/>
                <a:gd name="T36" fmla="*/ 0 w 376"/>
                <a:gd name="T37" fmla="*/ 0 h 367"/>
                <a:gd name="T38" fmla="*/ 0 w 376"/>
                <a:gd name="T39" fmla="*/ 0 h 367"/>
                <a:gd name="T40" fmla="*/ 0 w 376"/>
                <a:gd name="T41" fmla="*/ 0 h 367"/>
                <a:gd name="T42" fmla="*/ 0 w 376"/>
                <a:gd name="T43" fmla="*/ 0 h 367"/>
                <a:gd name="T44" fmla="*/ 0 w 376"/>
                <a:gd name="T45" fmla="*/ 0 h 367"/>
                <a:gd name="T46" fmla="*/ 0 w 376"/>
                <a:gd name="T47" fmla="*/ 0 h 367"/>
                <a:gd name="T48" fmla="*/ 0 w 376"/>
                <a:gd name="T49" fmla="*/ 0 h 367"/>
                <a:gd name="T50" fmla="*/ 0 w 376"/>
                <a:gd name="T51" fmla="*/ 0 h 367"/>
                <a:gd name="T52" fmla="*/ 0 w 376"/>
                <a:gd name="T53" fmla="*/ 0 h 367"/>
                <a:gd name="T54" fmla="*/ 0 w 376"/>
                <a:gd name="T55" fmla="*/ 0 h 367"/>
                <a:gd name="T56" fmla="*/ 0 w 376"/>
                <a:gd name="T57" fmla="*/ 0 h 367"/>
                <a:gd name="T58" fmla="*/ 0 w 376"/>
                <a:gd name="T59" fmla="*/ 0 h 367"/>
                <a:gd name="T60" fmla="*/ 0 w 376"/>
                <a:gd name="T61" fmla="*/ 0 h 367"/>
                <a:gd name="T62" fmla="*/ 0 w 376"/>
                <a:gd name="T63" fmla="*/ 0 h 367"/>
                <a:gd name="T64" fmla="*/ 0 w 376"/>
                <a:gd name="T65" fmla="*/ 0 h 367"/>
                <a:gd name="T66" fmla="*/ 0 w 376"/>
                <a:gd name="T67" fmla="*/ 0 h 367"/>
                <a:gd name="T68" fmla="*/ 0 w 376"/>
                <a:gd name="T69" fmla="*/ 0 h 367"/>
                <a:gd name="T70" fmla="*/ 0 w 376"/>
                <a:gd name="T71" fmla="*/ 0 h 367"/>
                <a:gd name="T72" fmla="*/ 0 w 376"/>
                <a:gd name="T73" fmla="*/ 0 h 367"/>
                <a:gd name="T74" fmla="*/ 0 w 376"/>
                <a:gd name="T75" fmla="*/ 0 h 367"/>
                <a:gd name="T76" fmla="*/ 0 w 376"/>
                <a:gd name="T77" fmla="*/ 0 h 367"/>
                <a:gd name="T78" fmla="*/ 0 w 376"/>
                <a:gd name="T79" fmla="*/ 0 h 367"/>
                <a:gd name="T80" fmla="*/ 0 w 376"/>
                <a:gd name="T81" fmla="*/ 0 h 367"/>
                <a:gd name="T82" fmla="*/ 0 w 376"/>
                <a:gd name="T83" fmla="*/ 0 h 367"/>
                <a:gd name="T84" fmla="*/ 0 w 376"/>
                <a:gd name="T85" fmla="*/ 0 h 367"/>
                <a:gd name="T86" fmla="*/ 0 w 376"/>
                <a:gd name="T87" fmla="*/ 0 h 367"/>
                <a:gd name="T88" fmla="*/ 0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5">
              <a:extLst>
                <a:ext uri="{FF2B5EF4-FFF2-40B4-BE49-F238E27FC236}">
                  <a16:creationId xmlns:a16="http://schemas.microsoft.com/office/drawing/2014/main" id="{B979386D-8475-F4B6-F81C-5346B885DB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6" y="249238"/>
              <a:ext cx="50800" cy="53975"/>
            </a:xfrm>
            <a:custGeom>
              <a:avLst/>
              <a:gdLst>
                <a:gd name="T0" fmla="*/ 0 w 450"/>
                <a:gd name="T1" fmla="*/ 0 h 476"/>
                <a:gd name="T2" fmla="*/ 0 w 450"/>
                <a:gd name="T3" fmla="*/ 0 h 476"/>
                <a:gd name="T4" fmla="*/ 0 w 450"/>
                <a:gd name="T5" fmla="*/ 0 h 476"/>
                <a:gd name="T6" fmla="*/ 0 w 450"/>
                <a:gd name="T7" fmla="*/ 0 h 476"/>
                <a:gd name="T8" fmla="*/ 0 w 450"/>
                <a:gd name="T9" fmla="*/ 0 h 476"/>
                <a:gd name="T10" fmla="*/ 0 w 450"/>
                <a:gd name="T11" fmla="*/ 0 h 476"/>
                <a:gd name="T12" fmla="*/ 0 w 450"/>
                <a:gd name="T13" fmla="*/ 0 h 476"/>
                <a:gd name="T14" fmla="*/ 0 w 450"/>
                <a:gd name="T15" fmla="*/ 0 h 476"/>
                <a:gd name="T16" fmla="*/ 0 w 450"/>
                <a:gd name="T17" fmla="*/ 0 h 476"/>
                <a:gd name="T18" fmla="*/ 0 w 450"/>
                <a:gd name="T19" fmla="*/ 0 h 476"/>
                <a:gd name="T20" fmla="*/ 0 w 450"/>
                <a:gd name="T21" fmla="*/ 0 h 476"/>
                <a:gd name="T22" fmla="*/ 0 w 450"/>
                <a:gd name="T23" fmla="*/ 0 h 476"/>
                <a:gd name="T24" fmla="*/ 0 w 450"/>
                <a:gd name="T25" fmla="*/ 0 h 476"/>
                <a:gd name="T26" fmla="*/ 0 w 450"/>
                <a:gd name="T27" fmla="*/ 0 h 476"/>
                <a:gd name="T28" fmla="*/ 0 w 450"/>
                <a:gd name="T29" fmla="*/ 0 h 476"/>
                <a:gd name="T30" fmla="*/ 0 w 450"/>
                <a:gd name="T31" fmla="*/ 0 h 476"/>
                <a:gd name="T32" fmla="*/ 0 w 450"/>
                <a:gd name="T33" fmla="*/ 0 h 476"/>
                <a:gd name="T34" fmla="*/ 0 w 450"/>
                <a:gd name="T35" fmla="*/ 0 h 476"/>
                <a:gd name="T36" fmla="*/ 0 w 450"/>
                <a:gd name="T37" fmla="*/ 0 h 476"/>
                <a:gd name="T38" fmla="*/ 0 w 450"/>
                <a:gd name="T39" fmla="*/ 0 h 476"/>
                <a:gd name="T40" fmla="*/ 0 w 450"/>
                <a:gd name="T41" fmla="*/ 0 h 476"/>
                <a:gd name="T42" fmla="*/ 0 w 450"/>
                <a:gd name="T43" fmla="*/ 0 h 476"/>
                <a:gd name="T44" fmla="*/ 0 w 450"/>
                <a:gd name="T45" fmla="*/ 0 h 476"/>
                <a:gd name="T46" fmla="*/ 0 w 450"/>
                <a:gd name="T47" fmla="*/ 0 h 476"/>
                <a:gd name="T48" fmla="*/ 0 w 450"/>
                <a:gd name="T49" fmla="*/ 0 h 476"/>
                <a:gd name="T50" fmla="*/ 0 w 450"/>
                <a:gd name="T51" fmla="*/ 0 h 476"/>
                <a:gd name="T52" fmla="*/ 0 w 450"/>
                <a:gd name="T53" fmla="*/ 0 h 476"/>
                <a:gd name="T54" fmla="*/ 0 w 450"/>
                <a:gd name="T55" fmla="*/ 0 h 476"/>
                <a:gd name="T56" fmla="*/ 0 w 450"/>
                <a:gd name="T57" fmla="*/ 0 h 476"/>
                <a:gd name="T58" fmla="*/ 0 w 450"/>
                <a:gd name="T59" fmla="*/ 0 h 476"/>
                <a:gd name="T60" fmla="*/ 0 w 450"/>
                <a:gd name="T61" fmla="*/ 0 h 476"/>
                <a:gd name="T62" fmla="*/ 0 w 450"/>
                <a:gd name="T63" fmla="*/ 0 h 476"/>
                <a:gd name="T64" fmla="*/ 0 w 450"/>
                <a:gd name="T65" fmla="*/ 0 h 476"/>
                <a:gd name="T66" fmla="*/ 0 w 450"/>
                <a:gd name="T67" fmla="*/ 0 h 476"/>
                <a:gd name="T68" fmla="*/ 0 w 450"/>
                <a:gd name="T69" fmla="*/ 0 h 476"/>
                <a:gd name="T70" fmla="*/ 0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6">
              <a:extLst>
                <a:ext uri="{FF2B5EF4-FFF2-40B4-BE49-F238E27FC236}">
                  <a16:creationId xmlns:a16="http://schemas.microsoft.com/office/drawing/2014/main" id="{AAAF95AA-FEF9-E252-7C29-18D94B45E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88" y="211138"/>
              <a:ext cx="41275" cy="39688"/>
            </a:xfrm>
            <a:custGeom>
              <a:avLst/>
              <a:gdLst>
                <a:gd name="T0" fmla="*/ 0 w 361"/>
                <a:gd name="T1" fmla="*/ 0 h 350"/>
                <a:gd name="T2" fmla="*/ 0 w 361"/>
                <a:gd name="T3" fmla="*/ 0 h 350"/>
                <a:gd name="T4" fmla="*/ 0 w 361"/>
                <a:gd name="T5" fmla="*/ 0 h 350"/>
                <a:gd name="T6" fmla="*/ 0 w 361"/>
                <a:gd name="T7" fmla="*/ 0 h 350"/>
                <a:gd name="T8" fmla="*/ 0 w 361"/>
                <a:gd name="T9" fmla="*/ 0 h 350"/>
                <a:gd name="T10" fmla="*/ 0 w 361"/>
                <a:gd name="T11" fmla="*/ 0 h 350"/>
                <a:gd name="T12" fmla="*/ 0 w 361"/>
                <a:gd name="T13" fmla="*/ 0 h 350"/>
                <a:gd name="T14" fmla="*/ 0 w 361"/>
                <a:gd name="T15" fmla="*/ 0 h 350"/>
                <a:gd name="T16" fmla="*/ 0 w 361"/>
                <a:gd name="T17" fmla="*/ 0 h 350"/>
                <a:gd name="T18" fmla="*/ 0 w 361"/>
                <a:gd name="T19" fmla="*/ 0 h 350"/>
                <a:gd name="T20" fmla="*/ 0 w 361"/>
                <a:gd name="T21" fmla="*/ 0 h 350"/>
                <a:gd name="T22" fmla="*/ 0 w 361"/>
                <a:gd name="T23" fmla="*/ 0 h 350"/>
                <a:gd name="T24" fmla="*/ 0 w 361"/>
                <a:gd name="T25" fmla="*/ 0 h 350"/>
                <a:gd name="T26" fmla="*/ 0 w 361"/>
                <a:gd name="T27" fmla="*/ 0 h 350"/>
                <a:gd name="T28" fmla="*/ 0 w 361"/>
                <a:gd name="T29" fmla="*/ 0 h 350"/>
                <a:gd name="T30" fmla="*/ 0 w 361"/>
                <a:gd name="T31" fmla="*/ 0 h 350"/>
                <a:gd name="T32" fmla="*/ 0 w 361"/>
                <a:gd name="T33" fmla="*/ 0 h 350"/>
                <a:gd name="T34" fmla="*/ 0 w 361"/>
                <a:gd name="T35" fmla="*/ 0 h 350"/>
                <a:gd name="T36" fmla="*/ 0 w 361"/>
                <a:gd name="T37" fmla="*/ 0 h 350"/>
                <a:gd name="T38" fmla="*/ 0 w 361"/>
                <a:gd name="T39" fmla="*/ 0 h 350"/>
                <a:gd name="T40" fmla="*/ 0 w 361"/>
                <a:gd name="T41" fmla="*/ 0 h 350"/>
                <a:gd name="T42" fmla="*/ 0 w 361"/>
                <a:gd name="T43" fmla="*/ 0 h 350"/>
                <a:gd name="T44" fmla="*/ 0 w 361"/>
                <a:gd name="T45" fmla="*/ 0 h 350"/>
                <a:gd name="T46" fmla="*/ 0 w 361"/>
                <a:gd name="T47" fmla="*/ 0 h 350"/>
                <a:gd name="T48" fmla="*/ 0 w 361"/>
                <a:gd name="T49" fmla="*/ 0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7">
              <a:extLst>
                <a:ext uri="{FF2B5EF4-FFF2-40B4-BE49-F238E27FC236}">
                  <a16:creationId xmlns:a16="http://schemas.microsoft.com/office/drawing/2014/main" id="{7AC1DC0C-BDFD-4CDA-4888-D1189C75ED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3" y="169863"/>
              <a:ext cx="39688" cy="44450"/>
            </a:xfrm>
            <a:custGeom>
              <a:avLst/>
              <a:gdLst>
                <a:gd name="T0" fmla="*/ 0 w 353"/>
                <a:gd name="T1" fmla="*/ 0 h 395"/>
                <a:gd name="T2" fmla="*/ 0 w 353"/>
                <a:gd name="T3" fmla="*/ 0 h 395"/>
                <a:gd name="T4" fmla="*/ 0 w 353"/>
                <a:gd name="T5" fmla="*/ 0 h 395"/>
                <a:gd name="T6" fmla="*/ 0 w 353"/>
                <a:gd name="T7" fmla="*/ 0 h 395"/>
                <a:gd name="T8" fmla="*/ 0 w 353"/>
                <a:gd name="T9" fmla="*/ 0 h 395"/>
                <a:gd name="T10" fmla="*/ 0 w 353"/>
                <a:gd name="T11" fmla="*/ 0 h 395"/>
                <a:gd name="T12" fmla="*/ 0 w 353"/>
                <a:gd name="T13" fmla="*/ 0 h 395"/>
                <a:gd name="T14" fmla="*/ 0 w 353"/>
                <a:gd name="T15" fmla="*/ 0 h 395"/>
                <a:gd name="T16" fmla="*/ 0 w 353"/>
                <a:gd name="T17" fmla="*/ 0 h 395"/>
                <a:gd name="T18" fmla="*/ 0 w 353"/>
                <a:gd name="T19" fmla="*/ 0 h 395"/>
                <a:gd name="T20" fmla="*/ 0 w 353"/>
                <a:gd name="T21" fmla="*/ 0 h 395"/>
                <a:gd name="T22" fmla="*/ 0 w 353"/>
                <a:gd name="T23" fmla="*/ 0 h 395"/>
                <a:gd name="T24" fmla="*/ 0 w 353"/>
                <a:gd name="T25" fmla="*/ 0 h 395"/>
                <a:gd name="T26" fmla="*/ 0 w 353"/>
                <a:gd name="T27" fmla="*/ 0 h 395"/>
                <a:gd name="T28" fmla="*/ 0 w 353"/>
                <a:gd name="T29" fmla="*/ 0 h 395"/>
                <a:gd name="T30" fmla="*/ 0 w 353"/>
                <a:gd name="T31" fmla="*/ 0 h 395"/>
                <a:gd name="T32" fmla="*/ 0 w 353"/>
                <a:gd name="T33" fmla="*/ 0 h 395"/>
                <a:gd name="T34" fmla="*/ 0 w 353"/>
                <a:gd name="T35" fmla="*/ 0 h 395"/>
                <a:gd name="T36" fmla="*/ 0 w 353"/>
                <a:gd name="T37" fmla="*/ 0 h 395"/>
                <a:gd name="T38" fmla="*/ 0 w 353"/>
                <a:gd name="T39" fmla="*/ 0 h 395"/>
                <a:gd name="T40" fmla="*/ 0 w 353"/>
                <a:gd name="T41" fmla="*/ 0 h 395"/>
                <a:gd name="T42" fmla="*/ 0 w 353"/>
                <a:gd name="T43" fmla="*/ 0 h 395"/>
                <a:gd name="T44" fmla="*/ 0 w 353"/>
                <a:gd name="T45" fmla="*/ 0 h 395"/>
                <a:gd name="T46" fmla="*/ 0 w 353"/>
                <a:gd name="T47" fmla="*/ 0 h 395"/>
                <a:gd name="T48" fmla="*/ 0 w 353"/>
                <a:gd name="T49" fmla="*/ 0 h 395"/>
                <a:gd name="T50" fmla="*/ 0 w 353"/>
                <a:gd name="T51" fmla="*/ 0 h 395"/>
                <a:gd name="T52" fmla="*/ 0 w 353"/>
                <a:gd name="T53" fmla="*/ 0 h 395"/>
                <a:gd name="T54" fmla="*/ 0 w 353"/>
                <a:gd name="T55" fmla="*/ 0 h 395"/>
                <a:gd name="T56" fmla="*/ 0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8">
              <a:extLst>
                <a:ext uri="{FF2B5EF4-FFF2-40B4-BE49-F238E27FC236}">
                  <a16:creationId xmlns:a16="http://schemas.microsoft.com/office/drawing/2014/main" id="{09E4E3D8-9F5F-6DA4-910E-4B3540B466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2638" y="150813"/>
              <a:ext cx="38100" cy="44450"/>
            </a:xfrm>
            <a:custGeom>
              <a:avLst/>
              <a:gdLst>
                <a:gd name="T0" fmla="*/ 0 w 335"/>
                <a:gd name="T1" fmla="*/ 0 h 390"/>
                <a:gd name="T2" fmla="*/ 0 w 335"/>
                <a:gd name="T3" fmla="*/ 0 h 390"/>
                <a:gd name="T4" fmla="*/ 0 w 335"/>
                <a:gd name="T5" fmla="*/ 0 h 390"/>
                <a:gd name="T6" fmla="*/ 0 w 335"/>
                <a:gd name="T7" fmla="*/ 0 h 390"/>
                <a:gd name="T8" fmla="*/ 0 w 335"/>
                <a:gd name="T9" fmla="*/ 0 h 390"/>
                <a:gd name="T10" fmla="*/ 0 w 335"/>
                <a:gd name="T11" fmla="*/ 0 h 390"/>
                <a:gd name="T12" fmla="*/ 0 w 335"/>
                <a:gd name="T13" fmla="*/ 0 h 390"/>
                <a:gd name="T14" fmla="*/ 0 w 335"/>
                <a:gd name="T15" fmla="*/ 0 h 390"/>
                <a:gd name="T16" fmla="*/ 0 w 335"/>
                <a:gd name="T17" fmla="*/ 0 h 390"/>
                <a:gd name="T18" fmla="*/ 0 w 335"/>
                <a:gd name="T19" fmla="*/ 0 h 390"/>
                <a:gd name="T20" fmla="*/ 0 w 335"/>
                <a:gd name="T21" fmla="*/ 0 h 390"/>
                <a:gd name="T22" fmla="*/ 0 w 335"/>
                <a:gd name="T23" fmla="*/ 0 h 390"/>
                <a:gd name="T24" fmla="*/ 0 w 335"/>
                <a:gd name="T25" fmla="*/ 0 h 390"/>
                <a:gd name="T26" fmla="*/ 0 w 335"/>
                <a:gd name="T27" fmla="*/ 0 h 390"/>
                <a:gd name="T28" fmla="*/ 0 w 335"/>
                <a:gd name="T29" fmla="*/ 0 h 390"/>
                <a:gd name="T30" fmla="*/ 0 w 335"/>
                <a:gd name="T31" fmla="*/ 0 h 390"/>
                <a:gd name="T32" fmla="*/ 0 w 335"/>
                <a:gd name="T33" fmla="*/ 0 h 390"/>
                <a:gd name="T34" fmla="*/ 0 w 335"/>
                <a:gd name="T35" fmla="*/ 0 h 390"/>
                <a:gd name="T36" fmla="*/ 0 w 335"/>
                <a:gd name="T37" fmla="*/ 0 h 390"/>
                <a:gd name="T38" fmla="*/ 0 w 335"/>
                <a:gd name="T39" fmla="*/ 0 h 390"/>
                <a:gd name="T40" fmla="*/ 0 w 335"/>
                <a:gd name="T41" fmla="*/ 0 h 390"/>
                <a:gd name="T42" fmla="*/ 0 w 335"/>
                <a:gd name="T43" fmla="*/ 0 h 390"/>
                <a:gd name="T44" fmla="*/ 0 w 335"/>
                <a:gd name="T45" fmla="*/ 0 h 390"/>
                <a:gd name="T46" fmla="*/ 0 w 335"/>
                <a:gd name="T47" fmla="*/ 0 h 390"/>
                <a:gd name="T48" fmla="*/ 0 w 335"/>
                <a:gd name="T49" fmla="*/ 0 h 390"/>
                <a:gd name="T50" fmla="*/ 0 w 335"/>
                <a:gd name="T51" fmla="*/ 0 h 390"/>
                <a:gd name="T52" fmla="*/ 0 w 335"/>
                <a:gd name="T53" fmla="*/ 0 h 390"/>
                <a:gd name="T54" fmla="*/ 0 w 335"/>
                <a:gd name="T55" fmla="*/ 0 h 390"/>
                <a:gd name="T56" fmla="*/ 0 w 335"/>
                <a:gd name="T57" fmla="*/ 0 h 390"/>
                <a:gd name="T58" fmla="*/ 0 w 335"/>
                <a:gd name="T59" fmla="*/ 0 h 390"/>
                <a:gd name="T60" fmla="*/ 0 w 335"/>
                <a:gd name="T61" fmla="*/ 0 h 390"/>
                <a:gd name="T62" fmla="*/ 0 w 335"/>
                <a:gd name="T63" fmla="*/ 0 h 390"/>
                <a:gd name="T64" fmla="*/ 0 w 335"/>
                <a:gd name="T65" fmla="*/ 0 h 390"/>
                <a:gd name="T66" fmla="*/ 0 w 335"/>
                <a:gd name="T67" fmla="*/ 0 h 390"/>
                <a:gd name="T68" fmla="*/ 0 w 335"/>
                <a:gd name="T69" fmla="*/ 0 h 390"/>
                <a:gd name="T70" fmla="*/ 0 w 335"/>
                <a:gd name="T71" fmla="*/ 0 h 390"/>
                <a:gd name="T72" fmla="*/ 0 w 335"/>
                <a:gd name="T73" fmla="*/ 0 h 390"/>
                <a:gd name="T74" fmla="*/ 0 w 335"/>
                <a:gd name="T75" fmla="*/ 0 h 390"/>
                <a:gd name="T76" fmla="*/ 0 w 335"/>
                <a:gd name="T77" fmla="*/ 0 h 390"/>
                <a:gd name="T78" fmla="*/ 0 w 335"/>
                <a:gd name="T79" fmla="*/ 0 h 390"/>
                <a:gd name="T80" fmla="*/ 0 w 335"/>
                <a:gd name="T81" fmla="*/ 0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9">
              <a:extLst>
                <a:ext uri="{FF2B5EF4-FFF2-40B4-BE49-F238E27FC236}">
                  <a16:creationId xmlns:a16="http://schemas.microsoft.com/office/drawing/2014/main" id="{2583ACFF-A6BE-E60F-56DF-6EBF5C588B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9788" y="144463"/>
              <a:ext cx="38100" cy="39688"/>
            </a:xfrm>
            <a:custGeom>
              <a:avLst/>
              <a:gdLst>
                <a:gd name="T0" fmla="*/ 0 w 341"/>
                <a:gd name="T1" fmla="*/ 0 h 350"/>
                <a:gd name="T2" fmla="*/ 0 w 341"/>
                <a:gd name="T3" fmla="*/ 0 h 350"/>
                <a:gd name="T4" fmla="*/ 0 w 341"/>
                <a:gd name="T5" fmla="*/ 0 h 350"/>
                <a:gd name="T6" fmla="*/ 0 w 341"/>
                <a:gd name="T7" fmla="*/ 0 h 350"/>
                <a:gd name="T8" fmla="*/ 0 w 341"/>
                <a:gd name="T9" fmla="*/ 0 h 350"/>
                <a:gd name="T10" fmla="*/ 0 w 341"/>
                <a:gd name="T11" fmla="*/ 0 h 350"/>
                <a:gd name="T12" fmla="*/ 0 w 341"/>
                <a:gd name="T13" fmla="*/ 0 h 350"/>
                <a:gd name="T14" fmla="*/ 0 w 341"/>
                <a:gd name="T15" fmla="*/ 0 h 350"/>
                <a:gd name="T16" fmla="*/ 0 w 341"/>
                <a:gd name="T17" fmla="*/ 0 h 350"/>
                <a:gd name="T18" fmla="*/ 0 w 341"/>
                <a:gd name="T19" fmla="*/ 0 h 350"/>
                <a:gd name="T20" fmla="*/ 0 w 341"/>
                <a:gd name="T21" fmla="*/ 0 h 350"/>
                <a:gd name="T22" fmla="*/ 0 w 341"/>
                <a:gd name="T23" fmla="*/ 0 h 350"/>
                <a:gd name="T24" fmla="*/ 0 w 341"/>
                <a:gd name="T25" fmla="*/ 0 h 350"/>
                <a:gd name="T26" fmla="*/ 0 w 341"/>
                <a:gd name="T27" fmla="*/ 0 h 350"/>
                <a:gd name="T28" fmla="*/ 0 w 341"/>
                <a:gd name="T29" fmla="*/ 0 h 350"/>
                <a:gd name="T30" fmla="*/ 0 w 341"/>
                <a:gd name="T31" fmla="*/ 0 h 350"/>
                <a:gd name="T32" fmla="*/ 0 w 341"/>
                <a:gd name="T33" fmla="*/ 0 h 350"/>
                <a:gd name="T34" fmla="*/ 0 w 341"/>
                <a:gd name="T35" fmla="*/ 0 h 350"/>
                <a:gd name="T36" fmla="*/ 0 w 341"/>
                <a:gd name="T37" fmla="*/ 0 h 350"/>
                <a:gd name="T38" fmla="*/ 0 w 341"/>
                <a:gd name="T39" fmla="*/ 0 h 350"/>
                <a:gd name="T40" fmla="*/ 0 w 341"/>
                <a:gd name="T41" fmla="*/ 0 h 350"/>
                <a:gd name="T42" fmla="*/ 0 w 341"/>
                <a:gd name="T43" fmla="*/ 0 h 350"/>
                <a:gd name="T44" fmla="*/ 0 w 341"/>
                <a:gd name="T45" fmla="*/ 0 h 350"/>
                <a:gd name="T46" fmla="*/ 0 w 341"/>
                <a:gd name="T47" fmla="*/ 0 h 350"/>
                <a:gd name="T48" fmla="*/ 0 w 341"/>
                <a:gd name="T49" fmla="*/ 0 h 350"/>
                <a:gd name="T50" fmla="*/ 0 w 341"/>
                <a:gd name="T51" fmla="*/ 0 h 350"/>
                <a:gd name="T52" fmla="*/ 0 w 341"/>
                <a:gd name="T53" fmla="*/ 0 h 350"/>
                <a:gd name="T54" fmla="*/ 0 w 341"/>
                <a:gd name="T55" fmla="*/ 0 h 350"/>
                <a:gd name="T56" fmla="*/ 0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0 h 350"/>
                <a:gd name="T66" fmla="*/ 0 w 341"/>
                <a:gd name="T67" fmla="*/ 0 h 350"/>
                <a:gd name="T68" fmla="*/ 0 w 341"/>
                <a:gd name="T69" fmla="*/ 0 h 350"/>
                <a:gd name="T70" fmla="*/ 0 w 341"/>
                <a:gd name="T71" fmla="*/ 0 h 350"/>
                <a:gd name="T72" fmla="*/ 0 w 341"/>
                <a:gd name="T73" fmla="*/ 0 h 350"/>
                <a:gd name="T74" fmla="*/ 0 w 341"/>
                <a:gd name="T75" fmla="*/ 0 h 350"/>
                <a:gd name="T76" fmla="*/ 0 w 341"/>
                <a:gd name="T77" fmla="*/ 0 h 350"/>
                <a:gd name="T78" fmla="*/ 0 w 341"/>
                <a:gd name="T79" fmla="*/ 0 h 350"/>
                <a:gd name="T80" fmla="*/ 0 w 341"/>
                <a:gd name="T81" fmla="*/ 0 h 350"/>
                <a:gd name="T82" fmla="*/ 0 w 341"/>
                <a:gd name="T83" fmla="*/ 0 h 350"/>
                <a:gd name="T84" fmla="*/ 0 w 341"/>
                <a:gd name="T85" fmla="*/ 0 h 350"/>
                <a:gd name="T86" fmla="*/ 0 w 341"/>
                <a:gd name="T87" fmla="*/ 0 h 350"/>
                <a:gd name="T88" fmla="*/ 0 w 341"/>
                <a:gd name="T89" fmla="*/ 0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30">
              <a:extLst>
                <a:ext uri="{FF2B5EF4-FFF2-40B4-BE49-F238E27FC236}">
                  <a16:creationId xmlns:a16="http://schemas.microsoft.com/office/drawing/2014/main" id="{4C111805-05C6-41AC-2702-22D38F8C21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0113" y="142875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31">
              <a:extLst>
                <a:ext uri="{FF2B5EF4-FFF2-40B4-BE49-F238E27FC236}">
                  <a16:creationId xmlns:a16="http://schemas.microsoft.com/office/drawing/2014/main" id="{1F422EEF-818D-BFE8-933F-089A50EFD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6151" y="147638"/>
              <a:ext cx="26988" cy="39688"/>
            </a:xfrm>
            <a:custGeom>
              <a:avLst/>
              <a:gdLst>
                <a:gd name="T0" fmla="*/ 0 w 226"/>
                <a:gd name="T1" fmla="*/ 0 h 359"/>
                <a:gd name="T2" fmla="*/ 0 w 226"/>
                <a:gd name="T3" fmla="*/ 0 h 359"/>
                <a:gd name="T4" fmla="*/ 0 w 226"/>
                <a:gd name="T5" fmla="*/ 0 h 359"/>
                <a:gd name="T6" fmla="*/ 0 w 226"/>
                <a:gd name="T7" fmla="*/ 0 h 359"/>
                <a:gd name="T8" fmla="*/ 0 w 226"/>
                <a:gd name="T9" fmla="*/ 0 h 359"/>
                <a:gd name="T10" fmla="*/ 0 w 226"/>
                <a:gd name="T11" fmla="*/ 0 h 359"/>
                <a:gd name="T12" fmla="*/ 0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0 w 226"/>
                <a:gd name="T25" fmla="*/ 0 h 359"/>
                <a:gd name="T26" fmla="*/ 0 w 226"/>
                <a:gd name="T27" fmla="*/ 0 h 359"/>
                <a:gd name="T28" fmla="*/ 0 w 226"/>
                <a:gd name="T29" fmla="*/ 0 h 359"/>
                <a:gd name="T30" fmla="*/ 0 w 226"/>
                <a:gd name="T31" fmla="*/ 0 h 359"/>
                <a:gd name="T32" fmla="*/ 0 w 226"/>
                <a:gd name="T33" fmla="*/ 0 h 359"/>
                <a:gd name="T34" fmla="*/ 0 w 226"/>
                <a:gd name="T35" fmla="*/ 0 h 359"/>
                <a:gd name="T36" fmla="*/ 0 w 226"/>
                <a:gd name="T37" fmla="*/ 0 h 359"/>
                <a:gd name="T38" fmla="*/ 0 w 226"/>
                <a:gd name="T39" fmla="*/ 0 h 359"/>
                <a:gd name="T40" fmla="*/ 0 w 226"/>
                <a:gd name="T41" fmla="*/ 0 h 359"/>
                <a:gd name="T42" fmla="*/ 0 w 226"/>
                <a:gd name="T43" fmla="*/ 0 h 359"/>
                <a:gd name="T44" fmla="*/ 0 w 226"/>
                <a:gd name="T45" fmla="*/ 0 h 359"/>
                <a:gd name="T46" fmla="*/ 0 w 226"/>
                <a:gd name="T47" fmla="*/ 0 h 359"/>
                <a:gd name="T48" fmla="*/ 0 w 226"/>
                <a:gd name="T49" fmla="*/ 0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32">
              <a:extLst>
                <a:ext uri="{FF2B5EF4-FFF2-40B4-BE49-F238E27FC236}">
                  <a16:creationId xmlns:a16="http://schemas.microsoft.com/office/drawing/2014/main" id="{C48CEA65-2C3B-DE4C-A465-E886C7DC6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2188" y="157163"/>
              <a:ext cx="39688" cy="46038"/>
            </a:xfrm>
            <a:custGeom>
              <a:avLst/>
              <a:gdLst>
                <a:gd name="T0" fmla="*/ 0 w 345"/>
                <a:gd name="T1" fmla="*/ 0 h 398"/>
                <a:gd name="T2" fmla="*/ 0 w 345"/>
                <a:gd name="T3" fmla="*/ 0 h 398"/>
                <a:gd name="T4" fmla="*/ 0 w 345"/>
                <a:gd name="T5" fmla="*/ 0 h 398"/>
                <a:gd name="T6" fmla="*/ 0 w 345"/>
                <a:gd name="T7" fmla="*/ 0 h 398"/>
                <a:gd name="T8" fmla="*/ 0 w 345"/>
                <a:gd name="T9" fmla="*/ 0 h 398"/>
                <a:gd name="T10" fmla="*/ 0 w 345"/>
                <a:gd name="T11" fmla="*/ 0 h 398"/>
                <a:gd name="T12" fmla="*/ 0 w 345"/>
                <a:gd name="T13" fmla="*/ 0 h 398"/>
                <a:gd name="T14" fmla="*/ 0 w 345"/>
                <a:gd name="T15" fmla="*/ 0 h 398"/>
                <a:gd name="T16" fmla="*/ 0 w 345"/>
                <a:gd name="T17" fmla="*/ 0 h 398"/>
                <a:gd name="T18" fmla="*/ 0 w 345"/>
                <a:gd name="T19" fmla="*/ 0 h 398"/>
                <a:gd name="T20" fmla="*/ 0 w 345"/>
                <a:gd name="T21" fmla="*/ 0 h 398"/>
                <a:gd name="T22" fmla="*/ 0 w 345"/>
                <a:gd name="T23" fmla="*/ 0 h 398"/>
                <a:gd name="T24" fmla="*/ 0 w 345"/>
                <a:gd name="T25" fmla="*/ 0 h 398"/>
                <a:gd name="T26" fmla="*/ 0 w 345"/>
                <a:gd name="T27" fmla="*/ 0 h 398"/>
                <a:gd name="T28" fmla="*/ 0 w 345"/>
                <a:gd name="T29" fmla="*/ 0 h 398"/>
                <a:gd name="T30" fmla="*/ 0 w 345"/>
                <a:gd name="T31" fmla="*/ 0 h 398"/>
                <a:gd name="T32" fmla="*/ 0 w 345"/>
                <a:gd name="T33" fmla="*/ 0 h 398"/>
                <a:gd name="T34" fmla="*/ 0 w 345"/>
                <a:gd name="T35" fmla="*/ 0 h 398"/>
                <a:gd name="T36" fmla="*/ 0 w 345"/>
                <a:gd name="T37" fmla="*/ 0 h 398"/>
                <a:gd name="T38" fmla="*/ 0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0 h 398"/>
                <a:gd name="T46" fmla="*/ 0 w 345"/>
                <a:gd name="T47" fmla="*/ 0 h 398"/>
                <a:gd name="T48" fmla="*/ 0 w 345"/>
                <a:gd name="T49" fmla="*/ 0 h 398"/>
                <a:gd name="T50" fmla="*/ 0 w 345"/>
                <a:gd name="T51" fmla="*/ 0 h 398"/>
                <a:gd name="T52" fmla="*/ 0 w 345"/>
                <a:gd name="T53" fmla="*/ 0 h 398"/>
                <a:gd name="T54" fmla="*/ 0 w 345"/>
                <a:gd name="T55" fmla="*/ 0 h 398"/>
                <a:gd name="T56" fmla="*/ 0 w 345"/>
                <a:gd name="T57" fmla="*/ 0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33">
              <a:extLst>
                <a:ext uri="{FF2B5EF4-FFF2-40B4-BE49-F238E27FC236}">
                  <a16:creationId xmlns:a16="http://schemas.microsoft.com/office/drawing/2014/main" id="{6BC2FA21-21A2-13DE-BB1F-C39F3476FD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288" y="192088"/>
              <a:ext cx="42863" cy="44450"/>
            </a:xfrm>
            <a:custGeom>
              <a:avLst/>
              <a:gdLst>
                <a:gd name="T0" fmla="*/ 0 w 380"/>
                <a:gd name="T1" fmla="*/ 0 h 397"/>
                <a:gd name="T2" fmla="*/ 0 w 380"/>
                <a:gd name="T3" fmla="*/ 0 h 397"/>
                <a:gd name="T4" fmla="*/ 0 w 380"/>
                <a:gd name="T5" fmla="*/ 0 h 397"/>
                <a:gd name="T6" fmla="*/ 0 w 380"/>
                <a:gd name="T7" fmla="*/ 0 h 397"/>
                <a:gd name="T8" fmla="*/ 0 w 380"/>
                <a:gd name="T9" fmla="*/ 0 h 397"/>
                <a:gd name="T10" fmla="*/ 0 w 380"/>
                <a:gd name="T11" fmla="*/ 0 h 397"/>
                <a:gd name="T12" fmla="*/ 0 w 380"/>
                <a:gd name="T13" fmla="*/ 0 h 397"/>
                <a:gd name="T14" fmla="*/ 0 w 380"/>
                <a:gd name="T15" fmla="*/ 0 h 397"/>
                <a:gd name="T16" fmla="*/ 0 w 380"/>
                <a:gd name="T17" fmla="*/ 0 h 397"/>
                <a:gd name="T18" fmla="*/ 0 w 380"/>
                <a:gd name="T19" fmla="*/ 0 h 397"/>
                <a:gd name="T20" fmla="*/ 0 w 380"/>
                <a:gd name="T21" fmla="*/ 0 h 397"/>
                <a:gd name="T22" fmla="*/ 0 w 380"/>
                <a:gd name="T23" fmla="*/ 0 h 397"/>
                <a:gd name="T24" fmla="*/ 0 w 380"/>
                <a:gd name="T25" fmla="*/ 0 h 397"/>
                <a:gd name="T26" fmla="*/ 0 w 380"/>
                <a:gd name="T27" fmla="*/ 0 h 397"/>
                <a:gd name="T28" fmla="*/ 0 w 380"/>
                <a:gd name="T29" fmla="*/ 0 h 397"/>
                <a:gd name="T30" fmla="*/ 0 w 380"/>
                <a:gd name="T31" fmla="*/ 0 h 397"/>
                <a:gd name="T32" fmla="*/ 0 w 380"/>
                <a:gd name="T33" fmla="*/ 0 h 397"/>
                <a:gd name="T34" fmla="*/ 0 w 380"/>
                <a:gd name="T35" fmla="*/ 0 h 397"/>
                <a:gd name="T36" fmla="*/ 0 w 380"/>
                <a:gd name="T37" fmla="*/ 0 h 397"/>
                <a:gd name="T38" fmla="*/ 0 w 380"/>
                <a:gd name="T39" fmla="*/ 0 h 397"/>
                <a:gd name="T40" fmla="*/ 0 w 380"/>
                <a:gd name="T41" fmla="*/ 0 h 397"/>
                <a:gd name="T42" fmla="*/ 0 w 380"/>
                <a:gd name="T43" fmla="*/ 0 h 397"/>
                <a:gd name="T44" fmla="*/ 0 w 380"/>
                <a:gd name="T45" fmla="*/ 0 h 397"/>
                <a:gd name="T46" fmla="*/ 0 w 380"/>
                <a:gd name="T47" fmla="*/ 0 h 397"/>
                <a:gd name="T48" fmla="*/ 0 w 380"/>
                <a:gd name="T49" fmla="*/ 0 h 397"/>
                <a:gd name="T50" fmla="*/ 0 w 380"/>
                <a:gd name="T51" fmla="*/ 0 h 397"/>
                <a:gd name="T52" fmla="*/ 0 w 380"/>
                <a:gd name="T53" fmla="*/ 0 h 397"/>
                <a:gd name="T54" fmla="*/ 0 w 380"/>
                <a:gd name="T55" fmla="*/ 0 h 397"/>
                <a:gd name="T56" fmla="*/ 0 w 380"/>
                <a:gd name="T57" fmla="*/ 0 h 397"/>
                <a:gd name="T58" fmla="*/ 0 w 380"/>
                <a:gd name="T59" fmla="*/ 0 h 397"/>
                <a:gd name="T60" fmla="*/ 0 w 380"/>
                <a:gd name="T61" fmla="*/ 0 h 397"/>
                <a:gd name="T62" fmla="*/ 0 w 380"/>
                <a:gd name="T63" fmla="*/ 0 h 397"/>
                <a:gd name="T64" fmla="*/ 0 w 380"/>
                <a:gd name="T65" fmla="*/ 0 h 397"/>
                <a:gd name="T66" fmla="*/ 0 w 380"/>
                <a:gd name="T67" fmla="*/ 0 h 397"/>
                <a:gd name="T68" fmla="*/ 0 w 380"/>
                <a:gd name="T69" fmla="*/ 0 h 397"/>
                <a:gd name="T70" fmla="*/ 0 w 380"/>
                <a:gd name="T71" fmla="*/ 0 h 397"/>
                <a:gd name="T72" fmla="*/ 0 w 380"/>
                <a:gd name="T73" fmla="*/ 0 h 397"/>
                <a:gd name="T74" fmla="*/ 0 w 380"/>
                <a:gd name="T75" fmla="*/ 0 h 397"/>
                <a:gd name="T76" fmla="*/ 0 w 380"/>
                <a:gd name="T77" fmla="*/ 0 h 397"/>
                <a:gd name="T78" fmla="*/ 0 w 380"/>
                <a:gd name="T79" fmla="*/ 0 h 397"/>
                <a:gd name="T80" fmla="*/ 0 w 380"/>
                <a:gd name="T81" fmla="*/ 0 h 397"/>
                <a:gd name="T82" fmla="*/ 0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34">
              <a:extLst>
                <a:ext uri="{FF2B5EF4-FFF2-40B4-BE49-F238E27FC236}">
                  <a16:creationId xmlns:a16="http://schemas.microsoft.com/office/drawing/2014/main" id="{6B1A47C4-AFEA-D996-49E0-D4E8A98564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6326" y="225425"/>
              <a:ext cx="46038" cy="44450"/>
            </a:xfrm>
            <a:custGeom>
              <a:avLst/>
              <a:gdLst>
                <a:gd name="T0" fmla="*/ 0 w 410"/>
                <a:gd name="T1" fmla="*/ 0 h 386"/>
                <a:gd name="T2" fmla="*/ 0 w 410"/>
                <a:gd name="T3" fmla="*/ 0 h 386"/>
                <a:gd name="T4" fmla="*/ 0 w 410"/>
                <a:gd name="T5" fmla="*/ 0 h 386"/>
                <a:gd name="T6" fmla="*/ 0 w 410"/>
                <a:gd name="T7" fmla="*/ 0 h 386"/>
                <a:gd name="T8" fmla="*/ 0 w 410"/>
                <a:gd name="T9" fmla="*/ 0 h 386"/>
                <a:gd name="T10" fmla="*/ 0 w 410"/>
                <a:gd name="T11" fmla="*/ 0 h 386"/>
                <a:gd name="T12" fmla="*/ 0 w 410"/>
                <a:gd name="T13" fmla="*/ 0 h 386"/>
                <a:gd name="T14" fmla="*/ 0 w 410"/>
                <a:gd name="T15" fmla="*/ 0 h 386"/>
                <a:gd name="T16" fmla="*/ 0 w 410"/>
                <a:gd name="T17" fmla="*/ 0 h 386"/>
                <a:gd name="T18" fmla="*/ 0 w 410"/>
                <a:gd name="T19" fmla="*/ 0 h 386"/>
                <a:gd name="T20" fmla="*/ 0 w 410"/>
                <a:gd name="T21" fmla="*/ 0 h 386"/>
                <a:gd name="T22" fmla="*/ 0 w 410"/>
                <a:gd name="T23" fmla="*/ 0 h 386"/>
                <a:gd name="T24" fmla="*/ 0 w 410"/>
                <a:gd name="T25" fmla="*/ 0 h 386"/>
                <a:gd name="T26" fmla="*/ 0 w 410"/>
                <a:gd name="T27" fmla="*/ 0 h 386"/>
                <a:gd name="T28" fmla="*/ 0 w 410"/>
                <a:gd name="T29" fmla="*/ 0 h 386"/>
                <a:gd name="T30" fmla="*/ 0 w 410"/>
                <a:gd name="T31" fmla="*/ 0 h 386"/>
                <a:gd name="T32" fmla="*/ 0 w 410"/>
                <a:gd name="T33" fmla="*/ 0 h 386"/>
                <a:gd name="T34" fmla="*/ 0 w 410"/>
                <a:gd name="T35" fmla="*/ 0 h 386"/>
                <a:gd name="T36" fmla="*/ 0 w 410"/>
                <a:gd name="T37" fmla="*/ 0 h 386"/>
                <a:gd name="T38" fmla="*/ 0 w 410"/>
                <a:gd name="T39" fmla="*/ 0 h 386"/>
                <a:gd name="T40" fmla="*/ 0 w 410"/>
                <a:gd name="T41" fmla="*/ 0 h 386"/>
                <a:gd name="T42" fmla="*/ 0 w 410"/>
                <a:gd name="T43" fmla="*/ 0 h 386"/>
                <a:gd name="T44" fmla="*/ 0 w 410"/>
                <a:gd name="T45" fmla="*/ 0 h 386"/>
                <a:gd name="T46" fmla="*/ 0 w 410"/>
                <a:gd name="T47" fmla="*/ 0 h 386"/>
                <a:gd name="T48" fmla="*/ 0 w 410"/>
                <a:gd name="T49" fmla="*/ 0 h 386"/>
                <a:gd name="T50" fmla="*/ 0 w 410"/>
                <a:gd name="T51" fmla="*/ 0 h 386"/>
                <a:gd name="T52" fmla="*/ 0 w 410"/>
                <a:gd name="T53" fmla="*/ 0 h 386"/>
                <a:gd name="T54" fmla="*/ 0 w 410"/>
                <a:gd name="T55" fmla="*/ 0 h 386"/>
                <a:gd name="T56" fmla="*/ 0 w 410"/>
                <a:gd name="T57" fmla="*/ 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35">
              <a:extLst>
                <a:ext uri="{FF2B5EF4-FFF2-40B4-BE49-F238E27FC236}">
                  <a16:creationId xmlns:a16="http://schemas.microsoft.com/office/drawing/2014/main" id="{3379F1F4-2E4B-DC3C-5329-27AEFB417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0138" y="279400"/>
              <a:ext cx="42863" cy="33338"/>
            </a:xfrm>
            <a:custGeom>
              <a:avLst/>
              <a:gdLst>
                <a:gd name="T0" fmla="*/ 0 w 372"/>
                <a:gd name="T1" fmla="*/ 0 h 282"/>
                <a:gd name="T2" fmla="*/ 0 w 372"/>
                <a:gd name="T3" fmla="*/ 0 h 282"/>
                <a:gd name="T4" fmla="*/ 0 w 372"/>
                <a:gd name="T5" fmla="*/ 0 h 282"/>
                <a:gd name="T6" fmla="*/ 0 w 372"/>
                <a:gd name="T7" fmla="*/ 0 h 282"/>
                <a:gd name="T8" fmla="*/ 0 w 372"/>
                <a:gd name="T9" fmla="*/ 0 h 282"/>
                <a:gd name="T10" fmla="*/ 0 w 372"/>
                <a:gd name="T11" fmla="*/ 0 h 282"/>
                <a:gd name="T12" fmla="*/ 0 w 372"/>
                <a:gd name="T13" fmla="*/ 0 h 282"/>
                <a:gd name="T14" fmla="*/ 0 w 372"/>
                <a:gd name="T15" fmla="*/ 0 h 282"/>
                <a:gd name="T16" fmla="*/ 0 w 372"/>
                <a:gd name="T17" fmla="*/ 0 h 282"/>
                <a:gd name="T18" fmla="*/ 0 w 372"/>
                <a:gd name="T19" fmla="*/ 0 h 282"/>
                <a:gd name="T20" fmla="*/ 0 w 372"/>
                <a:gd name="T21" fmla="*/ 0 h 282"/>
                <a:gd name="T22" fmla="*/ 0 w 372"/>
                <a:gd name="T23" fmla="*/ 0 h 282"/>
                <a:gd name="T24" fmla="*/ 0 w 372"/>
                <a:gd name="T25" fmla="*/ 0 h 282"/>
                <a:gd name="T26" fmla="*/ 0 w 372"/>
                <a:gd name="T27" fmla="*/ 0 h 282"/>
                <a:gd name="T28" fmla="*/ 0 w 372"/>
                <a:gd name="T29" fmla="*/ 0 h 282"/>
                <a:gd name="T30" fmla="*/ 0 w 372"/>
                <a:gd name="T31" fmla="*/ 0 h 282"/>
                <a:gd name="T32" fmla="*/ 0 w 372"/>
                <a:gd name="T33" fmla="*/ 0 h 282"/>
                <a:gd name="T34" fmla="*/ 0 w 372"/>
                <a:gd name="T35" fmla="*/ 0 h 282"/>
                <a:gd name="T36" fmla="*/ 0 w 372"/>
                <a:gd name="T37" fmla="*/ 0 h 282"/>
                <a:gd name="T38" fmla="*/ 0 w 372"/>
                <a:gd name="T39" fmla="*/ 0 h 282"/>
                <a:gd name="T40" fmla="*/ 0 w 372"/>
                <a:gd name="T41" fmla="*/ 0 h 282"/>
                <a:gd name="T42" fmla="*/ 0 w 372"/>
                <a:gd name="T43" fmla="*/ 0 h 282"/>
                <a:gd name="T44" fmla="*/ 0 w 372"/>
                <a:gd name="T45" fmla="*/ 0 h 282"/>
                <a:gd name="T46" fmla="*/ 0 w 372"/>
                <a:gd name="T47" fmla="*/ 0 h 282"/>
                <a:gd name="T48" fmla="*/ 0 w 372"/>
                <a:gd name="T49" fmla="*/ 0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6">
              <a:extLst>
                <a:ext uri="{FF2B5EF4-FFF2-40B4-BE49-F238E27FC236}">
                  <a16:creationId xmlns:a16="http://schemas.microsoft.com/office/drawing/2014/main" id="{15053FE9-386D-10AF-0F04-71601C5E43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26" y="325438"/>
              <a:ext cx="41275" cy="31750"/>
            </a:xfrm>
            <a:custGeom>
              <a:avLst/>
              <a:gdLst>
                <a:gd name="T0" fmla="*/ 0 w 367"/>
                <a:gd name="T1" fmla="*/ 0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0 h 274"/>
                <a:gd name="T10" fmla="*/ 0 w 367"/>
                <a:gd name="T11" fmla="*/ 0 h 274"/>
                <a:gd name="T12" fmla="*/ 0 w 367"/>
                <a:gd name="T13" fmla="*/ 0 h 274"/>
                <a:gd name="T14" fmla="*/ 0 w 367"/>
                <a:gd name="T15" fmla="*/ 0 h 274"/>
                <a:gd name="T16" fmla="*/ 0 w 367"/>
                <a:gd name="T17" fmla="*/ 0 h 274"/>
                <a:gd name="T18" fmla="*/ 0 w 367"/>
                <a:gd name="T19" fmla="*/ 0 h 274"/>
                <a:gd name="T20" fmla="*/ 0 w 367"/>
                <a:gd name="T21" fmla="*/ 0 h 274"/>
                <a:gd name="T22" fmla="*/ 0 w 367"/>
                <a:gd name="T23" fmla="*/ 0 h 274"/>
                <a:gd name="T24" fmla="*/ 0 w 367"/>
                <a:gd name="T25" fmla="*/ 0 h 274"/>
                <a:gd name="T26" fmla="*/ 0 w 367"/>
                <a:gd name="T27" fmla="*/ 0 h 274"/>
                <a:gd name="T28" fmla="*/ 0 w 367"/>
                <a:gd name="T29" fmla="*/ 0 h 274"/>
                <a:gd name="T30" fmla="*/ 0 w 367"/>
                <a:gd name="T31" fmla="*/ 0 h 274"/>
                <a:gd name="T32" fmla="*/ 0 w 367"/>
                <a:gd name="T33" fmla="*/ 0 h 274"/>
                <a:gd name="T34" fmla="*/ 0 w 367"/>
                <a:gd name="T35" fmla="*/ 0 h 274"/>
                <a:gd name="T36" fmla="*/ 0 w 367"/>
                <a:gd name="T37" fmla="*/ 0 h 274"/>
                <a:gd name="T38" fmla="*/ 0 w 367"/>
                <a:gd name="T39" fmla="*/ 0 h 274"/>
                <a:gd name="T40" fmla="*/ 0 w 367"/>
                <a:gd name="T41" fmla="*/ 0 h 274"/>
                <a:gd name="T42" fmla="*/ 0 w 367"/>
                <a:gd name="T43" fmla="*/ 0 h 274"/>
                <a:gd name="T44" fmla="*/ 0 w 367"/>
                <a:gd name="T45" fmla="*/ 0 h 274"/>
                <a:gd name="T46" fmla="*/ 0 w 367"/>
                <a:gd name="T47" fmla="*/ 0 h 274"/>
                <a:gd name="T48" fmla="*/ 0 w 367"/>
                <a:gd name="T49" fmla="*/ 0 h 274"/>
                <a:gd name="T50" fmla="*/ 0 w 367"/>
                <a:gd name="T51" fmla="*/ 0 h 274"/>
                <a:gd name="T52" fmla="*/ 0 w 367"/>
                <a:gd name="T53" fmla="*/ 0 h 274"/>
                <a:gd name="T54" fmla="*/ 0 w 367"/>
                <a:gd name="T55" fmla="*/ 0 h 274"/>
                <a:gd name="T56" fmla="*/ 0 w 367"/>
                <a:gd name="T57" fmla="*/ 0 h 274"/>
                <a:gd name="T58" fmla="*/ 0 w 367"/>
                <a:gd name="T59" fmla="*/ 0 h 274"/>
                <a:gd name="T60" fmla="*/ 0 w 367"/>
                <a:gd name="T61" fmla="*/ 0 h 274"/>
                <a:gd name="T62" fmla="*/ 0 w 367"/>
                <a:gd name="T63" fmla="*/ 0 h 274"/>
                <a:gd name="T64" fmla="*/ 0 w 367"/>
                <a:gd name="T65" fmla="*/ 0 h 274"/>
                <a:gd name="T66" fmla="*/ 0 w 367"/>
                <a:gd name="T67" fmla="*/ 0 h 274"/>
                <a:gd name="T68" fmla="*/ 0 w 367"/>
                <a:gd name="T69" fmla="*/ 0 h 274"/>
                <a:gd name="T70" fmla="*/ 0 w 367"/>
                <a:gd name="T71" fmla="*/ 0 h 274"/>
                <a:gd name="T72" fmla="*/ 0 w 367"/>
                <a:gd name="T73" fmla="*/ 0 h 274"/>
                <a:gd name="T74" fmla="*/ 0 w 367"/>
                <a:gd name="T75" fmla="*/ 0 h 274"/>
                <a:gd name="T76" fmla="*/ 0 w 367"/>
                <a:gd name="T77" fmla="*/ 0 h 274"/>
                <a:gd name="T78" fmla="*/ 0 w 367"/>
                <a:gd name="T79" fmla="*/ 0 h 274"/>
                <a:gd name="T80" fmla="*/ 0 w 367"/>
                <a:gd name="T81" fmla="*/ 0 h 274"/>
                <a:gd name="T82" fmla="*/ 0 w 367"/>
                <a:gd name="T83" fmla="*/ 0 h 274"/>
                <a:gd name="T84" fmla="*/ 0 w 367"/>
                <a:gd name="T85" fmla="*/ 0 h 274"/>
                <a:gd name="T86" fmla="*/ 0 w 367"/>
                <a:gd name="T87" fmla="*/ 0 h 274"/>
                <a:gd name="T88" fmla="*/ 0 w 367"/>
                <a:gd name="T89" fmla="*/ 0 h 274"/>
                <a:gd name="T90" fmla="*/ 0 w 367"/>
                <a:gd name="T91" fmla="*/ 0 h 274"/>
                <a:gd name="T92" fmla="*/ 0 w 367"/>
                <a:gd name="T93" fmla="*/ 0 h 274"/>
                <a:gd name="T94" fmla="*/ 0 w 367"/>
                <a:gd name="T95" fmla="*/ 0 h 274"/>
                <a:gd name="T96" fmla="*/ 0 w 367"/>
                <a:gd name="T97" fmla="*/ 0 h 274"/>
                <a:gd name="T98" fmla="*/ 0 w 367"/>
                <a:gd name="T99" fmla="*/ 0 h 274"/>
                <a:gd name="T100" fmla="*/ 0 w 367"/>
                <a:gd name="T101" fmla="*/ 0 h 274"/>
                <a:gd name="T102" fmla="*/ 0 w 367"/>
                <a:gd name="T103" fmla="*/ 0 h 274"/>
                <a:gd name="T104" fmla="*/ 0 w 367"/>
                <a:gd name="T105" fmla="*/ 0 h 274"/>
                <a:gd name="T106" fmla="*/ 0 w 367"/>
                <a:gd name="T107" fmla="*/ 0 h 274"/>
                <a:gd name="T108" fmla="*/ 0 w 367"/>
                <a:gd name="T109" fmla="*/ 0 h 274"/>
                <a:gd name="T110" fmla="*/ 0 w 367"/>
                <a:gd name="T111" fmla="*/ 0 h 274"/>
                <a:gd name="T112" fmla="*/ 0 w 367"/>
                <a:gd name="T113" fmla="*/ 0 h 274"/>
                <a:gd name="T114" fmla="*/ 0 w 367"/>
                <a:gd name="T115" fmla="*/ 0 h 274"/>
                <a:gd name="T116" fmla="*/ 0 w 367"/>
                <a:gd name="T117" fmla="*/ 0 h 274"/>
                <a:gd name="T118" fmla="*/ 0 w 367"/>
                <a:gd name="T119" fmla="*/ 0 h 274"/>
                <a:gd name="T120" fmla="*/ 0 w 367"/>
                <a:gd name="T121" fmla="*/ 0 h 274"/>
                <a:gd name="T122" fmla="*/ 0 w 367"/>
                <a:gd name="T123" fmla="*/ 0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7">
              <a:extLst>
                <a:ext uri="{FF2B5EF4-FFF2-40B4-BE49-F238E27FC236}">
                  <a16:creationId xmlns:a16="http://schemas.microsoft.com/office/drawing/2014/main" id="{F90E255D-76FA-8771-5978-D9BBA7FB13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9826" y="377825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0 w 94"/>
                <a:gd name="T29" fmla="*/ 0 h 90"/>
                <a:gd name="T30" fmla="*/ 0 w 94"/>
                <a:gd name="T31" fmla="*/ 0 h 90"/>
                <a:gd name="T32" fmla="*/ 0 w 94"/>
                <a:gd name="T33" fmla="*/ 0 h 90"/>
                <a:gd name="T34" fmla="*/ 0 w 94"/>
                <a:gd name="T35" fmla="*/ 0 h 90"/>
                <a:gd name="T36" fmla="*/ 0 w 94"/>
                <a:gd name="T37" fmla="*/ 0 h 90"/>
                <a:gd name="T38" fmla="*/ 0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8">
              <a:extLst>
                <a:ext uri="{FF2B5EF4-FFF2-40B4-BE49-F238E27FC236}">
                  <a16:creationId xmlns:a16="http://schemas.microsoft.com/office/drawing/2014/main" id="{DFB0421F-6762-A44E-325F-034A96B911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07988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0 w 341"/>
                <a:gd name="T13" fmla="*/ 0 h 271"/>
                <a:gd name="T14" fmla="*/ 0 w 341"/>
                <a:gd name="T15" fmla="*/ 0 h 271"/>
                <a:gd name="T16" fmla="*/ 0 w 341"/>
                <a:gd name="T17" fmla="*/ 0 h 271"/>
                <a:gd name="T18" fmla="*/ 0 w 341"/>
                <a:gd name="T19" fmla="*/ 0 h 271"/>
                <a:gd name="T20" fmla="*/ 0 w 341"/>
                <a:gd name="T21" fmla="*/ 0 h 271"/>
                <a:gd name="T22" fmla="*/ 0 w 341"/>
                <a:gd name="T23" fmla="*/ 0 h 271"/>
                <a:gd name="T24" fmla="*/ 0 w 341"/>
                <a:gd name="T25" fmla="*/ 0 h 271"/>
                <a:gd name="T26" fmla="*/ 0 w 341"/>
                <a:gd name="T27" fmla="*/ 0 h 271"/>
                <a:gd name="T28" fmla="*/ 0 w 341"/>
                <a:gd name="T29" fmla="*/ 0 h 271"/>
                <a:gd name="T30" fmla="*/ 0 w 341"/>
                <a:gd name="T31" fmla="*/ 0 h 271"/>
                <a:gd name="T32" fmla="*/ 0 w 341"/>
                <a:gd name="T33" fmla="*/ 0 h 271"/>
                <a:gd name="T34" fmla="*/ 0 w 341"/>
                <a:gd name="T35" fmla="*/ 0 h 271"/>
                <a:gd name="T36" fmla="*/ 0 w 341"/>
                <a:gd name="T37" fmla="*/ 0 h 271"/>
                <a:gd name="T38" fmla="*/ 0 w 341"/>
                <a:gd name="T39" fmla="*/ 0 h 271"/>
                <a:gd name="T40" fmla="*/ 0 w 341"/>
                <a:gd name="T41" fmla="*/ 0 h 271"/>
                <a:gd name="T42" fmla="*/ 0 w 341"/>
                <a:gd name="T43" fmla="*/ 0 h 271"/>
                <a:gd name="T44" fmla="*/ 0 w 341"/>
                <a:gd name="T45" fmla="*/ 0 h 271"/>
                <a:gd name="T46" fmla="*/ 0 w 341"/>
                <a:gd name="T47" fmla="*/ 0 h 271"/>
                <a:gd name="T48" fmla="*/ 0 w 341"/>
                <a:gd name="T49" fmla="*/ 0 h 271"/>
                <a:gd name="T50" fmla="*/ 0 w 341"/>
                <a:gd name="T51" fmla="*/ 0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39">
              <a:extLst>
                <a:ext uri="{FF2B5EF4-FFF2-40B4-BE49-F238E27FC236}">
                  <a16:creationId xmlns:a16="http://schemas.microsoft.com/office/drawing/2014/main" id="{0E5D29AD-7B46-67D4-B46F-B56A0D1C6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57200"/>
              <a:ext cx="39688" cy="39688"/>
            </a:xfrm>
            <a:custGeom>
              <a:avLst/>
              <a:gdLst>
                <a:gd name="T0" fmla="*/ 0 w 347"/>
                <a:gd name="T1" fmla="*/ 0 h 354"/>
                <a:gd name="T2" fmla="*/ 0 w 347"/>
                <a:gd name="T3" fmla="*/ 0 h 354"/>
                <a:gd name="T4" fmla="*/ 0 w 347"/>
                <a:gd name="T5" fmla="*/ 0 h 354"/>
                <a:gd name="T6" fmla="*/ 0 w 347"/>
                <a:gd name="T7" fmla="*/ 0 h 354"/>
                <a:gd name="T8" fmla="*/ 0 w 347"/>
                <a:gd name="T9" fmla="*/ 0 h 354"/>
                <a:gd name="T10" fmla="*/ 0 w 347"/>
                <a:gd name="T11" fmla="*/ 0 h 354"/>
                <a:gd name="T12" fmla="*/ 0 w 347"/>
                <a:gd name="T13" fmla="*/ 0 h 354"/>
                <a:gd name="T14" fmla="*/ 0 w 347"/>
                <a:gd name="T15" fmla="*/ 0 h 354"/>
                <a:gd name="T16" fmla="*/ 0 w 347"/>
                <a:gd name="T17" fmla="*/ 0 h 354"/>
                <a:gd name="T18" fmla="*/ 0 w 347"/>
                <a:gd name="T19" fmla="*/ 0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0 w 347"/>
                <a:gd name="T31" fmla="*/ 0 h 354"/>
                <a:gd name="T32" fmla="*/ 0 w 347"/>
                <a:gd name="T33" fmla="*/ 0 h 354"/>
                <a:gd name="T34" fmla="*/ 0 w 347"/>
                <a:gd name="T35" fmla="*/ 0 h 354"/>
                <a:gd name="T36" fmla="*/ 0 w 347"/>
                <a:gd name="T37" fmla="*/ 0 h 354"/>
                <a:gd name="T38" fmla="*/ 0 w 347"/>
                <a:gd name="T39" fmla="*/ 0 h 354"/>
                <a:gd name="T40" fmla="*/ 0 w 347"/>
                <a:gd name="T41" fmla="*/ 0 h 354"/>
                <a:gd name="T42" fmla="*/ 0 w 347"/>
                <a:gd name="T43" fmla="*/ 0 h 354"/>
                <a:gd name="T44" fmla="*/ 0 w 347"/>
                <a:gd name="T45" fmla="*/ 0 h 354"/>
                <a:gd name="T46" fmla="*/ 0 w 347"/>
                <a:gd name="T47" fmla="*/ 0 h 354"/>
                <a:gd name="T48" fmla="*/ 0 w 347"/>
                <a:gd name="T49" fmla="*/ 0 h 354"/>
                <a:gd name="T50" fmla="*/ 0 w 347"/>
                <a:gd name="T51" fmla="*/ 0 h 354"/>
                <a:gd name="T52" fmla="*/ 0 w 347"/>
                <a:gd name="T53" fmla="*/ 0 h 354"/>
                <a:gd name="T54" fmla="*/ 0 w 347"/>
                <a:gd name="T55" fmla="*/ 0 h 354"/>
                <a:gd name="T56" fmla="*/ 0 w 347"/>
                <a:gd name="T57" fmla="*/ 0 h 354"/>
                <a:gd name="T58" fmla="*/ 0 w 347"/>
                <a:gd name="T59" fmla="*/ 0 h 354"/>
                <a:gd name="T60" fmla="*/ 0 w 347"/>
                <a:gd name="T61" fmla="*/ 0 h 354"/>
                <a:gd name="T62" fmla="*/ 0 w 347"/>
                <a:gd name="T63" fmla="*/ 0 h 354"/>
                <a:gd name="T64" fmla="*/ 0 w 347"/>
                <a:gd name="T65" fmla="*/ 0 h 354"/>
                <a:gd name="T66" fmla="*/ 0 w 347"/>
                <a:gd name="T67" fmla="*/ 0 h 354"/>
                <a:gd name="T68" fmla="*/ 0 w 347"/>
                <a:gd name="T69" fmla="*/ 0 h 354"/>
                <a:gd name="T70" fmla="*/ 0 w 347"/>
                <a:gd name="T71" fmla="*/ 0 h 354"/>
                <a:gd name="T72" fmla="*/ 0 w 347"/>
                <a:gd name="T73" fmla="*/ 0 h 354"/>
                <a:gd name="T74" fmla="*/ 0 w 347"/>
                <a:gd name="T75" fmla="*/ 0 h 354"/>
                <a:gd name="T76" fmla="*/ 0 w 347"/>
                <a:gd name="T77" fmla="*/ 0 h 354"/>
                <a:gd name="T78" fmla="*/ 0 w 347"/>
                <a:gd name="T79" fmla="*/ 0 h 354"/>
                <a:gd name="T80" fmla="*/ 0 w 347"/>
                <a:gd name="T81" fmla="*/ 0 h 354"/>
                <a:gd name="T82" fmla="*/ 0 w 347"/>
                <a:gd name="T83" fmla="*/ 0 h 354"/>
                <a:gd name="T84" fmla="*/ 0 w 347"/>
                <a:gd name="T85" fmla="*/ 0 h 354"/>
                <a:gd name="T86" fmla="*/ 0 w 347"/>
                <a:gd name="T87" fmla="*/ 0 h 354"/>
                <a:gd name="T88" fmla="*/ 0 w 347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40">
              <a:extLst>
                <a:ext uri="{FF2B5EF4-FFF2-40B4-BE49-F238E27FC236}">
                  <a16:creationId xmlns:a16="http://schemas.microsoft.com/office/drawing/2014/main" id="{8800AAD3-7327-57B0-DC1F-B464A192AE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0776" y="514350"/>
              <a:ext cx="39688" cy="39688"/>
            </a:xfrm>
            <a:custGeom>
              <a:avLst/>
              <a:gdLst>
                <a:gd name="T0" fmla="*/ 0 w 361"/>
                <a:gd name="T1" fmla="*/ 0 h 338"/>
                <a:gd name="T2" fmla="*/ 0 w 361"/>
                <a:gd name="T3" fmla="*/ 0 h 338"/>
                <a:gd name="T4" fmla="*/ 0 w 361"/>
                <a:gd name="T5" fmla="*/ 0 h 338"/>
                <a:gd name="T6" fmla="*/ 0 w 361"/>
                <a:gd name="T7" fmla="*/ 0 h 338"/>
                <a:gd name="T8" fmla="*/ 0 w 361"/>
                <a:gd name="T9" fmla="*/ 0 h 338"/>
                <a:gd name="T10" fmla="*/ 0 w 361"/>
                <a:gd name="T11" fmla="*/ 0 h 338"/>
                <a:gd name="T12" fmla="*/ 0 w 361"/>
                <a:gd name="T13" fmla="*/ 0 h 338"/>
                <a:gd name="T14" fmla="*/ 0 w 361"/>
                <a:gd name="T15" fmla="*/ 0 h 338"/>
                <a:gd name="T16" fmla="*/ 0 w 361"/>
                <a:gd name="T17" fmla="*/ 0 h 338"/>
                <a:gd name="T18" fmla="*/ 0 w 361"/>
                <a:gd name="T19" fmla="*/ 0 h 338"/>
                <a:gd name="T20" fmla="*/ 0 w 361"/>
                <a:gd name="T21" fmla="*/ 0 h 338"/>
                <a:gd name="T22" fmla="*/ 0 w 361"/>
                <a:gd name="T23" fmla="*/ 0 h 338"/>
                <a:gd name="T24" fmla="*/ 0 w 361"/>
                <a:gd name="T25" fmla="*/ 0 h 338"/>
                <a:gd name="T26" fmla="*/ 0 w 361"/>
                <a:gd name="T27" fmla="*/ 0 h 338"/>
                <a:gd name="T28" fmla="*/ 0 w 361"/>
                <a:gd name="T29" fmla="*/ 0 h 338"/>
                <a:gd name="T30" fmla="*/ 0 w 361"/>
                <a:gd name="T31" fmla="*/ 0 h 338"/>
                <a:gd name="T32" fmla="*/ 0 w 361"/>
                <a:gd name="T33" fmla="*/ 0 h 338"/>
                <a:gd name="T34" fmla="*/ 0 w 361"/>
                <a:gd name="T35" fmla="*/ 0 h 338"/>
                <a:gd name="T36" fmla="*/ 0 w 361"/>
                <a:gd name="T37" fmla="*/ 0 h 338"/>
                <a:gd name="T38" fmla="*/ 0 w 361"/>
                <a:gd name="T39" fmla="*/ 0 h 338"/>
                <a:gd name="T40" fmla="*/ 0 w 361"/>
                <a:gd name="T41" fmla="*/ 0 h 338"/>
                <a:gd name="T42" fmla="*/ 0 w 361"/>
                <a:gd name="T43" fmla="*/ 0 h 338"/>
                <a:gd name="T44" fmla="*/ 0 w 361"/>
                <a:gd name="T45" fmla="*/ 0 h 338"/>
                <a:gd name="T46" fmla="*/ 0 w 361"/>
                <a:gd name="T47" fmla="*/ 0 h 338"/>
                <a:gd name="T48" fmla="*/ 0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0 h 338"/>
                <a:gd name="T58" fmla="*/ 0 w 361"/>
                <a:gd name="T59" fmla="*/ 0 h 338"/>
                <a:gd name="T60" fmla="*/ 0 w 361"/>
                <a:gd name="T61" fmla="*/ 0 h 338"/>
                <a:gd name="T62" fmla="*/ 0 w 361"/>
                <a:gd name="T63" fmla="*/ 0 h 338"/>
                <a:gd name="T64" fmla="*/ 0 w 361"/>
                <a:gd name="T65" fmla="*/ 0 h 338"/>
                <a:gd name="T66" fmla="*/ 0 w 361"/>
                <a:gd name="T67" fmla="*/ 0 h 338"/>
                <a:gd name="T68" fmla="*/ 0 w 361"/>
                <a:gd name="T69" fmla="*/ 0 h 338"/>
                <a:gd name="T70" fmla="*/ 0 w 361"/>
                <a:gd name="T71" fmla="*/ 0 h 338"/>
                <a:gd name="T72" fmla="*/ 0 w 361"/>
                <a:gd name="T73" fmla="*/ 0 h 338"/>
                <a:gd name="T74" fmla="*/ 0 w 361"/>
                <a:gd name="T75" fmla="*/ 0 h 338"/>
                <a:gd name="T76" fmla="*/ 0 w 361"/>
                <a:gd name="T77" fmla="*/ 0 h 338"/>
                <a:gd name="T78" fmla="*/ 0 w 361"/>
                <a:gd name="T79" fmla="*/ 0 h 338"/>
                <a:gd name="T80" fmla="*/ 0 w 361"/>
                <a:gd name="T81" fmla="*/ 0 h 338"/>
                <a:gd name="T82" fmla="*/ 0 w 361"/>
                <a:gd name="T83" fmla="*/ 0 h 338"/>
                <a:gd name="T84" fmla="*/ 0 w 361"/>
                <a:gd name="T85" fmla="*/ 0 h 338"/>
                <a:gd name="T86" fmla="*/ 0 w 361"/>
                <a:gd name="T87" fmla="*/ 0 h 338"/>
                <a:gd name="T88" fmla="*/ 0 w 361"/>
                <a:gd name="T89" fmla="*/ 0 h 338"/>
                <a:gd name="T90" fmla="*/ 0 w 361"/>
                <a:gd name="T91" fmla="*/ 0 h 338"/>
                <a:gd name="T92" fmla="*/ 0 w 361"/>
                <a:gd name="T93" fmla="*/ 0 h 338"/>
                <a:gd name="T94" fmla="*/ 0 w 361"/>
                <a:gd name="T95" fmla="*/ 0 h 338"/>
                <a:gd name="T96" fmla="*/ 0 w 361"/>
                <a:gd name="T97" fmla="*/ 0 h 338"/>
                <a:gd name="T98" fmla="*/ 0 w 361"/>
                <a:gd name="T99" fmla="*/ 0 h 338"/>
                <a:gd name="T100" fmla="*/ 0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41">
              <a:extLst>
                <a:ext uri="{FF2B5EF4-FFF2-40B4-BE49-F238E27FC236}">
                  <a16:creationId xmlns:a16="http://schemas.microsoft.com/office/drawing/2014/main" id="{F4AECF90-8995-539A-30C7-7F8AA523FD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901" y="568325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0 w 398"/>
                <a:gd name="T3" fmla="*/ 0 h 347"/>
                <a:gd name="T4" fmla="*/ 0 w 398"/>
                <a:gd name="T5" fmla="*/ 0 h 347"/>
                <a:gd name="T6" fmla="*/ 0 w 398"/>
                <a:gd name="T7" fmla="*/ 0 h 347"/>
                <a:gd name="T8" fmla="*/ 0 w 398"/>
                <a:gd name="T9" fmla="*/ 0 h 347"/>
                <a:gd name="T10" fmla="*/ 0 w 398"/>
                <a:gd name="T11" fmla="*/ 0 h 347"/>
                <a:gd name="T12" fmla="*/ 0 w 398"/>
                <a:gd name="T13" fmla="*/ 0 h 347"/>
                <a:gd name="T14" fmla="*/ 0 w 398"/>
                <a:gd name="T15" fmla="*/ 0 h 347"/>
                <a:gd name="T16" fmla="*/ 0 w 398"/>
                <a:gd name="T17" fmla="*/ 0 h 347"/>
                <a:gd name="T18" fmla="*/ 0 w 398"/>
                <a:gd name="T19" fmla="*/ 0 h 347"/>
                <a:gd name="T20" fmla="*/ 0 w 398"/>
                <a:gd name="T21" fmla="*/ 0 h 347"/>
                <a:gd name="T22" fmla="*/ 0 w 398"/>
                <a:gd name="T23" fmla="*/ 0 h 347"/>
                <a:gd name="T24" fmla="*/ 0 w 398"/>
                <a:gd name="T25" fmla="*/ 0 h 347"/>
                <a:gd name="T26" fmla="*/ 0 w 398"/>
                <a:gd name="T27" fmla="*/ 0 h 347"/>
                <a:gd name="T28" fmla="*/ 0 w 398"/>
                <a:gd name="T29" fmla="*/ 0 h 347"/>
                <a:gd name="T30" fmla="*/ 0 w 398"/>
                <a:gd name="T31" fmla="*/ 0 h 347"/>
                <a:gd name="T32" fmla="*/ 0 w 398"/>
                <a:gd name="T33" fmla="*/ 0 h 347"/>
                <a:gd name="T34" fmla="*/ 0 w 398"/>
                <a:gd name="T35" fmla="*/ 0 h 347"/>
                <a:gd name="T36" fmla="*/ 0 w 398"/>
                <a:gd name="T37" fmla="*/ 0 h 347"/>
                <a:gd name="T38" fmla="*/ 0 w 398"/>
                <a:gd name="T39" fmla="*/ 0 h 347"/>
                <a:gd name="T40" fmla="*/ 0 w 398"/>
                <a:gd name="T41" fmla="*/ 0 h 347"/>
                <a:gd name="T42" fmla="*/ 0 w 398"/>
                <a:gd name="T43" fmla="*/ 0 h 347"/>
                <a:gd name="T44" fmla="*/ 0 w 398"/>
                <a:gd name="T45" fmla="*/ 0 h 347"/>
                <a:gd name="T46" fmla="*/ 0 w 398"/>
                <a:gd name="T47" fmla="*/ 0 h 347"/>
                <a:gd name="T48" fmla="*/ 0 w 398"/>
                <a:gd name="T49" fmla="*/ 0 h 347"/>
                <a:gd name="T50" fmla="*/ 0 w 398"/>
                <a:gd name="T51" fmla="*/ 0 h 347"/>
                <a:gd name="T52" fmla="*/ 0 w 398"/>
                <a:gd name="T53" fmla="*/ 0 h 347"/>
                <a:gd name="T54" fmla="*/ 0 w 398"/>
                <a:gd name="T55" fmla="*/ 0 h 347"/>
                <a:gd name="T56" fmla="*/ 0 w 398"/>
                <a:gd name="T57" fmla="*/ 0 h 347"/>
                <a:gd name="T58" fmla="*/ 0 w 398"/>
                <a:gd name="T59" fmla="*/ 0 h 347"/>
                <a:gd name="T60" fmla="*/ 0 w 398"/>
                <a:gd name="T61" fmla="*/ 0 h 347"/>
                <a:gd name="T62" fmla="*/ 0 w 398"/>
                <a:gd name="T63" fmla="*/ 0 h 347"/>
                <a:gd name="T64" fmla="*/ 0 w 398"/>
                <a:gd name="T65" fmla="*/ 0 h 347"/>
                <a:gd name="T66" fmla="*/ 0 w 398"/>
                <a:gd name="T67" fmla="*/ 0 h 347"/>
                <a:gd name="T68" fmla="*/ 0 w 398"/>
                <a:gd name="T69" fmla="*/ 0 h 347"/>
                <a:gd name="T70" fmla="*/ 0 w 398"/>
                <a:gd name="T71" fmla="*/ 0 h 347"/>
                <a:gd name="T72" fmla="*/ 0 w 398"/>
                <a:gd name="T73" fmla="*/ 0 h 347"/>
                <a:gd name="T74" fmla="*/ 0 w 398"/>
                <a:gd name="T75" fmla="*/ 0 h 347"/>
                <a:gd name="T76" fmla="*/ 0 w 398"/>
                <a:gd name="T77" fmla="*/ 0 h 347"/>
                <a:gd name="T78" fmla="*/ 0 w 398"/>
                <a:gd name="T79" fmla="*/ 0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42">
              <a:extLst>
                <a:ext uri="{FF2B5EF4-FFF2-40B4-BE49-F238E27FC236}">
                  <a16:creationId xmlns:a16="http://schemas.microsoft.com/office/drawing/2014/main" id="{8EF71435-E0B7-69E3-8F3C-1A39155EC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676" y="617538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0 w 352"/>
                <a:gd name="T7" fmla="*/ 0 h 352"/>
                <a:gd name="T8" fmla="*/ 0 w 352"/>
                <a:gd name="T9" fmla="*/ 0 h 352"/>
                <a:gd name="T10" fmla="*/ 0 w 352"/>
                <a:gd name="T11" fmla="*/ 0 h 352"/>
                <a:gd name="T12" fmla="*/ 0 w 352"/>
                <a:gd name="T13" fmla="*/ 0 h 352"/>
                <a:gd name="T14" fmla="*/ 0 w 352"/>
                <a:gd name="T15" fmla="*/ 0 h 352"/>
                <a:gd name="T16" fmla="*/ 0 w 352"/>
                <a:gd name="T17" fmla="*/ 0 h 352"/>
                <a:gd name="T18" fmla="*/ 0 w 352"/>
                <a:gd name="T19" fmla="*/ 0 h 352"/>
                <a:gd name="T20" fmla="*/ 0 w 352"/>
                <a:gd name="T21" fmla="*/ 0 h 352"/>
                <a:gd name="T22" fmla="*/ 0 w 352"/>
                <a:gd name="T23" fmla="*/ 0 h 352"/>
                <a:gd name="T24" fmla="*/ 0 w 352"/>
                <a:gd name="T25" fmla="*/ 0 h 352"/>
                <a:gd name="T26" fmla="*/ 0 w 352"/>
                <a:gd name="T27" fmla="*/ 0 h 352"/>
                <a:gd name="T28" fmla="*/ 0 w 352"/>
                <a:gd name="T29" fmla="*/ 0 h 352"/>
                <a:gd name="T30" fmla="*/ 0 w 352"/>
                <a:gd name="T31" fmla="*/ 0 h 352"/>
                <a:gd name="T32" fmla="*/ 0 w 352"/>
                <a:gd name="T33" fmla="*/ 0 h 352"/>
                <a:gd name="T34" fmla="*/ 0 w 352"/>
                <a:gd name="T35" fmla="*/ 0 h 352"/>
                <a:gd name="T36" fmla="*/ 0 w 352"/>
                <a:gd name="T37" fmla="*/ 0 h 352"/>
                <a:gd name="T38" fmla="*/ 0 w 352"/>
                <a:gd name="T39" fmla="*/ 0 h 352"/>
                <a:gd name="T40" fmla="*/ 0 w 352"/>
                <a:gd name="T41" fmla="*/ 0 h 352"/>
                <a:gd name="T42" fmla="*/ 0 w 352"/>
                <a:gd name="T43" fmla="*/ 0 h 352"/>
                <a:gd name="T44" fmla="*/ 0 w 352"/>
                <a:gd name="T45" fmla="*/ 0 h 352"/>
                <a:gd name="T46" fmla="*/ 0 w 352"/>
                <a:gd name="T47" fmla="*/ 0 h 352"/>
                <a:gd name="T48" fmla="*/ 0 w 352"/>
                <a:gd name="T49" fmla="*/ 0 h 352"/>
                <a:gd name="T50" fmla="*/ 0 w 352"/>
                <a:gd name="T51" fmla="*/ 0 h 352"/>
                <a:gd name="T52" fmla="*/ 0 w 352"/>
                <a:gd name="T53" fmla="*/ 0 h 352"/>
                <a:gd name="T54" fmla="*/ 0 w 352"/>
                <a:gd name="T55" fmla="*/ 0 h 352"/>
                <a:gd name="T56" fmla="*/ 0 w 352"/>
                <a:gd name="T57" fmla="*/ 0 h 352"/>
                <a:gd name="T58" fmla="*/ 0 w 352"/>
                <a:gd name="T59" fmla="*/ 0 h 352"/>
                <a:gd name="T60" fmla="*/ 0 w 352"/>
                <a:gd name="T61" fmla="*/ 0 h 352"/>
                <a:gd name="T62" fmla="*/ 0 w 352"/>
                <a:gd name="T63" fmla="*/ 0 h 352"/>
                <a:gd name="T64" fmla="*/ 0 w 352"/>
                <a:gd name="T65" fmla="*/ 0 h 352"/>
                <a:gd name="T66" fmla="*/ 0 w 352"/>
                <a:gd name="T67" fmla="*/ 0 h 352"/>
                <a:gd name="T68" fmla="*/ 0 w 352"/>
                <a:gd name="T69" fmla="*/ 0 h 352"/>
                <a:gd name="T70" fmla="*/ 0 w 352"/>
                <a:gd name="T71" fmla="*/ 0 h 352"/>
                <a:gd name="T72" fmla="*/ 0 w 352"/>
                <a:gd name="T73" fmla="*/ 0 h 352"/>
                <a:gd name="T74" fmla="*/ 0 w 352"/>
                <a:gd name="T75" fmla="*/ 0 h 352"/>
                <a:gd name="T76" fmla="*/ 0 w 352"/>
                <a:gd name="T77" fmla="*/ 0 h 352"/>
                <a:gd name="T78" fmla="*/ 0 w 352"/>
                <a:gd name="T79" fmla="*/ 0 h 352"/>
                <a:gd name="T80" fmla="*/ 0 w 352"/>
                <a:gd name="T81" fmla="*/ 0 h 352"/>
                <a:gd name="T82" fmla="*/ 0 w 352"/>
                <a:gd name="T83" fmla="*/ 0 h 352"/>
                <a:gd name="T84" fmla="*/ 0 w 352"/>
                <a:gd name="T85" fmla="*/ 0 h 352"/>
                <a:gd name="T86" fmla="*/ 0 w 352"/>
                <a:gd name="T87" fmla="*/ 0 h 352"/>
                <a:gd name="T88" fmla="*/ 0 w 352"/>
                <a:gd name="T89" fmla="*/ 0 h 352"/>
                <a:gd name="T90" fmla="*/ 0 w 352"/>
                <a:gd name="T91" fmla="*/ 0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43">
              <a:extLst>
                <a:ext uri="{FF2B5EF4-FFF2-40B4-BE49-F238E27FC236}">
                  <a16:creationId xmlns:a16="http://schemas.microsoft.com/office/drawing/2014/main" id="{5DBDB0D1-C1D7-ED53-03F9-1CF9BFFA2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7751" y="654050"/>
              <a:ext cx="47625" cy="46038"/>
            </a:xfrm>
            <a:custGeom>
              <a:avLst/>
              <a:gdLst>
                <a:gd name="T0" fmla="*/ 0 w 415"/>
                <a:gd name="T1" fmla="*/ 0 h 416"/>
                <a:gd name="T2" fmla="*/ 0 w 415"/>
                <a:gd name="T3" fmla="*/ 0 h 416"/>
                <a:gd name="T4" fmla="*/ 0 w 415"/>
                <a:gd name="T5" fmla="*/ 0 h 416"/>
                <a:gd name="T6" fmla="*/ 0 w 415"/>
                <a:gd name="T7" fmla="*/ 0 h 416"/>
                <a:gd name="T8" fmla="*/ 0 w 415"/>
                <a:gd name="T9" fmla="*/ 0 h 416"/>
                <a:gd name="T10" fmla="*/ 0 w 415"/>
                <a:gd name="T11" fmla="*/ 0 h 416"/>
                <a:gd name="T12" fmla="*/ 0 w 415"/>
                <a:gd name="T13" fmla="*/ 0 h 416"/>
                <a:gd name="T14" fmla="*/ 0 w 415"/>
                <a:gd name="T15" fmla="*/ 0 h 416"/>
                <a:gd name="T16" fmla="*/ 0 w 415"/>
                <a:gd name="T17" fmla="*/ 0 h 416"/>
                <a:gd name="T18" fmla="*/ 0 w 415"/>
                <a:gd name="T19" fmla="*/ 0 h 416"/>
                <a:gd name="T20" fmla="*/ 0 w 415"/>
                <a:gd name="T21" fmla="*/ 0 h 416"/>
                <a:gd name="T22" fmla="*/ 0 w 415"/>
                <a:gd name="T23" fmla="*/ 0 h 416"/>
                <a:gd name="T24" fmla="*/ 0 w 415"/>
                <a:gd name="T25" fmla="*/ 0 h 416"/>
                <a:gd name="T26" fmla="*/ 0 w 415"/>
                <a:gd name="T27" fmla="*/ 0 h 416"/>
                <a:gd name="T28" fmla="*/ 0 w 415"/>
                <a:gd name="T29" fmla="*/ 0 h 416"/>
                <a:gd name="T30" fmla="*/ 0 w 415"/>
                <a:gd name="T31" fmla="*/ 0 h 416"/>
                <a:gd name="T32" fmla="*/ 0 w 415"/>
                <a:gd name="T33" fmla="*/ 0 h 416"/>
                <a:gd name="T34" fmla="*/ 0 w 415"/>
                <a:gd name="T35" fmla="*/ 0 h 416"/>
                <a:gd name="T36" fmla="*/ 0 w 415"/>
                <a:gd name="T37" fmla="*/ 0 h 416"/>
                <a:gd name="T38" fmla="*/ 0 w 415"/>
                <a:gd name="T39" fmla="*/ 0 h 416"/>
                <a:gd name="T40" fmla="*/ 0 w 415"/>
                <a:gd name="T41" fmla="*/ 0 h 416"/>
                <a:gd name="T42" fmla="*/ 0 w 415"/>
                <a:gd name="T43" fmla="*/ 0 h 416"/>
                <a:gd name="T44" fmla="*/ 0 w 415"/>
                <a:gd name="T45" fmla="*/ 0 h 416"/>
                <a:gd name="T46" fmla="*/ 0 w 415"/>
                <a:gd name="T47" fmla="*/ 0 h 416"/>
                <a:gd name="T48" fmla="*/ 0 w 415"/>
                <a:gd name="T49" fmla="*/ 0 h 416"/>
                <a:gd name="T50" fmla="*/ 0 w 415"/>
                <a:gd name="T51" fmla="*/ 0 h 416"/>
                <a:gd name="T52" fmla="*/ 0 w 415"/>
                <a:gd name="T53" fmla="*/ 0 h 416"/>
                <a:gd name="T54" fmla="*/ 0 w 415"/>
                <a:gd name="T55" fmla="*/ 0 h 416"/>
                <a:gd name="T56" fmla="*/ 0 w 415"/>
                <a:gd name="T57" fmla="*/ 0 h 416"/>
                <a:gd name="T58" fmla="*/ 0 w 415"/>
                <a:gd name="T59" fmla="*/ 0 h 416"/>
                <a:gd name="T60" fmla="*/ 0 w 415"/>
                <a:gd name="T61" fmla="*/ 0 h 416"/>
                <a:gd name="T62" fmla="*/ 0 w 415"/>
                <a:gd name="T63" fmla="*/ 0 h 416"/>
                <a:gd name="T64" fmla="*/ 0 w 415"/>
                <a:gd name="T65" fmla="*/ 0 h 416"/>
                <a:gd name="T66" fmla="*/ 0 w 415"/>
                <a:gd name="T67" fmla="*/ 0 h 416"/>
                <a:gd name="T68" fmla="*/ 0 w 415"/>
                <a:gd name="T69" fmla="*/ 0 h 416"/>
                <a:gd name="T70" fmla="*/ 0 w 415"/>
                <a:gd name="T71" fmla="*/ 0 h 416"/>
                <a:gd name="T72" fmla="*/ 0 w 415"/>
                <a:gd name="T73" fmla="*/ 0 h 416"/>
                <a:gd name="T74" fmla="*/ 0 w 415"/>
                <a:gd name="T75" fmla="*/ 0 h 416"/>
                <a:gd name="T76" fmla="*/ 0 w 415"/>
                <a:gd name="T77" fmla="*/ 0 h 416"/>
                <a:gd name="T78" fmla="*/ 0 w 415"/>
                <a:gd name="T79" fmla="*/ 0 h 416"/>
                <a:gd name="T80" fmla="*/ 0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44">
              <a:extLst>
                <a:ext uri="{FF2B5EF4-FFF2-40B4-BE49-F238E27FC236}">
                  <a16:creationId xmlns:a16="http://schemas.microsoft.com/office/drawing/2014/main" id="{667DCC99-0674-54D9-A2D5-7898EBE26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6" y="684213"/>
              <a:ext cx="50800" cy="52388"/>
            </a:xfrm>
            <a:custGeom>
              <a:avLst/>
              <a:gdLst>
                <a:gd name="T0" fmla="*/ 0 w 444"/>
                <a:gd name="T1" fmla="*/ 0 h 460"/>
                <a:gd name="T2" fmla="*/ 0 w 444"/>
                <a:gd name="T3" fmla="*/ 0 h 460"/>
                <a:gd name="T4" fmla="*/ 0 w 444"/>
                <a:gd name="T5" fmla="*/ 0 h 460"/>
                <a:gd name="T6" fmla="*/ 0 w 444"/>
                <a:gd name="T7" fmla="*/ 0 h 460"/>
                <a:gd name="T8" fmla="*/ 0 w 444"/>
                <a:gd name="T9" fmla="*/ 0 h 460"/>
                <a:gd name="T10" fmla="*/ 0 w 444"/>
                <a:gd name="T11" fmla="*/ 0 h 460"/>
                <a:gd name="T12" fmla="*/ 0 w 444"/>
                <a:gd name="T13" fmla="*/ 0 h 460"/>
                <a:gd name="T14" fmla="*/ 0 w 444"/>
                <a:gd name="T15" fmla="*/ 0 h 460"/>
                <a:gd name="T16" fmla="*/ 0 w 444"/>
                <a:gd name="T17" fmla="*/ 0 h 460"/>
                <a:gd name="T18" fmla="*/ 0 w 444"/>
                <a:gd name="T19" fmla="*/ 0 h 460"/>
                <a:gd name="T20" fmla="*/ 0 w 444"/>
                <a:gd name="T21" fmla="*/ 0 h 460"/>
                <a:gd name="T22" fmla="*/ 0 w 444"/>
                <a:gd name="T23" fmla="*/ 0 h 460"/>
                <a:gd name="T24" fmla="*/ 0 w 444"/>
                <a:gd name="T25" fmla="*/ 0 h 460"/>
                <a:gd name="T26" fmla="*/ 0 w 444"/>
                <a:gd name="T27" fmla="*/ 0 h 460"/>
                <a:gd name="T28" fmla="*/ 0 w 444"/>
                <a:gd name="T29" fmla="*/ 0 h 460"/>
                <a:gd name="T30" fmla="*/ 0 w 444"/>
                <a:gd name="T31" fmla="*/ 0 h 460"/>
                <a:gd name="T32" fmla="*/ 0 w 444"/>
                <a:gd name="T33" fmla="*/ 0 h 460"/>
                <a:gd name="T34" fmla="*/ 0 w 444"/>
                <a:gd name="T35" fmla="*/ 0 h 460"/>
                <a:gd name="T36" fmla="*/ 0 w 444"/>
                <a:gd name="T37" fmla="*/ 0 h 460"/>
                <a:gd name="T38" fmla="*/ 0 w 444"/>
                <a:gd name="T39" fmla="*/ 0 h 460"/>
                <a:gd name="T40" fmla="*/ 0 w 444"/>
                <a:gd name="T41" fmla="*/ 0 h 460"/>
                <a:gd name="T42" fmla="*/ 0 w 444"/>
                <a:gd name="T43" fmla="*/ 0 h 460"/>
                <a:gd name="T44" fmla="*/ 0 w 444"/>
                <a:gd name="T45" fmla="*/ 0 h 460"/>
                <a:gd name="T46" fmla="*/ 0 w 444"/>
                <a:gd name="T47" fmla="*/ 0 h 460"/>
                <a:gd name="T48" fmla="*/ 0 w 444"/>
                <a:gd name="T49" fmla="*/ 0 h 460"/>
                <a:gd name="T50" fmla="*/ 0 w 444"/>
                <a:gd name="T51" fmla="*/ 0 h 460"/>
                <a:gd name="T52" fmla="*/ 0 w 444"/>
                <a:gd name="T53" fmla="*/ 0 h 460"/>
                <a:gd name="T54" fmla="*/ 0 w 444"/>
                <a:gd name="T55" fmla="*/ 0 h 460"/>
                <a:gd name="T56" fmla="*/ 0 w 444"/>
                <a:gd name="T57" fmla="*/ 0 h 460"/>
                <a:gd name="T58" fmla="*/ 0 w 444"/>
                <a:gd name="T59" fmla="*/ 0 h 460"/>
                <a:gd name="T60" fmla="*/ 0 w 444"/>
                <a:gd name="T61" fmla="*/ 0 h 460"/>
                <a:gd name="T62" fmla="*/ 0 w 444"/>
                <a:gd name="T63" fmla="*/ 0 h 460"/>
                <a:gd name="T64" fmla="*/ 0 w 444"/>
                <a:gd name="T65" fmla="*/ 0 h 460"/>
                <a:gd name="T66" fmla="*/ 0 w 444"/>
                <a:gd name="T67" fmla="*/ 0 h 460"/>
                <a:gd name="T68" fmla="*/ 0 w 444"/>
                <a:gd name="T69" fmla="*/ 0 h 460"/>
                <a:gd name="T70" fmla="*/ 0 w 444"/>
                <a:gd name="T71" fmla="*/ 0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45">
              <a:extLst>
                <a:ext uri="{FF2B5EF4-FFF2-40B4-BE49-F238E27FC236}">
                  <a16:creationId xmlns:a16="http://schemas.microsoft.com/office/drawing/2014/main" id="{794E9140-E2D6-6AFE-C20B-CD8DE9B1B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4088" y="708025"/>
              <a:ext cx="31750" cy="41275"/>
            </a:xfrm>
            <a:custGeom>
              <a:avLst/>
              <a:gdLst>
                <a:gd name="T0" fmla="*/ 0 w 274"/>
                <a:gd name="T1" fmla="*/ 0 h 366"/>
                <a:gd name="T2" fmla="*/ 0 w 274"/>
                <a:gd name="T3" fmla="*/ 0 h 366"/>
                <a:gd name="T4" fmla="*/ 0 w 274"/>
                <a:gd name="T5" fmla="*/ 0 h 366"/>
                <a:gd name="T6" fmla="*/ 0 w 274"/>
                <a:gd name="T7" fmla="*/ 0 h 366"/>
                <a:gd name="T8" fmla="*/ 0 w 274"/>
                <a:gd name="T9" fmla="*/ 0 h 366"/>
                <a:gd name="T10" fmla="*/ 0 w 274"/>
                <a:gd name="T11" fmla="*/ 0 h 366"/>
                <a:gd name="T12" fmla="*/ 0 w 274"/>
                <a:gd name="T13" fmla="*/ 0 h 366"/>
                <a:gd name="T14" fmla="*/ 0 w 274"/>
                <a:gd name="T15" fmla="*/ 0 h 366"/>
                <a:gd name="T16" fmla="*/ 0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0 h 366"/>
                <a:gd name="T24" fmla="*/ 0 w 274"/>
                <a:gd name="T25" fmla="*/ 0 h 366"/>
                <a:gd name="T26" fmla="*/ 0 w 274"/>
                <a:gd name="T27" fmla="*/ 0 h 366"/>
                <a:gd name="T28" fmla="*/ 0 w 274"/>
                <a:gd name="T29" fmla="*/ 0 h 366"/>
                <a:gd name="T30" fmla="*/ 0 w 274"/>
                <a:gd name="T31" fmla="*/ 0 h 366"/>
                <a:gd name="T32" fmla="*/ 0 w 274"/>
                <a:gd name="T33" fmla="*/ 0 h 366"/>
                <a:gd name="T34" fmla="*/ 0 w 274"/>
                <a:gd name="T35" fmla="*/ 0 h 366"/>
                <a:gd name="T36" fmla="*/ 0 w 274"/>
                <a:gd name="T37" fmla="*/ 0 h 366"/>
                <a:gd name="T38" fmla="*/ 0 w 274"/>
                <a:gd name="T39" fmla="*/ 0 h 366"/>
                <a:gd name="T40" fmla="*/ 0 w 274"/>
                <a:gd name="T41" fmla="*/ 0 h 366"/>
                <a:gd name="T42" fmla="*/ 0 w 274"/>
                <a:gd name="T43" fmla="*/ 0 h 366"/>
                <a:gd name="T44" fmla="*/ 0 w 274"/>
                <a:gd name="T45" fmla="*/ 0 h 366"/>
                <a:gd name="T46" fmla="*/ 0 w 274"/>
                <a:gd name="T47" fmla="*/ 0 h 366"/>
                <a:gd name="T48" fmla="*/ 0 w 274"/>
                <a:gd name="T49" fmla="*/ 0 h 366"/>
                <a:gd name="T50" fmla="*/ 0 w 274"/>
                <a:gd name="T51" fmla="*/ 0 h 366"/>
                <a:gd name="T52" fmla="*/ 0 w 274"/>
                <a:gd name="T53" fmla="*/ 0 h 366"/>
                <a:gd name="T54" fmla="*/ 0 w 274"/>
                <a:gd name="T55" fmla="*/ 0 h 366"/>
                <a:gd name="T56" fmla="*/ 0 w 274"/>
                <a:gd name="T57" fmla="*/ 0 h 366"/>
                <a:gd name="T58" fmla="*/ 0 w 274"/>
                <a:gd name="T59" fmla="*/ 0 h 366"/>
                <a:gd name="T60" fmla="*/ 0 w 274"/>
                <a:gd name="T61" fmla="*/ 0 h 366"/>
                <a:gd name="T62" fmla="*/ 0 w 274"/>
                <a:gd name="T63" fmla="*/ 0 h 366"/>
                <a:gd name="T64" fmla="*/ 0 w 274"/>
                <a:gd name="T65" fmla="*/ 0 h 366"/>
                <a:gd name="T66" fmla="*/ 0 w 274"/>
                <a:gd name="T67" fmla="*/ 0 h 366"/>
                <a:gd name="T68" fmla="*/ 0 w 274"/>
                <a:gd name="T69" fmla="*/ 0 h 366"/>
                <a:gd name="T70" fmla="*/ 0 w 274"/>
                <a:gd name="T71" fmla="*/ 0 h 366"/>
                <a:gd name="T72" fmla="*/ 0 w 274"/>
                <a:gd name="T73" fmla="*/ 0 h 366"/>
                <a:gd name="T74" fmla="*/ 0 w 274"/>
                <a:gd name="T75" fmla="*/ 0 h 366"/>
                <a:gd name="T76" fmla="*/ 0 w 274"/>
                <a:gd name="T77" fmla="*/ 0 h 366"/>
                <a:gd name="T78" fmla="*/ 0 w 274"/>
                <a:gd name="T79" fmla="*/ 0 h 366"/>
                <a:gd name="T80" fmla="*/ 0 w 274"/>
                <a:gd name="T81" fmla="*/ 0 h 366"/>
                <a:gd name="T82" fmla="*/ 0 w 274"/>
                <a:gd name="T83" fmla="*/ 0 h 366"/>
                <a:gd name="T84" fmla="*/ 0 w 274"/>
                <a:gd name="T85" fmla="*/ 0 h 366"/>
                <a:gd name="T86" fmla="*/ 0 w 274"/>
                <a:gd name="T87" fmla="*/ 0 h 366"/>
                <a:gd name="T88" fmla="*/ 0 w 274"/>
                <a:gd name="T89" fmla="*/ 0 h 366"/>
                <a:gd name="T90" fmla="*/ 0 w 274"/>
                <a:gd name="T91" fmla="*/ 0 h 366"/>
                <a:gd name="T92" fmla="*/ 0 w 274"/>
                <a:gd name="T93" fmla="*/ 0 h 366"/>
                <a:gd name="T94" fmla="*/ 0 w 274"/>
                <a:gd name="T95" fmla="*/ 0 h 366"/>
                <a:gd name="T96" fmla="*/ 0 w 274"/>
                <a:gd name="T97" fmla="*/ 0 h 366"/>
                <a:gd name="T98" fmla="*/ 0 w 274"/>
                <a:gd name="T99" fmla="*/ 0 h 366"/>
                <a:gd name="T100" fmla="*/ 0 w 274"/>
                <a:gd name="T101" fmla="*/ 0 h 366"/>
                <a:gd name="T102" fmla="*/ 0 w 274"/>
                <a:gd name="T103" fmla="*/ 0 h 366"/>
                <a:gd name="T104" fmla="*/ 0 w 274"/>
                <a:gd name="T105" fmla="*/ 0 h 366"/>
                <a:gd name="T106" fmla="*/ 0 w 274"/>
                <a:gd name="T107" fmla="*/ 0 h 366"/>
                <a:gd name="T108" fmla="*/ 0 w 274"/>
                <a:gd name="T109" fmla="*/ 0 h 366"/>
                <a:gd name="T110" fmla="*/ 0 w 274"/>
                <a:gd name="T111" fmla="*/ 0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0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46">
              <a:extLst>
                <a:ext uri="{FF2B5EF4-FFF2-40B4-BE49-F238E27FC236}">
                  <a16:creationId xmlns:a16="http://schemas.microsoft.com/office/drawing/2014/main" id="{8659FC67-DC6F-36E0-B316-71291C1D7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715963"/>
              <a:ext cx="22225" cy="38100"/>
            </a:xfrm>
            <a:custGeom>
              <a:avLst/>
              <a:gdLst>
                <a:gd name="T0" fmla="*/ 0 w 195"/>
                <a:gd name="T1" fmla="*/ 0 h 347"/>
                <a:gd name="T2" fmla="*/ 0 w 195"/>
                <a:gd name="T3" fmla="*/ 0 h 347"/>
                <a:gd name="T4" fmla="*/ 0 w 195"/>
                <a:gd name="T5" fmla="*/ 0 h 347"/>
                <a:gd name="T6" fmla="*/ 0 w 195"/>
                <a:gd name="T7" fmla="*/ 0 h 347"/>
                <a:gd name="T8" fmla="*/ 0 w 195"/>
                <a:gd name="T9" fmla="*/ 0 h 347"/>
                <a:gd name="T10" fmla="*/ 0 w 195"/>
                <a:gd name="T11" fmla="*/ 0 h 347"/>
                <a:gd name="T12" fmla="*/ 0 w 195"/>
                <a:gd name="T13" fmla="*/ 0 h 347"/>
                <a:gd name="T14" fmla="*/ 0 w 195"/>
                <a:gd name="T15" fmla="*/ 0 h 347"/>
                <a:gd name="T16" fmla="*/ 0 w 195"/>
                <a:gd name="T17" fmla="*/ 0 h 347"/>
                <a:gd name="T18" fmla="*/ 0 w 195"/>
                <a:gd name="T19" fmla="*/ 0 h 347"/>
                <a:gd name="T20" fmla="*/ 0 w 195"/>
                <a:gd name="T21" fmla="*/ 0 h 347"/>
                <a:gd name="T22" fmla="*/ 0 w 195"/>
                <a:gd name="T23" fmla="*/ 0 h 347"/>
                <a:gd name="T24" fmla="*/ 0 w 195"/>
                <a:gd name="T25" fmla="*/ 0 h 347"/>
                <a:gd name="T26" fmla="*/ 0 w 195"/>
                <a:gd name="T27" fmla="*/ 0 h 347"/>
                <a:gd name="T28" fmla="*/ 0 w 195"/>
                <a:gd name="T29" fmla="*/ 0 h 347"/>
                <a:gd name="T30" fmla="*/ 0 w 195"/>
                <a:gd name="T31" fmla="*/ 0 h 347"/>
                <a:gd name="T32" fmla="*/ 0 w 195"/>
                <a:gd name="T33" fmla="*/ 0 h 347"/>
                <a:gd name="T34" fmla="*/ 0 w 195"/>
                <a:gd name="T35" fmla="*/ 0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0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47">
              <a:extLst>
                <a:ext uri="{FF2B5EF4-FFF2-40B4-BE49-F238E27FC236}">
                  <a16:creationId xmlns:a16="http://schemas.microsoft.com/office/drawing/2014/main" id="{3F8983FE-8D4D-354C-0CBC-14DBDF9B1C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8363" y="715963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48">
              <a:extLst>
                <a:ext uri="{FF2B5EF4-FFF2-40B4-BE49-F238E27FC236}">
                  <a16:creationId xmlns:a16="http://schemas.microsoft.com/office/drawing/2014/main" id="{7A20EA4C-3D85-C7F2-D664-7677B61B3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851" y="730250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0 h 94"/>
                <a:gd name="T28" fmla="*/ 0 w 91"/>
                <a:gd name="T29" fmla="*/ 0 h 94"/>
                <a:gd name="T30" fmla="*/ 0 w 91"/>
                <a:gd name="T31" fmla="*/ 0 h 94"/>
                <a:gd name="T32" fmla="*/ 0 w 91"/>
                <a:gd name="T33" fmla="*/ 0 h 94"/>
                <a:gd name="T34" fmla="*/ 0 w 91"/>
                <a:gd name="T35" fmla="*/ 0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C9860D0-F411-34A4-9299-274538FC1A56}"/>
                </a:ext>
              </a:extLst>
            </p:cNvPr>
            <p:cNvSpPr txBox="1"/>
            <p:nvPr userDrawn="1"/>
          </p:nvSpPr>
          <p:spPr>
            <a:xfrm>
              <a:off x="1175345" y="317292"/>
              <a:ext cx="1235063" cy="22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C74D3F-0989-CD1E-4B9E-0C1891E65B46}"/>
              </a:ext>
            </a:extLst>
          </p:cNvPr>
          <p:cNvSpPr txBox="1"/>
          <p:nvPr userDrawn="1"/>
        </p:nvSpPr>
        <p:spPr>
          <a:xfrm>
            <a:off x="10144372" y="6360725"/>
            <a:ext cx="171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003949"/>
                </a:solidFill>
              </a:rPr>
              <a:t>IM FOCUS DAS LEBEN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F795D-08F8-BA9C-774B-2468CF619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3949"/>
                </a:solidFill>
              </a:defRPr>
            </a:lvl1pPr>
          </a:lstStyle>
          <a:p>
            <a:r>
              <a:rPr lang="en-GB" dirty="0"/>
              <a:t>Marcel Gehrke</a:t>
            </a:r>
            <a:endParaRPr lang="en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713" r:id="rId5"/>
    <p:sldLayoutId id="2147483714" r:id="rId6"/>
    <p:sldLayoutId id="2147483715" r:id="rId7"/>
    <p:sldLayoutId id="2147483716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94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94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94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94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94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5">
            <a:extLst>
              <a:ext uri="{FF2B5EF4-FFF2-40B4-BE49-F238E27FC236}">
                <a16:creationId xmlns:a16="http://schemas.microsoft.com/office/drawing/2014/main" id="{60416FDB-1085-4406-985D-DA68EDE4245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6093296"/>
            <a:ext cx="12192000" cy="764704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B547895-5BD2-5E4F-4459-1F61525F4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1914"/>
            <a:ext cx="11087100" cy="65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FAF66C0-B328-DCA8-11A2-DBF55DDCD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1363"/>
            <a:ext cx="11087100" cy="45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9EA694A0-41DA-4564-B23A-F966AB87CE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789136" y="6511323"/>
            <a:ext cx="3860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00" b="1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altLang="de-DE" dirty="0"/>
              <a:t>Marcel Gehrke</a:t>
            </a:r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97BAA880-AAE2-45E6-8C74-A8D4133C5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3148" y="6544220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aseline="0">
                <a:solidFill>
                  <a:schemeClr val="bg1"/>
                </a:solidFill>
              </a:defRPr>
            </a:lvl1pPr>
          </a:lstStyle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AE9D33-5A6B-DC7C-396E-4C1002671367}"/>
              </a:ext>
            </a:extLst>
          </p:cNvPr>
          <p:cNvGrpSpPr/>
          <p:nvPr userDrawn="1"/>
        </p:nvGrpSpPr>
        <p:grpSpPr>
          <a:xfrm>
            <a:off x="149027" y="6165304"/>
            <a:ext cx="2424357" cy="612776"/>
            <a:chOff x="149027" y="6165304"/>
            <a:chExt cx="2424357" cy="61277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25B5705-8D64-5485-783B-CCE6DBB8CB51}"/>
                </a:ext>
              </a:extLst>
            </p:cNvPr>
            <p:cNvSpPr txBox="1"/>
            <p:nvPr userDrawn="1"/>
          </p:nvSpPr>
          <p:spPr>
            <a:xfrm>
              <a:off x="746602" y="6237312"/>
              <a:ext cx="1826782" cy="342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0A29D9F-3FB1-FD9C-8B4A-AD05285EE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402" y="6227217"/>
              <a:ext cx="381000" cy="479425"/>
            </a:xfrm>
            <a:custGeom>
              <a:avLst/>
              <a:gdLst>
                <a:gd name="T0" fmla="*/ 8 w 3371"/>
                <a:gd name="T1" fmla="*/ 21 h 4236"/>
                <a:gd name="T2" fmla="*/ 14 w 3371"/>
                <a:gd name="T3" fmla="*/ 20 h 4236"/>
                <a:gd name="T4" fmla="*/ 4 w 3371"/>
                <a:gd name="T5" fmla="*/ 19 h 4236"/>
                <a:gd name="T6" fmla="*/ 11 w 3371"/>
                <a:gd name="T7" fmla="*/ 19 h 4236"/>
                <a:gd name="T8" fmla="*/ 14 w 3371"/>
                <a:gd name="T9" fmla="*/ 18 h 4236"/>
                <a:gd name="T10" fmla="*/ 3 w 3371"/>
                <a:gd name="T11" fmla="*/ 14 h 4236"/>
                <a:gd name="T12" fmla="*/ 8 w 3371"/>
                <a:gd name="T13" fmla="*/ 16 h 4236"/>
                <a:gd name="T14" fmla="*/ 14 w 3371"/>
                <a:gd name="T15" fmla="*/ 15 h 4236"/>
                <a:gd name="T16" fmla="*/ 5 w 3371"/>
                <a:gd name="T17" fmla="*/ 13 h 4236"/>
                <a:gd name="T18" fmla="*/ 7 w 3371"/>
                <a:gd name="T19" fmla="*/ 1 h 4236"/>
                <a:gd name="T20" fmla="*/ 13 w 3371"/>
                <a:gd name="T21" fmla="*/ 10 h 4236"/>
                <a:gd name="T22" fmla="*/ 15 w 3371"/>
                <a:gd name="T23" fmla="*/ 12 h 4236"/>
                <a:gd name="T24" fmla="*/ 16 w 3371"/>
                <a:gd name="T25" fmla="*/ 10 h 4236"/>
                <a:gd name="T26" fmla="*/ 13 w 3371"/>
                <a:gd name="T27" fmla="*/ 9 h 4236"/>
                <a:gd name="T28" fmla="*/ 12 w 3371"/>
                <a:gd name="T29" fmla="*/ 11 h 4236"/>
                <a:gd name="T30" fmla="*/ 11 w 3371"/>
                <a:gd name="T31" fmla="*/ 9 h 4236"/>
                <a:gd name="T32" fmla="*/ 10 w 3371"/>
                <a:gd name="T33" fmla="*/ 7 h 4236"/>
                <a:gd name="T34" fmla="*/ 9 w 3371"/>
                <a:gd name="T35" fmla="*/ 5 h 4236"/>
                <a:gd name="T36" fmla="*/ 7 w 3371"/>
                <a:gd name="T37" fmla="*/ 1 h 4236"/>
                <a:gd name="T38" fmla="*/ 7 w 3371"/>
                <a:gd name="T39" fmla="*/ 3 h 4236"/>
                <a:gd name="T40" fmla="*/ 7 w 3371"/>
                <a:gd name="T41" fmla="*/ 5 h 4236"/>
                <a:gd name="T42" fmla="*/ 6 w 3371"/>
                <a:gd name="T43" fmla="*/ 8 h 4236"/>
                <a:gd name="T44" fmla="*/ 5 w 3371"/>
                <a:gd name="T45" fmla="*/ 10 h 4236"/>
                <a:gd name="T46" fmla="*/ 4 w 3371"/>
                <a:gd name="T47" fmla="*/ 9 h 4236"/>
                <a:gd name="T48" fmla="*/ 7 w 3371"/>
                <a:gd name="T49" fmla="*/ 12 h 4236"/>
                <a:gd name="T50" fmla="*/ 3 w 3371"/>
                <a:gd name="T51" fmla="*/ 7 h 4236"/>
                <a:gd name="T52" fmla="*/ 3 w 3371"/>
                <a:gd name="T53" fmla="*/ 6 h 4236"/>
                <a:gd name="T54" fmla="*/ 2 w 3371"/>
                <a:gd name="T55" fmla="*/ 12 h 4236"/>
                <a:gd name="T56" fmla="*/ 2 w 3371"/>
                <a:gd name="T57" fmla="*/ 9 h 4236"/>
                <a:gd name="T58" fmla="*/ 2 w 3371"/>
                <a:gd name="T59" fmla="*/ 18 h 4236"/>
                <a:gd name="T60" fmla="*/ 7 w 3371"/>
                <a:gd name="T61" fmla="*/ 19 h 4236"/>
                <a:gd name="T62" fmla="*/ 15 w 3371"/>
                <a:gd name="T63" fmla="*/ 15 h 4236"/>
                <a:gd name="T64" fmla="*/ 14 w 3371"/>
                <a:gd name="T65" fmla="*/ 12 h 4236"/>
                <a:gd name="T66" fmla="*/ 12 w 3371"/>
                <a:gd name="T67" fmla="*/ 13 h 4236"/>
                <a:gd name="T68" fmla="*/ 13 w 3371"/>
                <a:gd name="T69" fmla="*/ 15 h 4236"/>
                <a:gd name="T70" fmla="*/ 11 w 3371"/>
                <a:gd name="T71" fmla="*/ 13 h 4236"/>
                <a:gd name="T72" fmla="*/ 10 w 3371"/>
                <a:gd name="T73" fmla="*/ 11 h 4236"/>
                <a:gd name="T74" fmla="*/ 10 w 3371"/>
                <a:gd name="T75" fmla="*/ 8 h 4236"/>
                <a:gd name="T76" fmla="*/ 9 w 3371"/>
                <a:gd name="T77" fmla="*/ 6 h 4236"/>
                <a:gd name="T78" fmla="*/ 7 w 3371"/>
                <a:gd name="T79" fmla="*/ 6 h 4236"/>
                <a:gd name="T80" fmla="*/ 8 w 3371"/>
                <a:gd name="T81" fmla="*/ 8 h 4236"/>
                <a:gd name="T82" fmla="*/ 7 w 3371"/>
                <a:gd name="T83" fmla="*/ 10 h 4236"/>
                <a:gd name="T84" fmla="*/ 9 w 3371"/>
                <a:gd name="T85" fmla="*/ 13 h 4236"/>
                <a:gd name="T86" fmla="*/ 9 w 3371"/>
                <a:gd name="T87" fmla="*/ 12 h 4236"/>
                <a:gd name="T88" fmla="*/ 9 w 3371"/>
                <a:gd name="T89" fmla="*/ 8 h 4236"/>
                <a:gd name="T90" fmla="*/ 10 w 3371"/>
                <a:gd name="T91" fmla="*/ 12 h 4236"/>
                <a:gd name="T92" fmla="*/ 11 w 3371"/>
                <a:gd name="T93" fmla="*/ 16 h 4236"/>
                <a:gd name="T94" fmla="*/ 6 w 3371"/>
                <a:gd name="T95" fmla="*/ 17 h 4236"/>
                <a:gd name="T96" fmla="*/ 2 w 3371"/>
                <a:gd name="T97" fmla="*/ 14 h 4236"/>
                <a:gd name="T98" fmla="*/ 3 w 3371"/>
                <a:gd name="T99" fmla="*/ 11 h 4236"/>
                <a:gd name="T100" fmla="*/ 7 w 3371"/>
                <a:gd name="T101" fmla="*/ 11 h 4236"/>
                <a:gd name="T102" fmla="*/ 6 w 3371"/>
                <a:gd name="T103" fmla="*/ 10 h 4236"/>
                <a:gd name="T104" fmla="*/ 6 w 3371"/>
                <a:gd name="T105" fmla="*/ 13 h 4236"/>
                <a:gd name="T106" fmla="*/ 7 w 3371"/>
                <a:gd name="T107" fmla="*/ 9 h 4236"/>
                <a:gd name="T108" fmla="*/ 14 w 3371"/>
                <a:gd name="T109" fmla="*/ 12 h 4236"/>
                <a:gd name="T110" fmla="*/ 11 w 3371"/>
                <a:gd name="T111" fmla="*/ 15 h 4236"/>
                <a:gd name="T112" fmla="*/ 17 w 3371"/>
                <a:gd name="T113" fmla="*/ 9 h 4236"/>
                <a:gd name="T114" fmla="*/ 8 w 3371"/>
                <a:gd name="T115" fmla="*/ 3 h 4236"/>
                <a:gd name="T116" fmla="*/ 8 w 3371"/>
                <a:gd name="T117" fmla="*/ 2 h 4236"/>
                <a:gd name="T118" fmla="*/ 5 w 3371"/>
                <a:gd name="T119" fmla="*/ 8 h 4236"/>
                <a:gd name="T120" fmla="*/ 2 w 3371"/>
                <a:gd name="T121" fmla="*/ 9 h 4236"/>
                <a:gd name="T122" fmla="*/ 2 w 3371"/>
                <a:gd name="T123" fmla="*/ 18 h 4236"/>
                <a:gd name="T124" fmla="*/ 16 w 3371"/>
                <a:gd name="T125" fmla="*/ 1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B95BF1EE-974D-981C-AD99-E78A2A39A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1427" y="6725692"/>
              <a:ext cx="33338" cy="38100"/>
            </a:xfrm>
            <a:custGeom>
              <a:avLst/>
              <a:gdLst>
                <a:gd name="T0" fmla="*/ 1 w 304"/>
                <a:gd name="T1" fmla="*/ 0 h 338"/>
                <a:gd name="T2" fmla="*/ 1 w 304"/>
                <a:gd name="T3" fmla="*/ 0 h 338"/>
                <a:gd name="T4" fmla="*/ 1 w 304"/>
                <a:gd name="T5" fmla="*/ 1 h 338"/>
                <a:gd name="T6" fmla="*/ 1 w 304"/>
                <a:gd name="T7" fmla="*/ 1 h 338"/>
                <a:gd name="T8" fmla="*/ 1 w 304"/>
                <a:gd name="T9" fmla="*/ 0 h 338"/>
                <a:gd name="T10" fmla="*/ 1 w 304"/>
                <a:gd name="T11" fmla="*/ 0 h 338"/>
                <a:gd name="T12" fmla="*/ 1 w 304"/>
                <a:gd name="T13" fmla="*/ 0 h 338"/>
                <a:gd name="T14" fmla="*/ 1 w 304"/>
                <a:gd name="T15" fmla="*/ 0 h 338"/>
                <a:gd name="T16" fmla="*/ 1 w 304"/>
                <a:gd name="T17" fmla="*/ 0 h 338"/>
                <a:gd name="T18" fmla="*/ 1 w 304"/>
                <a:gd name="T19" fmla="*/ 0 h 338"/>
                <a:gd name="T20" fmla="*/ 1 w 304"/>
                <a:gd name="T21" fmla="*/ 0 h 338"/>
                <a:gd name="T22" fmla="*/ 1 w 304"/>
                <a:gd name="T23" fmla="*/ 0 h 338"/>
                <a:gd name="T24" fmla="*/ 1 w 304"/>
                <a:gd name="T25" fmla="*/ 0 h 338"/>
                <a:gd name="T26" fmla="*/ 1 w 304"/>
                <a:gd name="T27" fmla="*/ 0 h 338"/>
                <a:gd name="T28" fmla="*/ 1 w 304"/>
                <a:gd name="T29" fmla="*/ 0 h 338"/>
                <a:gd name="T30" fmla="*/ 1 w 304"/>
                <a:gd name="T31" fmla="*/ 1 h 338"/>
                <a:gd name="T32" fmla="*/ 1 w 304"/>
                <a:gd name="T33" fmla="*/ 1 h 338"/>
                <a:gd name="T34" fmla="*/ 1 w 304"/>
                <a:gd name="T35" fmla="*/ 1 h 338"/>
                <a:gd name="T36" fmla="*/ 1 w 304"/>
                <a:gd name="T37" fmla="*/ 1 h 338"/>
                <a:gd name="T38" fmla="*/ 1 w 304"/>
                <a:gd name="T39" fmla="*/ 1 h 338"/>
                <a:gd name="T40" fmla="*/ 1 w 304"/>
                <a:gd name="T41" fmla="*/ 1 h 338"/>
                <a:gd name="T42" fmla="*/ 1 w 304"/>
                <a:gd name="T43" fmla="*/ 1 h 338"/>
                <a:gd name="T44" fmla="*/ 1 w 304"/>
                <a:gd name="T45" fmla="*/ 1 h 338"/>
                <a:gd name="T46" fmla="*/ 1 w 304"/>
                <a:gd name="T47" fmla="*/ 1 h 338"/>
                <a:gd name="T48" fmla="*/ 1 w 304"/>
                <a:gd name="T49" fmla="*/ 1 h 338"/>
                <a:gd name="T50" fmla="*/ 1 w 304"/>
                <a:gd name="T51" fmla="*/ 1 h 338"/>
                <a:gd name="T52" fmla="*/ 1 w 304"/>
                <a:gd name="T53" fmla="*/ 2 h 338"/>
                <a:gd name="T54" fmla="*/ 1 w 304"/>
                <a:gd name="T55" fmla="*/ 2 h 338"/>
                <a:gd name="T56" fmla="*/ 1 w 304"/>
                <a:gd name="T57" fmla="*/ 2 h 338"/>
                <a:gd name="T58" fmla="*/ 1 w 304"/>
                <a:gd name="T59" fmla="*/ 2 h 338"/>
                <a:gd name="T60" fmla="*/ 1 w 304"/>
                <a:gd name="T61" fmla="*/ 2 h 338"/>
                <a:gd name="T62" fmla="*/ 0 w 304"/>
                <a:gd name="T63" fmla="*/ 2 h 338"/>
                <a:gd name="T64" fmla="*/ 0 w 304"/>
                <a:gd name="T65" fmla="*/ 2 h 338"/>
                <a:gd name="T66" fmla="*/ 0 w 304"/>
                <a:gd name="T67" fmla="*/ 2 h 338"/>
                <a:gd name="T68" fmla="*/ 0 w 304"/>
                <a:gd name="T69" fmla="*/ 1 h 338"/>
                <a:gd name="T70" fmla="*/ 0 w 304"/>
                <a:gd name="T71" fmla="*/ 1 h 338"/>
                <a:gd name="T72" fmla="*/ 0 w 304"/>
                <a:gd name="T73" fmla="*/ 1 h 338"/>
                <a:gd name="T74" fmla="*/ 0 w 304"/>
                <a:gd name="T75" fmla="*/ 1 h 338"/>
                <a:gd name="T76" fmla="*/ 0 w 304"/>
                <a:gd name="T77" fmla="*/ 1 h 338"/>
                <a:gd name="T78" fmla="*/ 1 w 304"/>
                <a:gd name="T79" fmla="*/ 1 h 338"/>
                <a:gd name="T80" fmla="*/ 1 w 304"/>
                <a:gd name="T81" fmla="*/ 1 h 338"/>
                <a:gd name="T82" fmla="*/ 1 w 304"/>
                <a:gd name="T83" fmla="*/ 1 h 338"/>
                <a:gd name="T84" fmla="*/ 1 w 304"/>
                <a:gd name="T85" fmla="*/ 1 h 338"/>
                <a:gd name="T86" fmla="*/ 1 w 304"/>
                <a:gd name="T87" fmla="*/ 1 h 338"/>
                <a:gd name="T88" fmla="*/ 1 w 304"/>
                <a:gd name="T89" fmla="*/ 1 h 338"/>
                <a:gd name="T90" fmla="*/ 1 w 304"/>
                <a:gd name="T91" fmla="*/ 1 h 338"/>
                <a:gd name="T92" fmla="*/ 1 w 304"/>
                <a:gd name="T93" fmla="*/ 1 h 338"/>
                <a:gd name="T94" fmla="*/ 1 w 304"/>
                <a:gd name="T95" fmla="*/ 1 h 338"/>
                <a:gd name="T96" fmla="*/ 0 w 304"/>
                <a:gd name="T97" fmla="*/ 1 h 338"/>
                <a:gd name="T98" fmla="*/ 0 w 304"/>
                <a:gd name="T99" fmla="*/ 1 h 338"/>
                <a:gd name="T100" fmla="*/ 0 w 304"/>
                <a:gd name="T101" fmla="*/ 1 h 338"/>
                <a:gd name="T102" fmla="*/ 0 w 304"/>
                <a:gd name="T103" fmla="*/ 1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1 w 304"/>
                <a:gd name="T117" fmla="*/ 0 h 338"/>
                <a:gd name="T118" fmla="*/ 1 w 304"/>
                <a:gd name="T119" fmla="*/ 0 h 338"/>
                <a:gd name="T120" fmla="*/ 1 w 304"/>
                <a:gd name="T121" fmla="*/ 0 h 338"/>
                <a:gd name="T122" fmla="*/ 1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240DC327-69C5-C122-85E0-51B22D79D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152" y="6706642"/>
              <a:ext cx="36513" cy="42863"/>
            </a:xfrm>
            <a:custGeom>
              <a:avLst/>
              <a:gdLst>
                <a:gd name="T0" fmla="*/ 2 w 311"/>
                <a:gd name="T1" fmla="*/ 0 h 374"/>
                <a:gd name="T2" fmla="*/ 2 w 311"/>
                <a:gd name="T3" fmla="*/ 1 h 374"/>
                <a:gd name="T4" fmla="*/ 2 w 311"/>
                <a:gd name="T5" fmla="*/ 1 h 374"/>
                <a:gd name="T6" fmla="*/ 1 w 311"/>
                <a:gd name="T7" fmla="*/ 1 h 374"/>
                <a:gd name="T8" fmla="*/ 1 w 311"/>
                <a:gd name="T9" fmla="*/ 1 h 374"/>
                <a:gd name="T10" fmla="*/ 1 w 311"/>
                <a:gd name="T11" fmla="*/ 1 h 374"/>
                <a:gd name="T12" fmla="*/ 1 w 311"/>
                <a:gd name="T13" fmla="*/ 2 h 374"/>
                <a:gd name="T14" fmla="*/ 1 w 311"/>
                <a:gd name="T15" fmla="*/ 2 h 374"/>
                <a:gd name="T16" fmla="*/ 1 w 311"/>
                <a:gd name="T17" fmla="*/ 2 h 374"/>
                <a:gd name="T18" fmla="*/ 1 w 311"/>
                <a:gd name="T19" fmla="*/ 2 h 374"/>
                <a:gd name="T20" fmla="*/ 1 w 311"/>
                <a:gd name="T21" fmla="*/ 2 h 374"/>
                <a:gd name="T22" fmla="*/ 1 w 311"/>
                <a:gd name="T23" fmla="*/ 2 h 374"/>
                <a:gd name="T24" fmla="*/ 0 w 311"/>
                <a:gd name="T25" fmla="*/ 2 h 374"/>
                <a:gd name="T26" fmla="*/ 0 w 311"/>
                <a:gd name="T27" fmla="*/ 1 h 374"/>
                <a:gd name="T28" fmla="*/ 0 w 311"/>
                <a:gd name="T29" fmla="*/ 1 h 374"/>
                <a:gd name="T30" fmla="*/ 0 w 311"/>
                <a:gd name="T31" fmla="*/ 1 h 374"/>
                <a:gd name="T32" fmla="*/ 0 w 311"/>
                <a:gd name="T33" fmla="*/ 1 h 374"/>
                <a:gd name="T34" fmla="*/ 0 w 311"/>
                <a:gd name="T35" fmla="*/ 1 h 374"/>
                <a:gd name="T36" fmla="*/ 1 w 311"/>
                <a:gd name="T37" fmla="*/ 0 h 374"/>
                <a:gd name="T38" fmla="*/ 1 w 311"/>
                <a:gd name="T39" fmla="*/ 0 h 374"/>
                <a:gd name="T40" fmla="*/ 1 w 311"/>
                <a:gd name="T41" fmla="*/ 0 h 374"/>
                <a:gd name="T42" fmla="*/ 1 w 311"/>
                <a:gd name="T43" fmla="*/ 0 h 374"/>
                <a:gd name="T44" fmla="*/ 1 w 311"/>
                <a:gd name="T45" fmla="*/ 0 h 374"/>
                <a:gd name="T46" fmla="*/ 1 w 311"/>
                <a:gd name="T47" fmla="*/ 0 h 374"/>
                <a:gd name="T48" fmla="*/ 2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34C35756-9F83-01F6-ECC7-0F8828320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702" y="6676479"/>
              <a:ext cx="44450" cy="42863"/>
            </a:xfrm>
            <a:custGeom>
              <a:avLst/>
              <a:gdLst>
                <a:gd name="T0" fmla="*/ 1 w 387"/>
                <a:gd name="T1" fmla="*/ 0 h 371"/>
                <a:gd name="T2" fmla="*/ 1 w 387"/>
                <a:gd name="T3" fmla="*/ 0 h 371"/>
                <a:gd name="T4" fmla="*/ 1 w 387"/>
                <a:gd name="T5" fmla="*/ 0 h 371"/>
                <a:gd name="T6" fmla="*/ 2 w 387"/>
                <a:gd name="T7" fmla="*/ 0 h 371"/>
                <a:gd name="T8" fmla="*/ 2 w 387"/>
                <a:gd name="T9" fmla="*/ 0 h 371"/>
                <a:gd name="T10" fmla="*/ 2 w 387"/>
                <a:gd name="T11" fmla="*/ 1 h 371"/>
                <a:gd name="T12" fmla="*/ 2 w 387"/>
                <a:gd name="T13" fmla="*/ 1 h 371"/>
                <a:gd name="T14" fmla="*/ 2 w 387"/>
                <a:gd name="T15" fmla="*/ 1 h 371"/>
                <a:gd name="T16" fmla="*/ 2 w 387"/>
                <a:gd name="T17" fmla="*/ 1 h 371"/>
                <a:gd name="T18" fmla="*/ 2 w 387"/>
                <a:gd name="T19" fmla="*/ 1 h 371"/>
                <a:gd name="T20" fmla="*/ 2 w 387"/>
                <a:gd name="T21" fmla="*/ 1 h 371"/>
                <a:gd name="T22" fmla="*/ 2 w 387"/>
                <a:gd name="T23" fmla="*/ 2 h 371"/>
                <a:gd name="T24" fmla="*/ 2 w 387"/>
                <a:gd name="T25" fmla="*/ 2 h 371"/>
                <a:gd name="T26" fmla="*/ 2 w 387"/>
                <a:gd name="T27" fmla="*/ 2 h 371"/>
                <a:gd name="T28" fmla="*/ 1 w 387"/>
                <a:gd name="T29" fmla="*/ 2 h 371"/>
                <a:gd name="T30" fmla="*/ 1 w 387"/>
                <a:gd name="T31" fmla="*/ 2 h 371"/>
                <a:gd name="T32" fmla="*/ 1 w 387"/>
                <a:gd name="T33" fmla="*/ 2 h 371"/>
                <a:gd name="T34" fmla="*/ 1 w 387"/>
                <a:gd name="T35" fmla="*/ 2 h 371"/>
                <a:gd name="T36" fmla="*/ 1 w 387"/>
                <a:gd name="T37" fmla="*/ 2 h 371"/>
                <a:gd name="T38" fmla="*/ 1 w 387"/>
                <a:gd name="T39" fmla="*/ 2 h 371"/>
                <a:gd name="T40" fmla="*/ 0 w 387"/>
                <a:gd name="T41" fmla="*/ 2 h 371"/>
                <a:gd name="T42" fmla="*/ 0 w 387"/>
                <a:gd name="T43" fmla="*/ 1 h 371"/>
                <a:gd name="T44" fmla="*/ 0 w 387"/>
                <a:gd name="T45" fmla="*/ 1 h 371"/>
                <a:gd name="T46" fmla="*/ 1 w 387"/>
                <a:gd name="T47" fmla="*/ 1 h 371"/>
                <a:gd name="T48" fmla="*/ 0 w 387"/>
                <a:gd name="T49" fmla="*/ 1 h 371"/>
                <a:gd name="T50" fmla="*/ 0 w 387"/>
                <a:gd name="T51" fmla="*/ 1 h 371"/>
                <a:gd name="T52" fmla="*/ 1 w 387"/>
                <a:gd name="T53" fmla="*/ 1 h 371"/>
                <a:gd name="T54" fmla="*/ 1 w 387"/>
                <a:gd name="T55" fmla="*/ 1 h 371"/>
                <a:gd name="T56" fmla="*/ 1 w 387"/>
                <a:gd name="T57" fmla="*/ 2 h 371"/>
                <a:gd name="T58" fmla="*/ 1 w 387"/>
                <a:gd name="T59" fmla="*/ 2 h 371"/>
                <a:gd name="T60" fmla="*/ 1 w 387"/>
                <a:gd name="T61" fmla="*/ 2 h 371"/>
                <a:gd name="T62" fmla="*/ 1 w 387"/>
                <a:gd name="T63" fmla="*/ 2 h 371"/>
                <a:gd name="T64" fmla="*/ 1 w 387"/>
                <a:gd name="T65" fmla="*/ 2 h 371"/>
                <a:gd name="T66" fmla="*/ 1 w 387"/>
                <a:gd name="T67" fmla="*/ 2 h 371"/>
                <a:gd name="T68" fmla="*/ 1 w 387"/>
                <a:gd name="T69" fmla="*/ 1 h 371"/>
                <a:gd name="T70" fmla="*/ 1 w 387"/>
                <a:gd name="T71" fmla="*/ 1 h 371"/>
                <a:gd name="T72" fmla="*/ 2 w 387"/>
                <a:gd name="T73" fmla="*/ 1 h 371"/>
                <a:gd name="T74" fmla="*/ 2 w 387"/>
                <a:gd name="T75" fmla="*/ 1 h 371"/>
                <a:gd name="T76" fmla="*/ 2 w 387"/>
                <a:gd name="T77" fmla="*/ 1 h 371"/>
                <a:gd name="T78" fmla="*/ 2 w 387"/>
                <a:gd name="T79" fmla="*/ 1 h 371"/>
                <a:gd name="T80" fmla="*/ 2 w 387"/>
                <a:gd name="T81" fmla="*/ 1 h 371"/>
                <a:gd name="T82" fmla="*/ 2 w 387"/>
                <a:gd name="T83" fmla="*/ 1 h 371"/>
                <a:gd name="T84" fmla="*/ 2 w 387"/>
                <a:gd name="T85" fmla="*/ 1 h 371"/>
                <a:gd name="T86" fmla="*/ 1 w 387"/>
                <a:gd name="T87" fmla="*/ 1 h 371"/>
                <a:gd name="T88" fmla="*/ 1 w 387"/>
                <a:gd name="T89" fmla="*/ 0 h 371"/>
                <a:gd name="T90" fmla="*/ 1 w 387"/>
                <a:gd name="T91" fmla="*/ 0 h 371"/>
                <a:gd name="T92" fmla="*/ 1 w 387"/>
                <a:gd name="T93" fmla="*/ 1 h 371"/>
                <a:gd name="T94" fmla="*/ 1 w 387"/>
                <a:gd name="T95" fmla="*/ 1 h 371"/>
                <a:gd name="T96" fmla="*/ 1 w 387"/>
                <a:gd name="T97" fmla="*/ 1 h 371"/>
                <a:gd name="T98" fmla="*/ 1 w 387"/>
                <a:gd name="T99" fmla="*/ 0 h 371"/>
                <a:gd name="T100" fmla="*/ 1 w 387"/>
                <a:gd name="T101" fmla="*/ 0 h 371"/>
                <a:gd name="T102" fmla="*/ 1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E108F5F3-5268-6374-8F23-3B85C49B4C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715" y="6643142"/>
              <a:ext cx="42863" cy="36513"/>
            </a:xfrm>
            <a:custGeom>
              <a:avLst/>
              <a:gdLst>
                <a:gd name="T0" fmla="*/ 2 w 374"/>
                <a:gd name="T1" fmla="*/ 1 h 320"/>
                <a:gd name="T2" fmla="*/ 2 w 374"/>
                <a:gd name="T3" fmla="*/ 1 h 320"/>
                <a:gd name="T4" fmla="*/ 2 w 374"/>
                <a:gd name="T5" fmla="*/ 1 h 320"/>
                <a:gd name="T6" fmla="*/ 2 w 374"/>
                <a:gd name="T7" fmla="*/ 1 h 320"/>
                <a:gd name="T8" fmla="*/ 2 w 374"/>
                <a:gd name="T9" fmla="*/ 1 h 320"/>
                <a:gd name="T10" fmla="*/ 2 w 374"/>
                <a:gd name="T11" fmla="*/ 1 h 320"/>
                <a:gd name="T12" fmla="*/ 1 w 374"/>
                <a:gd name="T13" fmla="*/ 1 h 320"/>
                <a:gd name="T14" fmla="*/ 1 w 374"/>
                <a:gd name="T15" fmla="*/ 1 h 320"/>
                <a:gd name="T16" fmla="*/ 1 w 374"/>
                <a:gd name="T17" fmla="*/ 1 h 320"/>
                <a:gd name="T18" fmla="*/ 1 w 374"/>
                <a:gd name="T19" fmla="*/ 2 h 320"/>
                <a:gd name="T20" fmla="*/ 1 w 374"/>
                <a:gd name="T21" fmla="*/ 2 h 320"/>
                <a:gd name="T22" fmla="*/ 0 w 374"/>
                <a:gd name="T23" fmla="*/ 2 h 320"/>
                <a:gd name="T24" fmla="*/ 0 w 374"/>
                <a:gd name="T25" fmla="*/ 1 h 320"/>
                <a:gd name="T26" fmla="*/ 0 w 374"/>
                <a:gd name="T27" fmla="*/ 1 h 320"/>
                <a:gd name="T28" fmla="*/ 0 w 374"/>
                <a:gd name="T29" fmla="*/ 1 h 320"/>
                <a:gd name="T30" fmla="*/ 0 w 374"/>
                <a:gd name="T31" fmla="*/ 1 h 320"/>
                <a:gd name="T32" fmla="*/ 0 w 374"/>
                <a:gd name="T33" fmla="*/ 1 h 320"/>
                <a:gd name="T34" fmla="*/ 0 w 374"/>
                <a:gd name="T35" fmla="*/ 1 h 320"/>
                <a:gd name="T36" fmla="*/ 1 w 374"/>
                <a:gd name="T37" fmla="*/ 0 h 320"/>
                <a:gd name="T38" fmla="*/ 1 w 374"/>
                <a:gd name="T39" fmla="*/ 0 h 320"/>
                <a:gd name="T40" fmla="*/ 1 w 374"/>
                <a:gd name="T41" fmla="*/ 0 h 320"/>
                <a:gd name="T42" fmla="*/ 1 w 374"/>
                <a:gd name="T43" fmla="*/ 0 h 320"/>
                <a:gd name="T44" fmla="*/ 1 w 374"/>
                <a:gd name="T45" fmla="*/ 0 h 320"/>
                <a:gd name="T46" fmla="*/ 2 w 374"/>
                <a:gd name="T47" fmla="*/ 0 h 320"/>
                <a:gd name="T48" fmla="*/ 2 w 374"/>
                <a:gd name="T49" fmla="*/ 1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4693FCB2-0C7A-0C33-A35C-8756A44B7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252" y="6601867"/>
              <a:ext cx="42863" cy="41275"/>
            </a:xfrm>
            <a:custGeom>
              <a:avLst/>
              <a:gdLst>
                <a:gd name="T0" fmla="*/ 2 w 373"/>
                <a:gd name="T1" fmla="*/ 1 h 359"/>
                <a:gd name="T2" fmla="*/ 2 w 373"/>
                <a:gd name="T3" fmla="*/ 1 h 359"/>
                <a:gd name="T4" fmla="*/ 2 w 373"/>
                <a:gd name="T5" fmla="*/ 1 h 359"/>
                <a:gd name="T6" fmla="*/ 2 w 373"/>
                <a:gd name="T7" fmla="*/ 1 h 359"/>
                <a:gd name="T8" fmla="*/ 2 w 373"/>
                <a:gd name="T9" fmla="*/ 1 h 359"/>
                <a:gd name="T10" fmla="*/ 2 w 373"/>
                <a:gd name="T11" fmla="*/ 1 h 359"/>
                <a:gd name="T12" fmla="*/ 1 w 373"/>
                <a:gd name="T13" fmla="*/ 2 h 359"/>
                <a:gd name="T14" fmla="*/ 1 w 373"/>
                <a:gd name="T15" fmla="*/ 2 h 359"/>
                <a:gd name="T16" fmla="*/ 1 w 373"/>
                <a:gd name="T17" fmla="*/ 2 h 359"/>
                <a:gd name="T18" fmla="*/ 1 w 373"/>
                <a:gd name="T19" fmla="*/ 2 h 359"/>
                <a:gd name="T20" fmla="*/ 0 w 373"/>
                <a:gd name="T21" fmla="*/ 2 h 359"/>
                <a:gd name="T22" fmla="*/ 0 w 373"/>
                <a:gd name="T23" fmla="*/ 2 h 359"/>
                <a:gd name="T24" fmla="*/ 0 w 373"/>
                <a:gd name="T25" fmla="*/ 1 h 359"/>
                <a:gd name="T26" fmla="*/ 0 w 373"/>
                <a:gd name="T27" fmla="*/ 1 h 359"/>
                <a:gd name="T28" fmla="*/ 0 w 373"/>
                <a:gd name="T29" fmla="*/ 1 h 359"/>
                <a:gd name="T30" fmla="*/ 0 w 373"/>
                <a:gd name="T31" fmla="*/ 1 h 359"/>
                <a:gd name="T32" fmla="*/ 0 w 373"/>
                <a:gd name="T33" fmla="*/ 1 h 359"/>
                <a:gd name="T34" fmla="*/ 0 w 373"/>
                <a:gd name="T35" fmla="*/ 1 h 359"/>
                <a:gd name="T36" fmla="*/ 2 w 373"/>
                <a:gd name="T37" fmla="*/ 1 h 359"/>
                <a:gd name="T38" fmla="*/ 1 w 373"/>
                <a:gd name="T39" fmla="*/ 0 h 359"/>
                <a:gd name="T40" fmla="*/ 1 w 373"/>
                <a:gd name="T41" fmla="*/ 0 h 359"/>
                <a:gd name="T42" fmla="*/ 1 w 373"/>
                <a:gd name="T43" fmla="*/ 0 h 359"/>
                <a:gd name="T44" fmla="*/ 1 w 373"/>
                <a:gd name="T45" fmla="*/ 0 h 359"/>
                <a:gd name="T46" fmla="*/ 1 w 373"/>
                <a:gd name="T47" fmla="*/ 0 h 359"/>
                <a:gd name="T48" fmla="*/ 1 w 373"/>
                <a:gd name="T49" fmla="*/ 0 h 359"/>
                <a:gd name="T50" fmla="*/ 1 w 373"/>
                <a:gd name="T51" fmla="*/ 0 h 359"/>
                <a:gd name="T52" fmla="*/ 2 w 373"/>
                <a:gd name="T53" fmla="*/ 1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862E6D8A-6C48-F3B8-27DC-94DF462F9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52" y="6557417"/>
              <a:ext cx="41275" cy="36513"/>
            </a:xfrm>
            <a:custGeom>
              <a:avLst/>
              <a:gdLst>
                <a:gd name="T0" fmla="*/ 2 w 361"/>
                <a:gd name="T1" fmla="*/ 1 h 320"/>
                <a:gd name="T2" fmla="*/ 2 w 361"/>
                <a:gd name="T3" fmla="*/ 1 h 320"/>
                <a:gd name="T4" fmla="*/ 2 w 361"/>
                <a:gd name="T5" fmla="*/ 1 h 320"/>
                <a:gd name="T6" fmla="*/ 2 w 361"/>
                <a:gd name="T7" fmla="*/ 1 h 320"/>
                <a:gd name="T8" fmla="*/ 2 w 361"/>
                <a:gd name="T9" fmla="*/ 1 h 320"/>
                <a:gd name="T10" fmla="*/ 2 w 361"/>
                <a:gd name="T11" fmla="*/ 1 h 320"/>
                <a:gd name="T12" fmla="*/ 0 w 361"/>
                <a:gd name="T13" fmla="*/ 1 h 320"/>
                <a:gd name="T14" fmla="*/ 0 w 361"/>
                <a:gd name="T15" fmla="*/ 1 h 320"/>
                <a:gd name="T16" fmla="*/ 0 w 361"/>
                <a:gd name="T17" fmla="*/ 2 h 320"/>
                <a:gd name="T18" fmla="*/ 0 w 361"/>
                <a:gd name="T19" fmla="*/ 2 h 320"/>
                <a:gd name="T20" fmla="*/ 0 w 361"/>
                <a:gd name="T21" fmla="*/ 2 h 320"/>
                <a:gd name="T22" fmla="*/ 0 w 361"/>
                <a:gd name="T23" fmla="*/ 2 h 320"/>
                <a:gd name="T24" fmla="*/ 0 w 361"/>
                <a:gd name="T25" fmla="*/ 1 h 320"/>
                <a:gd name="T26" fmla="*/ 0 w 361"/>
                <a:gd name="T27" fmla="*/ 1 h 320"/>
                <a:gd name="T28" fmla="*/ 0 w 361"/>
                <a:gd name="T29" fmla="*/ 1 h 320"/>
                <a:gd name="T30" fmla="*/ 0 w 361"/>
                <a:gd name="T31" fmla="*/ 1 h 320"/>
                <a:gd name="T32" fmla="*/ 0 w 361"/>
                <a:gd name="T33" fmla="*/ 1 h 320"/>
                <a:gd name="T34" fmla="*/ 0 w 361"/>
                <a:gd name="T35" fmla="*/ 1 h 320"/>
                <a:gd name="T36" fmla="*/ 2 w 361"/>
                <a:gd name="T37" fmla="*/ 1 h 320"/>
                <a:gd name="T38" fmla="*/ 1 w 361"/>
                <a:gd name="T39" fmla="*/ 0 h 320"/>
                <a:gd name="T40" fmla="*/ 1 w 361"/>
                <a:gd name="T41" fmla="*/ 0 h 320"/>
                <a:gd name="T42" fmla="*/ 1 w 361"/>
                <a:gd name="T43" fmla="*/ 0 h 320"/>
                <a:gd name="T44" fmla="*/ 1 w 361"/>
                <a:gd name="T45" fmla="*/ 0 h 320"/>
                <a:gd name="T46" fmla="*/ 1 w 361"/>
                <a:gd name="T47" fmla="*/ 0 h 320"/>
                <a:gd name="T48" fmla="*/ 1 w 361"/>
                <a:gd name="T49" fmla="*/ 0 h 320"/>
                <a:gd name="T50" fmla="*/ 2 w 361"/>
                <a:gd name="T51" fmla="*/ 0 h 320"/>
                <a:gd name="T52" fmla="*/ 2 w 361"/>
                <a:gd name="T53" fmla="*/ 1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65531A76-0737-9671-FD8F-3C42DFA7CE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615" y="6506617"/>
              <a:ext cx="39688" cy="39688"/>
            </a:xfrm>
            <a:custGeom>
              <a:avLst/>
              <a:gdLst>
                <a:gd name="T0" fmla="*/ 1 w 355"/>
                <a:gd name="T1" fmla="*/ 0 h 354"/>
                <a:gd name="T2" fmla="*/ 1 w 355"/>
                <a:gd name="T3" fmla="*/ 0 h 354"/>
                <a:gd name="T4" fmla="*/ 1 w 355"/>
                <a:gd name="T5" fmla="*/ 0 h 354"/>
                <a:gd name="T6" fmla="*/ 1 w 355"/>
                <a:gd name="T7" fmla="*/ 0 h 354"/>
                <a:gd name="T8" fmla="*/ 2 w 355"/>
                <a:gd name="T9" fmla="*/ 0 h 354"/>
                <a:gd name="T10" fmla="*/ 2 w 355"/>
                <a:gd name="T11" fmla="*/ 0 h 354"/>
                <a:gd name="T12" fmla="*/ 2 w 355"/>
                <a:gd name="T13" fmla="*/ 0 h 354"/>
                <a:gd name="T14" fmla="*/ 2 w 355"/>
                <a:gd name="T15" fmla="*/ 1 h 354"/>
                <a:gd name="T16" fmla="*/ 2 w 355"/>
                <a:gd name="T17" fmla="*/ 1 h 354"/>
                <a:gd name="T18" fmla="*/ 2 w 355"/>
                <a:gd name="T19" fmla="*/ 1 h 354"/>
                <a:gd name="T20" fmla="*/ 2 w 355"/>
                <a:gd name="T21" fmla="*/ 1 h 354"/>
                <a:gd name="T22" fmla="*/ 2 w 355"/>
                <a:gd name="T23" fmla="*/ 1 h 354"/>
                <a:gd name="T24" fmla="*/ 2 w 355"/>
                <a:gd name="T25" fmla="*/ 1 h 354"/>
                <a:gd name="T26" fmla="*/ 2 w 355"/>
                <a:gd name="T27" fmla="*/ 1 h 354"/>
                <a:gd name="T28" fmla="*/ 1 w 355"/>
                <a:gd name="T29" fmla="*/ 1 h 354"/>
                <a:gd name="T30" fmla="*/ 1 w 355"/>
                <a:gd name="T31" fmla="*/ 1 h 354"/>
                <a:gd name="T32" fmla="*/ 1 w 355"/>
                <a:gd name="T33" fmla="*/ 2 h 354"/>
                <a:gd name="T34" fmla="*/ 0 w 355"/>
                <a:gd name="T35" fmla="*/ 2 h 354"/>
                <a:gd name="T36" fmla="*/ 0 w 355"/>
                <a:gd name="T37" fmla="*/ 2 h 354"/>
                <a:gd name="T38" fmla="*/ 0 w 355"/>
                <a:gd name="T39" fmla="*/ 2 h 354"/>
                <a:gd name="T40" fmla="*/ 0 w 355"/>
                <a:gd name="T41" fmla="*/ 1 h 354"/>
                <a:gd name="T42" fmla="*/ 0 w 355"/>
                <a:gd name="T43" fmla="*/ 1 h 354"/>
                <a:gd name="T44" fmla="*/ 0 w 355"/>
                <a:gd name="T45" fmla="*/ 1 h 354"/>
                <a:gd name="T46" fmla="*/ 1 w 355"/>
                <a:gd name="T47" fmla="*/ 1 h 354"/>
                <a:gd name="T48" fmla="*/ 1 w 355"/>
                <a:gd name="T49" fmla="*/ 1 h 354"/>
                <a:gd name="T50" fmla="*/ 1 w 355"/>
                <a:gd name="T51" fmla="*/ 1 h 354"/>
                <a:gd name="T52" fmla="*/ 1 w 355"/>
                <a:gd name="T53" fmla="*/ 1 h 354"/>
                <a:gd name="T54" fmla="*/ 1 w 355"/>
                <a:gd name="T55" fmla="*/ 1 h 354"/>
                <a:gd name="T56" fmla="*/ 1 w 355"/>
                <a:gd name="T57" fmla="*/ 1 h 354"/>
                <a:gd name="T58" fmla="*/ 1 w 355"/>
                <a:gd name="T59" fmla="*/ 1 h 354"/>
                <a:gd name="T60" fmla="*/ 1 w 355"/>
                <a:gd name="T61" fmla="*/ 1 h 354"/>
                <a:gd name="T62" fmla="*/ 1 w 355"/>
                <a:gd name="T63" fmla="*/ 1 h 354"/>
                <a:gd name="T64" fmla="*/ 1 w 355"/>
                <a:gd name="T65" fmla="*/ 1 h 354"/>
                <a:gd name="T66" fmla="*/ 1 w 355"/>
                <a:gd name="T67" fmla="*/ 0 h 354"/>
                <a:gd name="T68" fmla="*/ 1 w 355"/>
                <a:gd name="T69" fmla="*/ 0 h 354"/>
                <a:gd name="T70" fmla="*/ 1 w 355"/>
                <a:gd name="T71" fmla="*/ 0 h 354"/>
                <a:gd name="T72" fmla="*/ 1 w 355"/>
                <a:gd name="T73" fmla="*/ 0 h 354"/>
                <a:gd name="T74" fmla="*/ 1 w 355"/>
                <a:gd name="T75" fmla="*/ 0 h 354"/>
                <a:gd name="T76" fmla="*/ 1 w 355"/>
                <a:gd name="T77" fmla="*/ 0 h 354"/>
                <a:gd name="T78" fmla="*/ 0 w 355"/>
                <a:gd name="T79" fmla="*/ 0 h 354"/>
                <a:gd name="T80" fmla="*/ 0 w 355"/>
                <a:gd name="T81" fmla="*/ 1 h 354"/>
                <a:gd name="T82" fmla="*/ 0 w 355"/>
                <a:gd name="T83" fmla="*/ 1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0869B61D-CA6E-7ED6-9727-015CC7D85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027" y="6433592"/>
              <a:ext cx="38100" cy="53975"/>
            </a:xfrm>
            <a:custGeom>
              <a:avLst/>
              <a:gdLst>
                <a:gd name="T0" fmla="*/ 2 w 342"/>
                <a:gd name="T1" fmla="*/ 1 h 483"/>
                <a:gd name="T2" fmla="*/ 2 w 342"/>
                <a:gd name="T3" fmla="*/ 1 h 483"/>
                <a:gd name="T4" fmla="*/ 1 w 342"/>
                <a:gd name="T5" fmla="*/ 1 h 483"/>
                <a:gd name="T6" fmla="*/ 1 w 342"/>
                <a:gd name="T7" fmla="*/ 1 h 483"/>
                <a:gd name="T8" fmla="*/ 1 w 342"/>
                <a:gd name="T9" fmla="*/ 1 h 483"/>
                <a:gd name="T10" fmla="*/ 1 w 342"/>
                <a:gd name="T11" fmla="*/ 1 h 483"/>
                <a:gd name="T12" fmla="*/ 0 w 342"/>
                <a:gd name="T13" fmla="*/ 1 h 483"/>
                <a:gd name="T14" fmla="*/ 0 w 342"/>
                <a:gd name="T15" fmla="*/ 1 h 483"/>
                <a:gd name="T16" fmla="*/ 2 w 342"/>
                <a:gd name="T17" fmla="*/ 1 h 483"/>
                <a:gd name="T18" fmla="*/ 2 w 342"/>
                <a:gd name="T19" fmla="*/ 1 h 483"/>
                <a:gd name="T20" fmla="*/ 0 w 342"/>
                <a:gd name="T21" fmla="*/ 2 h 483"/>
                <a:gd name="T22" fmla="*/ 0 w 342"/>
                <a:gd name="T23" fmla="*/ 2 h 483"/>
                <a:gd name="T24" fmla="*/ 1 w 342"/>
                <a:gd name="T25" fmla="*/ 2 h 483"/>
                <a:gd name="T26" fmla="*/ 1 w 342"/>
                <a:gd name="T27" fmla="*/ 2 h 483"/>
                <a:gd name="T28" fmla="*/ 1 w 342"/>
                <a:gd name="T29" fmla="*/ 2 h 483"/>
                <a:gd name="T30" fmla="*/ 1 w 342"/>
                <a:gd name="T31" fmla="*/ 2 h 483"/>
                <a:gd name="T32" fmla="*/ 1 w 342"/>
                <a:gd name="T33" fmla="*/ 2 h 483"/>
                <a:gd name="T34" fmla="*/ 2 w 342"/>
                <a:gd name="T35" fmla="*/ 2 h 483"/>
                <a:gd name="T36" fmla="*/ 2 w 342"/>
                <a:gd name="T37" fmla="*/ 2 h 483"/>
                <a:gd name="T38" fmla="*/ 1 w 342"/>
                <a:gd name="T39" fmla="*/ 2 h 483"/>
                <a:gd name="T40" fmla="*/ 1 w 342"/>
                <a:gd name="T41" fmla="*/ 2 h 483"/>
                <a:gd name="T42" fmla="*/ 1 w 342"/>
                <a:gd name="T43" fmla="*/ 2 h 483"/>
                <a:gd name="T44" fmla="*/ 0 w 342"/>
                <a:gd name="T45" fmla="*/ 2 h 483"/>
                <a:gd name="T46" fmla="*/ 0 w 342"/>
                <a:gd name="T47" fmla="*/ 2 h 483"/>
                <a:gd name="T48" fmla="*/ 0 w 342"/>
                <a:gd name="T49" fmla="*/ 2 h 483"/>
                <a:gd name="T50" fmla="*/ 0 w 342"/>
                <a:gd name="T51" fmla="*/ 2 h 483"/>
                <a:gd name="T52" fmla="*/ 0 w 342"/>
                <a:gd name="T53" fmla="*/ 2 h 483"/>
                <a:gd name="T54" fmla="*/ 0 w 342"/>
                <a:gd name="T55" fmla="*/ 2 h 483"/>
                <a:gd name="T56" fmla="*/ 0 w 342"/>
                <a:gd name="T57" fmla="*/ 2 h 483"/>
                <a:gd name="T58" fmla="*/ 1 w 342"/>
                <a:gd name="T59" fmla="*/ 1 h 483"/>
                <a:gd name="T60" fmla="*/ 1 w 342"/>
                <a:gd name="T61" fmla="*/ 1 h 483"/>
                <a:gd name="T62" fmla="*/ 0 w 342"/>
                <a:gd name="T63" fmla="*/ 1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1 w 342"/>
                <a:gd name="T77" fmla="*/ 0 h 483"/>
                <a:gd name="T78" fmla="*/ 1 w 342"/>
                <a:gd name="T79" fmla="*/ 0 h 483"/>
                <a:gd name="T80" fmla="*/ 1 w 342"/>
                <a:gd name="T81" fmla="*/ 0 h 483"/>
                <a:gd name="T82" fmla="*/ 1 w 342"/>
                <a:gd name="T83" fmla="*/ 0 h 483"/>
                <a:gd name="T84" fmla="*/ 2 w 342"/>
                <a:gd name="T85" fmla="*/ 0 h 483"/>
                <a:gd name="T86" fmla="*/ 2 w 342"/>
                <a:gd name="T87" fmla="*/ 0 h 483"/>
                <a:gd name="T88" fmla="*/ 2 w 342"/>
                <a:gd name="T89" fmla="*/ 1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DC841BC6-7DF0-E737-188C-F4E0E42D77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15" y="6400254"/>
              <a:ext cx="11113" cy="9525"/>
            </a:xfrm>
            <a:custGeom>
              <a:avLst/>
              <a:gdLst>
                <a:gd name="T0" fmla="*/ 1 w 94"/>
                <a:gd name="T1" fmla="*/ 0 h 91"/>
                <a:gd name="T2" fmla="*/ 1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1 w 94"/>
                <a:gd name="T59" fmla="*/ 0 h 91"/>
                <a:gd name="T60" fmla="*/ 1 w 94"/>
                <a:gd name="T61" fmla="*/ 0 h 91"/>
                <a:gd name="T62" fmla="*/ 1 w 94"/>
                <a:gd name="T63" fmla="*/ 0 h 91"/>
                <a:gd name="T64" fmla="*/ 1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641C1DD-381B-9F7E-288B-62F1A50A5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965" y="6335167"/>
              <a:ext cx="42863" cy="41275"/>
            </a:xfrm>
            <a:custGeom>
              <a:avLst/>
              <a:gdLst>
                <a:gd name="T0" fmla="*/ 1 w 376"/>
                <a:gd name="T1" fmla="*/ 0 h 367"/>
                <a:gd name="T2" fmla="*/ 2 w 376"/>
                <a:gd name="T3" fmla="*/ 0 h 367"/>
                <a:gd name="T4" fmla="*/ 2 w 376"/>
                <a:gd name="T5" fmla="*/ 0 h 367"/>
                <a:gd name="T6" fmla="*/ 2 w 376"/>
                <a:gd name="T7" fmla="*/ 1 h 367"/>
                <a:gd name="T8" fmla="*/ 2 w 376"/>
                <a:gd name="T9" fmla="*/ 1 h 367"/>
                <a:gd name="T10" fmla="*/ 2 w 376"/>
                <a:gd name="T11" fmla="*/ 1 h 367"/>
                <a:gd name="T12" fmla="*/ 2 w 376"/>
                <a:gd name="T13" fmla="*/ 1 h 367"/>
                <a:gd name="T14" fmla="*/ 2 w 376"/>
                <a:gd name="T15" fmla="*/ 1 h 367"/>
                <a:gd name="T16" fmla="*/ 2 w 376"/>
                <a:gd name="T17" fmla="*/ 1 h 367"/>
                <a:gd name="T18" fmla="*/ 2 w 376"/>
                <a:gd name="T19" fmla="*/ 1 h 367"/>
                <a:gd name="T20" fmla="*/ 2 w 376"/>
                <a:gd name="T21" fmla="*/ 2 h 367"/>
                <a:gd name="T22" fmla="*/ 2 w 376"/>
                <a:gd name="T23" fmla="*/ 2 h 367"/>
                <a:gd name="T24" fmla="*/ 2 w 376"/>
                <a:gd name="T25" fmla="*/ 2 h 367"/>
                <a:gd name="T26" fmla="*/ 2 w 376"/>
                <a:gd name="T27" fmla="*/ 2 h 367"/>
                <a:gd name="T28" fmla="*/ 1 w 376"/>
                <a:gd name="T29" fmla="*/ 2 h 367"/>
                <a:gd name="T30" fmla="*/ 1 w 376"/>
                <a:gd name="T31" fmla="*/ 2 h 367"/>
                <a:gd name="T32" fmla="*/ 1 w 376"/>
                <a:gd name="T33" fmla="*/ 2 h 367"/>
                <a:gd name="T34" fmla="*/ 0 w 376"/>
                <a:gd name="T35" fmla="*/ 2 h 367"/>
                <a:gd name="T36" fmla="*/ 0 w 376"/>
                <a:gd name="T37" fmla="*/ 2 h 367"/>
                <a:gd name="T38" fmla="*/ 0 w 376"/>
                <a:gd name="T39" fmla="*/ 2 h 367"/>
                <a:gd name="T40" fmla="*/ 0 w 376"/>
                <a:gd name="T41" fmla="*/ 1 h 367"/>
                <a:gd name="T42" fmla="*/ 0 w 376"/>
                <a:gd name="T43" fmla="*/ 1 h 367"/>
                <a:gd name="T44" fmla="*/ 0 w 376"/>
                <a:gd name="T45" fmla="*/ 1 h 367"/>
                <a:gd name="T46" fmla="*/ 1 w 376"/>
                <a:gd name="T47" fmla="*/ 1 h 367"/>
                <a:gd name="T48" fmla="*/ 1 w 376"/>
                <a:gd name="T49" fmla="*/ 1 h 367"/>
                <a:gd name="T50" fmla="*/ 1 w 376"/>
                <a:gd name="T51" fmla="*/ 1 h 367"/>
                <a:gd name="T52" fmla="*/ 1 w 376"/>
                <a:gd name="T53" fmla="*/ 1 h 367"/>
                <a:gd name="T54" fmla="*/ 2 w 376"/>
                <a:gd name="T55" fmla="*/ 1 h 367"/>
                <a:gd name="T56" fmla="*/ 2 w 376"/>
                <a:gd name="T57" fmla="*/ 1 h 367"/>
                <a:gd name="T58" fmla="*/ 2 w 376"/>
                <a:gd name="T59" fmla="*/ 1 h 367"/>
                <a:gd name="T60" fmla="*/ 2 w 376"/>
                <a:gd name="T61" fmla="*/ 1 h 367"/>
                <a:gd name="T62" fmla="*/ 2 w 376"/>
                <a:gd name="T63" fmla="*/ 1 h 367"/>
                <a:gd name="T64" fmla="*/ 2 w 376"/>
                <a:gd name="T65" fmla="*/ 1 h 367"/>
                <a:gd name="T66" fmla="*/ 2 w 376"/>
                <a:gd name="T67" fmla="*/ 1 h 367"/>
                <a:gd name="T68" fmla="*/ 2 w 376"/>
                <a:gd name="T69" fmla="*/ 1 h 367"/>
                <a:gd name="T70" fmla="*/ 2 w 376"/>
                <a:gd name="T71" fmla="*/ 1 h 367"/>
                <a:gd name="T72" fmla="*/ 2 w 376"/>
                <a:gd name="T73" fmla="*/ 1 h 367"/>
                <a:gd name="T74" fmla="*/ 2 w 376"/>
                <a:gd name="T75" fmla="*/ 1 h 367"/>
                <a:gd name="T76" fmla="*/ 1 w 376"/>
                <a:gd name="T77" fmla="*/ 1 h 367"/>
                <a:gd name="T78" fmla="*/ 1 w 376"/>
                <a:gd name="T79" fmla="*/ 0 h 367"/>
                <a:gd name="T80" fmla="*/ 1 w 376"/>
                <a:gd name="T81" fmla="*/ 1 h 367"/>
                <a:gd name="T82" fmla="*/ 0 w 376"/>
                <a:gd name="T83" fmla="*/ 1 h 367"/>
                <a:gd name="T84" fmla="*/ 0 w 376"/>
                <a:gd name="T85" fmla="*/ 0 h 367"/>
                <a:gd name="T86" fmla="*/ 1 w 376"/>
                <a:gd name="T87" fmla="*/ 0 h 367"/>
                <a:gd name="T88" fmla="*/ 1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93ED8F07-EB8B-A1A9-5025-E5D126CB66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015" y="6271667"/>
              <a:ext cx="50800" cy="53975"/>
            </a:xfrm>
            <a:custGeom>
              <a:avLst/>
              <a:gdLst>
                <a:gd name="T0" fmla="*/ 1 w 450"/>
                <a:gd name="T1" fmla="*/ 0 h 476"/>
                <a:gd name="T2" fmla="*/ 2 w 450"/>
                <a:gd name="T3" fmla="*/ 1 h 476"/>
                <a:gd name="T4" fmla="*/ 2 w 450"/>
                <a:gd name="T5" fmla="*/ 1 h 476"/>
                <a:gd name="T6" fmla="*/ 1 w 450"/>
                <a:gd name="T7" fmla="*/ 1 h 476"/>
                <a:gd name="T8" fmla="*/ 1 w 450"/>
                <a:gd name="T9" fmla="*/ 2 h 476"/>
                <a:gd name="T10" fmla="*/ 2 w 450"/>
                <a:gd name="T11" fmla="*/ 2 h 476"/>
                <a:gd name="T12" fmla="*/ 2 w 450"/>
                <a:gd name="T13" fmla="*/ 2 h 476"/>
                <a:gd name="T14" fmla="*/ 2 w 450"/>
                <a:gd name="T15" fmla="*/ 2 h 476"/>
                <a:gd name="T16" fmla="*/ 2 w 450"/>
                <a:gd name="T17" fmla="*/ 2 h 476"/>
                <a:gd name="T18" fmla="*/ 2 w 450"/>
                <a:gd name="T19" fmla="*/ 2 h 476"/>
                <a:gd name="T20" fmla="*/ 1 w 450"/>
                <a:gd name="T21" fmla="*/ 2 h 476"/>
                <a:gd name="T22" fmla="*/ 1 w 450"/>
                <a:gd name="T23" fmla="*/ 2 h 476"/>
                <a:gd name="T24" fmla="*/ 1 w 450"/>
                <a:gd name="T25" fmla="*/ 2 h 476"/>
                <a:gd name="T26" fmla="*/ 1 w 450"/>
                <a:gd name="T27" fmla="*/ 2 h 476"/>
                <a:gd name="T28" fmla="*/ 1 w 450"/>
                <a:gd name="T29" fmla="*/ 2 h 476"/>
                <a:gd name="T30" fmla="*/ 1 w 450"/>
                <a:gd name="T31" fmla="*/ 2 h 476"/>
                <a:gd name="T32" fmla="*/ 0 w 450"/>
                <a:gd name="T33" fmla="*/ 2 h 476"/>
                <a:gd name="T34" fmla="*/ 0 w 450"/>
                <a:gd name="T35" fmla="*/ 2 h 476"/>
                <a:gd name="T36" fmla="*/ 0 w 450"/>
                <a:gd name="T37" fmla="*/ 2 h 476"/>
                <a:gd name="T38" fmla="*/ 0 w 450"/>
                <a:gd name="T39" fmla="*/ 2 h 476"/>
                <a:gd name="T40" fmla="*/ 0 w 450"/>
                <a:gd name="T41" fmla="*/ 2 h 476"/>
                <a:gd name="T42" fmla="*/ 0 w 450"/>
                <a:gd name="T43" fmla="*/ 2 h 476"/>
                <a:gd name="T44" fmla="*/ 0 w 450"/>
                <a:gd name="T45" fmla="*/ 1 h 476"/>
                <a:gd name="T46" fmla="*/ 2 w 450"/>
                <a:gd name="T47" fmla="*/ 1 h 476"/>
                <a:gd name="T48" fmla="*/ 1 w 450"/>
                <a:gd name="T49" fmla="*/ 1 h 476"/>
                <a:gd name="T50" fmla="*/ 1 w 450"/>
                <a:gd name="T51" fmla="*/ 1 h 476"/>
                <a:gd name="T52" fmla="*/ 1 w 450"/>
                <a:gd name="T53" fmla="*/ 1 h 476"/>
                <a:gd name="T54" fmla="*/ 1 w 450"/>
                <a:gd name="T55" fmla="*/ 1 h 476"/>
                <a:gd name="T56" fmla="*/ 1 w 450"/>
                <a:gd name="T57" fmla="*/ 1 h 476"/>
                <a:gd name="T58" fmla="*/ 1 w 450"/>
                <a:gd name="T59" fmla="*/ 1 h 476"/>
                <a:gd name="T60" fmla="*/ 1 w 450"/>
                <a:gd name="T61" fmla="*/ 0 h 476"/>
                <a:gd name="T62" fmla="*/ 1 w 450"/>
                <a:gd name="T63" fmla="*/ 0 h 476"/>
                <a:gd name="T64" fmla="*/ 1 w 450"/>
                <a:gd name="T65" fmla="*/ 0 h 476"/>
                <a:gd name="T66" fmla="*/ 1 w 450"/>
                <a:gd name="T67" fmla="*/ 0 h 476"/>
                <a:gd name="T68" fmla="*/ 1 w 450"/>
                <a:gd name="T69" fmla="*/ 0 h 476"/>
                <a:gd name="T70" fmla="*/ 1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4126E1F-3F3A-3D89-1011-C1AA2599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527" y="6233567"/>
              <a:ext cx="41275" cy="39688"/>
            </a:xfrm>
            <a:custGeom>
              <a:avLst/>
              <a:gdLst>
                <a:gd name="T0" fmla="*/ 1 w 361"/>
                <a:gd name="T1" fmla="*/ 2 h 350"/>
                <a:gd name="T2" fmla="*/ 1 w 361"/>
                <a:gd name="T3" fmla="*/ 2 h 350"/>
                <a:gd name="T4" fmla="*/ 1 w 361"/>
                <a:gd name="T5" fmla="*/ 2 h 350"/>
                <a:gd name="T6" fmla="*/ 1 w 361"/>
                <a:gd name="T7" fmla="*/ 2 h 350"/>
                <a:gd name="T8" fmla="*/ 1 w 361"/>
                <a:gd name="T9" fmla="*/ 2 h 350"/>
                <a:gd name="T10" fmla="*/ 1 w 361"/>
                <a:gd name="T11" fmla="*/ 1 h 350"/>
                <a:gd name="T12" fmla="*/ 0 w 361"/>
                <a:gd name="T13" fmla="*/ 1 h 350"/>
                <a:gd name="T14" fmla="*/ 0 w 361"/>
                <a:gd name="T15" fmla="*/ 1 h 350"/>
                <a:gd name="T16" fmla="*/ 0 w 361"/>
                <a:gd name="T17" fmla="*/ 1 h 350"/>
                <a:gd name="T18" fmla="*/ 0 w 361"/>
                <a:gd name="T19" fmla="*/ 1 h 350"/>
                <a:gd name="T20" fmla="*/ 0 w 361"/>
                <a:gd name="T21" fmla="*/ 1 h 350"/>
                <a:gd name="T22" fmla="*/ 0 w 361"/>
                <a:gd name="T23" fmla="*/ 1 h 350"/>
                <a:gd name="T24" fmla="*/ 1 w 361"/>
                <a:gd name="T25" fmla="*/ 0 h 350"/>
                <a:gd name="T26" fmla="*/ 1 w 361"/>
                <a:gd name="T27" fmla="*/ 0 h 350"/>
                <a:gd name="T28" fmla="*/ 1 w 361"/>
                <a:gd name="T29" fmla="*/ 0 h 350"/>
                <a:gd name="T30" fmla="*/ 1 w 361"/>
                <a:gd name="T31" fmla="*/ 0 h 350"/>
                <a:gd name="T32" fmla="*/ 1 w 361"/>
                <a:gd name="T33" fmla="*/ 0 h 350"/>
                <a:gd name="T34" fmla="*/ 1 w 361"/>
                <a:gd name="T35" fmla="*/ 0 h 350"/>
                <a:gd name="T36" fmla="*/ 2 w 361"/>
                <a:gd name="T37" fmla="*/ 1 h 350"/>
                <a:gd name="T38" fmla="*/ 2 w 361"/>
                <a:gd name="T39" fmla="*/ 1 h 350"/>
                <a:gd name="T40" fmla="*/ 2 w 361"/>
                <a:gd name="T41" fmla="*/ 1 h 350"/>
                <a:gd name="T42" fmla="*/ 2 w 361"/>
                <a:gd name="T43" fmla="*/ 1 h 350"/>
                <a:gd name="T44" fmla="*/ 2 w 361"/>
                <a:gd name="T45" fmla="*/ 1 h 350"/>
                <a:gd name="T46" fmla="*/ 2 w 361"/>
                <a:gd name="T47" fmla="*/ 1 h 350"/>
                <a:gd name="T48" fmla="*/ 1 w 361"/>
                <a:gd name="T49" fmla="*/ 2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D752FE4C-A94A-1791-FB4D-1490D43880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7452" y="6192292"/>
              <a:ext cx="39688" cy="44450"/>
            </a:xfrm>
            <a:custGeom>
              <a:avLst/>
              <a:gdLst>
                <a:gd name="T0" fmla="*/ 1 w 353"/>
                <a:gd name="T1" fmla="*/ 0 h 395"/>
                <a:gd name="T2" fmla="*/ 2 w 353"/>
                <a:gd name="T3" fmla="*/ 2 h 395"/>
                <a:gd name="T4" fmla="*/ 1 w 353"/>
                <a:gd name="T5" fmla="*/ 2 h 395"/>
                <a:gd name="T6" fmla="*/ 0 w 353"/>
                <a:gd name="T7" fmla="*/ 1 h 395"/>
                <a:gd name="T8" fmla="*/ 0 w 353"/>
                <a:gd name="T9" fmla="*/ 1 h 395"/>
                <a:gd name="T10" fmla="*/ 0 w 353"/>
                <a:gd name="T11" fmla="*/ 1 h 395"/>
                <a:gd name="T12" fmla="*/ 0 w 353"/>
                <a:gd name="T13" fmla="*/ 1 h 395"/>
                <a:gd name="T14" fmla="*/ 0 w 353"/>
                <a:gd name="T15" fmla="*/ 1 h 395"/>
                <a:gd name="T16" fmla="*/ 0 w 353"/>
                <a:gd name="T17" fmla="*/ 1 h 395"/>
                <a:gd name="T18" fmla="*/ 1 w 353"/>
                <a:gd name="T19" fmla="*/ 0 h 395"/>
                <a:gd name="T20" fmla="*/ 1 w 353"/>
                <a:gd name="T21" fmla="*/ 1 h 395"/>
                <a:gd name="T22" fmla="*/ 1 w 353"/>
                <a:gd name="T23" fmla="*/ 1 h 395"/>
                <a:gd name="T24" fmla="*/ 1 w 353"/>
                <a:gd name="T25" fmla="*/ 1 h 395"/>
                <a:gd name="T26" fmla="*/ 1 w 353"/>
                <a:gd name="T27" fmla="*/ 1 h 395"/>
                <a:gd name="T28" fmla="*/ 1 w 353"/>
                <a:gd name="T29" fmla="*/ 1 h 395"/>
                <a:gd name="T30" fmla="*/ 1 w 353"/>
                <a:gd name="T31" fmla="*/ 1 h 395"/>
                <a:gd name="T32" fmla="*/ 1 w 353"/>
                <a:gd name="T33" fmla="*/ 1 h 395"/>
                <a:gd name="T34" fmla="*/ 1 w 353"/>
                <a:gd name="T35" fmla="*/ 0 h 395"/>
                <a:gd name="T36" fmla="*/ 1 w 353"/>
                <a:gd name="T37" fmla="*/ 0 h 395"/>
                <a:gd name="T38" fmla="*/ 1 w 353"/>
                <a:gd name="T39" fmla="*/ 0 h 395"/>
                <a:gd name="T40" fmla="*/ 1 w 353"/>
                <a:gd name="T41" fmla="*/ 0 h 395"/>
                <a:gd name="T42" fmla="*/ 1 w 353"/>
                <a:gd name="T43" fmla="*/ 0 h 395"/>
                <a:gd name="T44" fmla="*/ 1 w 353"/>
                <a:gd name="T45" fmla="*/ 0 h 395"/>
                <a:gd name="T46" fmla="*/ 1 w 353"/>
                <a:gd name="T47" fmla="*/ 0 h 395"/>
                <a:gd name="T48" fmla="*/ 2 w 353"/>
                <a:gd name="T49" fmla="*/ 0 h 395"/>
                <a:gd name="T50" fmla="*/ 2 w 353"/>
                <a:gd name="T51" fmla="*/ 0 h 395"/>
                <a:gd name="T52" fmla="*/ 2 w 353"/>
                <a:gd name="T53" fmla="*/ 0 h 395"/>
                <a:gd name="T54" fmla="*/ 1 w 353"/>
                <a:gd name="T55" fmla="*/ 0 h 395"/>
                <a:gd name="T56" fmla="*/ 1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2547CB5-BF5A-217B-F3DA-8794DA1740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777" y="6173242"/>
              <a:ext cx="38100" cy="44450"/>
            </a:xfrm>
            <a:custGeom>
              <a:avLst/>
              <a:gdLst>
                <a:gd name="T0" fmla="*/ 1 w 335"/>
                <a:gd name="T1" fmla="*/ 2 h 390"/>
                <a:gd name="T2" fmla="*/ 0 w 335"/>
                <a:gd name="T3" fmla="*/ 2 h 390"/>
                <a:gd name="T4" fmla="*/ 0 w 335"/>
                <a:gd name="T5" fmla="*/ 2 h 390"/>
                <a:gd name="T6" fmla="*/ 1 w 335"/>
                <a:gd name="T7" fmla="*/ 2 h 390"/>
                <a:gd name="T8" fmla="*/ 1 w 335"/>
                <a:gd name="T9" fmla="*/ 2 h 390"/>
                <a:gd name="T10" fmla="*/ 1 w 335"/>
                <a:gd name="T11" fmla="*/ 2 h 390"/>
                <a:gd name="T12" fmla="*/ 0 w 335"/>
                <a:gd name="T13" fmla="*/ 1 h 390"/>
                <a:gd name="T14" fmla="*/ 0 w 335"/>
                <a:gd name="T15" fmla="*/ 1 h 390"/>
                <a:gd name="T16" fmla="*/ 0 w 335"/>
                <a:gd name="T17" fmla="*/ 1 h 390"/>
                <a:gd name="T18" fmla="*/ 0 w 335"/>
                <a:gd name="T19" fmla="*/ 1 h 390"/>
                <a:gd name="T20" fmla="*/ 0 w 335"/>
                <a:gd name="T21" fmla="*/ 1 h 390"/>
                <a:gd name="T22" fmla="*/ 0 w 335"/>
                <a:gd name="T23" fmla="*/ 0 h 390"/>
                <a:gd name="T24" fmla="*/ 1 w 335"/>
                <a:gd name="T25" fmla="*/ 0 h 390"/>
                <a:gd name="T26" fmla="*/ 1 w 335"/>
                <a:gd name="T27" fmla="*/ 0 h 390"/>
                <a:gd name="T28" fmla="*/ 1 w 335"/>
                <a:gd name="T29" fmla="*/ 1 h 390"/>
                <a:gd name="T30" fmla="*/ 1 w 335"/>
                <a:gd name="T31" fmla="*/ 0 h 390"/>
                <a:gd name="T32" fmla="*/ 1 w 335"/>
                <a:gd name="T33" fmla="*/ 0 h 390"/>
                <a:gd name="T34" fmla="*/ 1 w 335"/>
                <a:gd name="T35" fmla="*/ 0 h 390"/>
                <a:gd name="T36" fmla="*/ 1 w 335"/>
                <a:gd name="T37" fmla="*/ 0 h 390"/>
                <a:gd name="T38" fmla="*/ 1 w 335"/>
                <a:gd name="T39" fmla="*/ 0 h 390"/>
                <a:gd name="T40" fmla="*/ 1 w 335"/>
                <a:gd name="T41" fmla="*/ 1 h 390"/>
                <a:gd name="T42" fmla="*/ 1 w 335"/>
                <a:gd name="T43" fmla="*/ 1 h 390"/>
                <a:gd name="T44" fmla="*/ 1 w 335"/>
                <a:gd name="T45" fmla="*/ 1 h 390"/>
                <a:gd name="T46" fmla="*/ 1 w 335"/>
                <a:gd name="T47" fmla="*/ 1 h 390"/>
                <a:gd name="T48" fmla="*/ 1 w 335"/>
                <a:gd name="T49" fmla="*/ 1 h 390"/>
                <a:gd name="T50" fmla="*/ 1 w 335"/>
                <a:gd name="T51" fmla="*/ 1 h 390"/>
                <a:gd name="T52" fmla="*/ 1 w 335"/>
                <a:gd name="T53" fmla="*/ 1 h 390"/>
                <a:gd name="T54" fmla="*/ 1 w 335"/>
                <a:gd name="T55" fmla="*/ 1 h 390"/>
                <a:gd name="T56" fmla="*/ 1 w 335"/>
                <a:gd name="T57" fmla="*/ 1 h 390"/>
                <a:gd name="T58" fmla="*/ 1 w 335"/>
                <a:gd name="T59" fmla="*/ 1 h 390"/>
                <a:gd name="T60" fmla="*/ 1 w 335"/>
                <a:gd name="T61" fmla="*/ 1 h 390"/>
                <a:gd name="T62" fmla="*/ 1 w 335"/>
                <a:gd name="T63" fmla="*/ 1 h 390"/>
                <a:gd name="T64" fmla="*/ 1 w 335"/>
                <a:gd name="T65" fmla="*/ 2 h 390"/>
                <a:gd name="T66" fmla="*/ 1 w 335"/>
                <a:gd name="T67" fmla="*/ 2 h 390"/>
                <a:gd name="T68" fmla="*/ 1 w 335"/>
                <a:gd name="T69" fmla="*/ 1 h 390"/>
                <a:gd name="T70" fmla="*/ 1 w 335"/>
                <a:gd name="T71" fmla="*/ 1 h 390"/>
                <a:gd name="T72" fmla="*/ 1 w 335"/>
                <a:gd name="T73" fmla="*/ 1 h 390"/>
                <a:gd name="T74" fmla="*/ 1 w 335"/>
                <a:gd name="T75" fmla="*/ 1 h 390"/>
                <a:gd name="T76" fmla="*/ 2 w 335"/>
                <a:gd name="T77" fmla="*/ 1 h 390"/>
                <a:gd name="T78" fmla="*/ 2 w 335"/>
                <a:gd name="T79" fmla="*/ 2 h 390"/>
                <a:gd name="T80" fmla="*/ 1 w 335"/>
                <a:gd name="T81" fmla="*/ 2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076EBCAA-4B5D-94AD-81CA-00AA668E5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4927" y="6166892"/>
              <a:ext cx="38100" cy="39688"/>
            </a:xfrm>
            <a:custGeom>
              <a:avLst/>
              <a:gdLst>
                <a:gd name="T0" fmla="*/ 1 w 341"/>
                <a:gd name="T1" fmla="*/ 0 h 350"/>
                <a:gd name="T2" fmla="*/ 1 w 341"/>
                <a:gd name="T3" fmla="*/ 0 h 350"/>
                <a:gd name="T4" fmla="*/ 1 w 341"/>
                <a:gd name="T5" fmla="*/ 0 h 350"/>
                <a:gd name="T6" fmla="*/ 1 w 341"/>
                <a:gd name="T7" fmla="*/ 0 h 350"/>
                <a:gd name="T8" fmla="*/ 1 w 341"/>
                <a:gd name="T9" fmla="*/ 0 h 350"/>
                <a:gd name="T10" fmla="*/ 1 w 341"/>
                <a:gd name="T11" fmla="*/ 1 h 350"/>
                <a:gd name="T12" fmla="*/ 1 w 341"/>
                <a:gd name="T13" fmla="*/ 1 h 350"/>
                <a:gd name="T14" fmla="*/ 1 w 341"/>
                <a:gd name="T15" fmla="*/ 1 h 350"/>
                <a:gd name="T16" fmla="*/ 1 w 341"/>
                <a:gd name="T17" fmla="*/ 1 h 350"/>
                <a:gd name="T18" fmla="*/ 1 w 341"/>
                <a:gd name="T19" fmla="*/ 1 h 350"/>
                <a:gd name="T20" fmla="*/ 1 w 341"/>
                <a:gd name="T21" fmla="*/ 1 h 350"/>
                <a:gd name="T22" fmla="*/ 2 w 341"/>
                <a:gd name="T23" fmla="*/ 2 h 350"/>
                <a:gd name="T24" fmla="*/ 2 w 341"/>
                <a:gd name="T25" fmla="*/ 1 h 350"/>
                <a:gd name="T26" fmla="*/ 1 w 341"/>
                <a:gd name="T27" fmla="*/ 1 h 350"/>
                <a:gd name="T28" fmla="*/ 1 w 341"/>
                <a:gd name="T29" fmla="*/ 1 h 350"/>
                <a:gd name="T30" fmla="*/ 1 w 341"/>
                <a:gd name="T31" fmla="*/ 1 h 350"/>
                <a:gd name="T32" fmla="*/ 1 w 341"/>
                <a:gd name="T33" fmla="*/ 1 h 350"/>
                <a:gd name="T34" fmla="*/ 1 w 341"/>
                <a:gd name="T35" fmla="*/ 1 h 350"/>
                <a:gd name="T36" fmla="*/ 1 w 341"/>
                <a:gd name="T37" fmla="*/ 1 h 350"/>
                <a:gd name="T38" fmla="*/ 1 w 341"/>
                <a:gd name="T39" fmla="*/ 1 h 350"/>
                <a:gd name="T40" fmla="*/ 1 w 341"/>
                <a:gd name="T41" fmla="*/ 1 h 350"/>
                <a:gd name="T42" fmla="*/ 1 w 341"/>
                <a:gd name="T43" fmla="*/ 1 h 350"/>
                <a:gd name="T44" fmla="*/ 1 w 341"/>
                <a:gd name="T45" fmla="*/ 1 h 350"/>
                <a:gd name="T46" fmla="*/ 1 w 341"/>
                <a:gd name="T47" fmla="*/ 0 h 350"/>
                <a:gd name="T48" fmla="*/ 1 w 341"/>
                <a:gd name="T49" fmla="*/ 0 h 350"/>
                <a:gd name="T50" fmla="*/ 1 w 341"/>
                <a:gd name="T51" fmla="*/ 0 h 350"/>
                <a:gd name="T52" fmla="*/ 1 w 341"/>
                <a:gd name="T53" fmla="*/ 0 h 350"/>
                <a:gd name="T54" fmla="*/ 1 w 341"/>
                <a:gd name="T55" fmla="*/ 0 h 350"/>
                <a:gd name="T56" fmla="*/ 1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2 h 350"/>
                <a:gd name="T66" fmla="*/ 0 w 341"/>
                <a:gd name="T67" fmla="*/ 2 h 350"/>
                <a:gd name="T68" fmla="*/ 1 w 341"/>
                <a:gd name="T69" fmla="*/ 2 h 350"/>
                <a:gd name="T70" fmla="*/ 1 w 341"/>
                <a:gd name="T71" fmla="*/ 2 h 350"/>
                <a:gd name="T72" fmla="*/ 1 w 341"/>
                <a:gd name="T73" fmla="*/ 1 h 350"/>
                <a:gd name="T74" fmla="*/ 1 w 341"/>
                <a:gd name="T75" fmla="*/ 1 h 350"/>
                <a:gd name="T76" fmla="*/ 1 w 341"/>
                <a:gd name="T77" fmla="*/ 1 h 350"/>
                <a:gd name="T78" fmla="*/ 1 w 341"/>
                <a:gd name="T79" fmla="*/ 1 h 350"/>
                <a:gd name="T80" fmla="*/ 1 w 341"/>
                <a:gd name="T81" fmla="*/ 2 h 350"/>
                <a:gd name="T82" fmla="*/ 1 w 341"/>
                <a:gd name="T83" fmla="*/ 2 h 350"/>
                <a:gd name="T84" fmla="*/ 1 w 341"/>
                <a:gd name="T85" fmla="*/ 2 h 350"/>
                <a:gd name="T86" fmla="*/ 1 w 341"/>
                <a:gd name="T87" fmla="*/ 2 h 350"/>
                <a:gd name="T88" fmla="*/ 2 w 341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86F97C95-4DA9-793C-83B0-36F446288C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52" y="6165304"/>
              <a:ext cx="26988" cy="39688"/>
            </a:xfrm>
            <a:custGeom>
              <a:avLst/>
              <a:gdLst>
                <a:gd name="T0" fmla="*/ 0 w 243"/>
                <a:gd name="T1" fmla="*/ 2 h 344"/>
                <a:gd name="T2" fmla="*/ 0 w 243"/>
                <a:gd name="T3" fmla="*/ 2 h 344"/>
                <a:gd name="T4" fmla="*/ 0 w 243"/>
                <a:gd name="T5" fmla="*/ 1 h 344"/>
                <a:gd name="T6" fmla="*/ 0 w 243"/>
                <a:gd name="T7" fmla="*/ 1 h 344"/>
                <a:gd name="T8" fmla="*/ 0 w 243"/>
                <a:gd name="T9" fmla="*/ 1 h 344"/>
                <a:gd name="T10" fmla="*/ 0 w 243"/>
                <a:gd name="T11" fmla="*/ 2 h 344"/>
                <a:gd name="T12" fmla="*/ 0 w 243"/>
                <a:gd name="T13" fmla="*/ 2 h 344"/>
                <a:gd name="T14" fmla="*/ 1 w 243"/>
                <a:gd name="T15" fmla="*/ 2 h 344"/>
                <a:gd name="T16" fmla="*/ 1 w 243"/>
                <a:gd name="T17" fmla="*/ 2 h 344"/>
                <a:gd name="T18" fmla="*/ 1 w 243"/>
                <a:gd name="T19" fmla="*/ 1 h 344"/>
                <a:gd name="T20" fmla="*/ 1 w 243"/>
                <a:gd name="T21" fmla="*/ 1 h 344"/>
                <a:gd name="T22" fmla="*/ 1 w 243"/>
                <a:gd name="T23" fmla="*/ 1 h 344"/>
                <a:gd name="T24" fmla="*/ 1 w 243"/>
                <a:gd name="T25" fmla="*/ 1 h 344"/>
                <a:gd name="T26" fmla="*/ 1 w 243"/>
                <a:gd name="T27" fmla="*/ 1 h 344"/>
                <a:gd name="T28" fmla="*/ 1 w 243"/>
                <a:gd name="T29" fmla="*/ 1 h 344"/>
                <a:gd name="T30" fmla="*/ 1 w 243"/>
                <a:gd name="T31" fmla="*/ 1 h 344"/>
                <a:gd name="T32" fmla="*/ 1 w 243"/>
                <a:gd name="T33" fmla="*/ 1 h 344"/>
                <a:gd name="T34" fmla="*/ 0 w 243"/>
                <a:gd name="T35" fmla="*/ 1 h 344"/>
                <a:gd name="T36" fmla="*/ 0 w 243"/>
                <a:gd name="T37" fmla="*/ 1 h 344"/>
                <a:gd name="T38" fmla="*/ 0 w 243"/>
                <a:gd name="T39" fmla="*/ 1 h 344"/>
                <a:gd name="T40" fmla="*/ 0 w 243"/>
                <a:gd name="T41" fmla="*/ 1 h 344"/>
                <a:gd name="T42" fmla="*/ 0 w 243"/>
                <a:gd name="T43" fmla="*/ 1 h 344"/>
                <a:gd name="T44" fmla="*/ 0 w 243"/>
                <a:gd name="T45" fmla="*/ 1 h 344"/>
                <a:gd name="T46" fmla="*/ 0 w 243"/>
                <a:gd name="T47" fmla="*/ 1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1 w 243"/>
                <a:gd name="T63" fmla="*/ 0 h 344"/>
                <a:gd name="T64" fmla="*/ 1 w 243"/>
                <a:gd name="T65" fmla="*/ 0 h 344"/>
                <a:gd name="T66" fmla="*/ 1 w 243"/>
                <a:gd name="T67" fmla="*/ 0 h 344"/>
                <a:gd name="T68" fmla="*/ 1 w 243"/>
                <a:gd name="T69" fmla="*/ 1 h 344"/>
                <a:gd name="T70" fmla="*/ 1 w 243"/>
                <a:gd name="T71" fmla="*/ 1 h 344"/>
                <a:gd name="T72" fmla="*/ 1 w 243"/>
                <a:gd name="T73" fmla="*/ 0 h 344"/>
                <a:gd name="T74" fmla="*/ 1 w 243"/>
                <a:gd name="T75" fmla="*/ 0 h 344"/>
                <a:gd name="T76" fmla="*/ 1 w 243"/>
                <a:gd name="T77" fmla="*/ 0 h 344"/>
                <a:gd name="T78" fmla="*/ 1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1 h 344"/>
                <a:gd name="T90" fmla="*/ 0 w 243"/>
                <a:gd name="T91" fmla="*/ 1 h 344"/>
                <a:gd name="T92" fmla="*/ 0 w 243"/>
                <a:gd name="T93" fmla="*/ 1 h 344"/>
                <a:gd name="T94" fmla="*/ 1 w 243"/>
                <a:gd name="T95" fmla="*/ 1 h 344"/>
                <a:gd name="T96" fmla="*/ 1 w 243"/>
                <a:gd name="T97" fmla="*/ 1 h 344"/>
                <a:gd name="T98" fmla="*/ 1 w 243"/>
                <a:gd name="T99" fmla="*/ 1 h 344"/>
                <a:gd name="T100" fmla="*/ 1 w 243"/>
                <a:gd name="T101" fmla="*/ 1 h 344"/>
                <a:gd name="T102" fmla="*/ 1 w 243"/>
                <a:gd name="T103" fmla="*/ 1 h 344"/>
                <a:gd name="T104" fmla="*/ 1 w 243"/>
                <a:gd name="T105" fmla="*/ 1 h 344"/>
                <a:gd name="T106" fmla="*/ 1 w 243"/>
                <a:gd name="T107" fmla="*/ 1 h 344"/>
                <a:gd name="T108" fmla="*/ 1 w 243"/>
                <a:gd name="T109" fmla="*/ 1 h 344"/>
                <a:gd name="T110" fmla="*/ 1 w 243"/>
                <a:gd name="T111" fmla="*/ 1 h 344"/>
                <a:gd name="T112" fmla="*/ 1 w 243"/>
                <a:gd name="T113" fmla="*/ 2 h 344"/>
                <a:gd name="T114" fmla="*/ 1 w 243"/>
                <a:gd name="T115" fmla="*/ 2 h 344"/>
                <a:gd name="T116" fmla="*/ 1 w 243"/>
                <a:gd name="T117" fmla="*/ 2 h 344"/>
                <a:gd name="T118" fmla="*/ 1 w 243"/>
                <a:gd name="T119" fmla="*/ 2 h 344"/>
                <a:gd name="T120" fmla="*/ 1 w 243"/>
                <a:gd name="T121" fmla="*/ 2 h 344"/>
                <a:gd name="T122" fmla="*/ 0 w 243"/>
                <a:gd name="T123" fmla="*/ 2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8C325E20-093F-0DFB-141D-EED079DB1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290" y="6170067"/>
              <a:ext cx="26988" cy="39688"/>
            </a:xfrm>
            <a:custGeom>
              <a:avLst/>
              <a:gdLst>
                <a:gd name="T0" fmla="*/ 0 w 226"/>
                <a:gd name="T1" fmla="*/ 2 h 359"/>
                <a:gd name="T2" fmla="*/ 0 w 226"/>
                <a:gd name="T3" fmla="*/ 1 h 359"/>
                <a:gd name="T4" fmla="*/ 0 w 226"/>
                <a:gd name="T5" fmla="*/ 1 h 359"/>
                <a:gd name="T6" fmla="*/ 0 w 226"/>
                <a:gd name="T7" fmla="*/ 1 h 359"/>
                <a:gd name="T8" fmla="*/ 0 w 226"/>
                <a:gd name="T9" fmla="*/ 1 h 359"/>
                <a:gd name="T10" fmla="*/ 0 w 226"/>
                <a:gd name="T11" fmla="*/ 1 h 359"/>
                <a:gd name="T12" fmla="*/ 1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1 w 226"/>
                <a:gd name="T25" fmla="*/ 0 h 359"/>
                <a:gd name="T26" fmla="*/ 1 w 226"/>
                <a:gd name="T27" fmla="*/ 0 h 359"/>
                <a:gd name="T28" fmla="*/ 1 w 226"/>
                <a:gd name="T29" fmla="*/ 0 h 359"/>
                <a:gd name="T30" fmla="*/ 1 w 226"/>
                <a:gd name="T31" fmla="*/ 0 h 359"/>
                <a:gd name="T32" fmla="*/ 1 w 226"/>
                <a:gd name="T33" fmla="*/ 0 h 359"/>
                <a:gd name="T34" fmla="*/ 1 w 226"/>
                <a:gd name="T35" fmla="*/ 0 h 359"/>
                <a:gd name="T36" fmla="*/ 1 w 226"/>
                <a:gd name="T37" fmla="*/ 1 h 359"/>
                <a:gd name="T38" fmla="*/ 1 w 226"/>
                <a:gd name="T39" fmla="*/ 1 h 359"/>
                <a:gd name="T40" fmla="*/ 1 w 226"/>
                <a:gd name="T41" fmla="*/ 2 h 359"/>
                <a:gd name="T42" fmla="*/ 1 w 226"/>
                <a:gd name="T43" fmla="*/ 2 h 359"/>
                <a:gd name="T44" fmla="*/ 1 w 226"/>
                <a:gd name="T45" fmla="*/ 2 h 359"/>
                <a:gd name="T46" fmla="*/ 1 w 226"/>
                <a:gd name="T47" fmla="*/ 2 h 359"/>
                <a:gd name="T48" fmla="*/ 0 w 226"/>
                <a:gd name="T49" fmla="*/ 2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5C63F27C-1448-2997-7EE1-2EE1901A3D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327" y="6179592"/>
              <a:ext cx="39688" cy="46038"/>
            </a:xfrm>
            <a:custGeom>
              <a:avLst/>
              <a:gdLst>
                <a:gd name="T0" fmla="*/ 1 w 345"/>
                <a:gd name="T1" fmla="*/ 1 h 398"/>
                <a:gd name="T2" fmla="*/ 1 w 345"/>
                <a:gd name="T3" fmla="*/ 1 h 398"/>
                <a:gd name="T4" fmla="*/ 1 w 345"/>
                <a:gd name="T5" fmla="*/ 1 h 398"/>
                <a:gd name="T6" fmla="*/ 1 w 345"/>
                <a:gd name="T7" fmla="*/ 1 h 398"/>
                <a:gd name="T8" fmla="*/ 1 w 345"/>
                <a:gd name="T9" fmla="*/ 1 h 398"/>
                <a:gd name="T10" fmla="*/ 1 w 345"/>
                <a:gd name="T11" fmla="*/ 1 h 398"/>
                <a:gd name="T12" fmla="*/ 1 w 345"/>
                <a:gd name="T13" fmla="*/ 2 h 398"/>
                <a:gd name="T14" fmla="*/ 1 w 345"/>
                <a:gd name="T15" fmla="*/ 2 h 398"/>
                <a:gd name="T16" fmla="*/ 1 w 345"/>
                <a:gd name="T17" fmla="*/ 2 h 398"/>
                <a:gd name="T18" fmla="*/ 1 w 345"/>
                <a:gd name="T19" fmla="*/ 2 h 398"/>
                <a:gd name="T20" fmla="*/ 1 w 345"/>
                <a:gd name="T21" fmla="*/ 2 h 398"/>
                <a:gd name="T22" fmla="*/ 1 w 345"/>
                <a:gd name="T23" fmla="*/ 2 h 398"/>
                <a:gd name="T24" fmla="*/ 0 w 345"/>
                <a:gd name="T25" fmla="*/ 2 h 398"/>
                <a:gd name="T26" fmla="*/ 0 w 345"/>
                <a:gd name="T27" fmla="*/ 2 h 398"/>
                <a:gd name="T28" fmla="*/ 0 w 345"/>
                <a:gd name="T29" fmla="*/ 2 h 398"/>
                <a:gd name="T30" fmla="*/ 0 w 345"/>
                <a:gd name="T31" fmla="*/ 2 h 398"/>
                <a:gd name="T32" fmla="*/ 0 w 345"/>
                <a:gd name="T33" fmla="*/ 2 h 398"/>
                <a:gd name="T34" fmla="*/ 0 w 345"/>
                <a:gd name="T35" fmla="*/ 2 h 398"/>
                <a:gd name="T36" fmla="*/ 1 w 345"/>
                <a:gd name="T37" fmla="*/ 0 h 398"/>
                <a:gd name="T38" fmla="*/ 1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1 h 398"/>
                <a:gd name="T46" fmla="*/ 0 w 345"/>
                <a:gd name="T47" fmla="*/ 1 h 398"/>
                <a:gd name="T48" fmla="*/ 0 w 345"/>
                <a:gd name="T49" fmla="*/ 1 h 398"/>
                <a:gd name="T50" fmla="*/ 0 w 345"/>
                <a:gd name="T51" fmla="*/ 0 h 398"/>
                <a:gd name="T52" fmla="*/ 2 w 345"/>
                <a:gd name="T53" fmla="*/ 1 h 398"/>
                <a:gd name="T54" fmla="*/ 2 w 345"/>
                <a:gd name="T55" fmla="*/ 1 h 398"/>
                <a:gd name="T56" fmla="*/ 1 w 345"/>
                <a:gd name="T57" fmla="*/ 1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EE1300C5-4C86-76C8-C737-A5F6E38D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5427" y="6214517"/>
              <a:ext cx="42863" cy="44450"/>
            </a:xfrm>
            <a:custGeom>
              <a:avLst/>
              <a:gdLst>
                <a:gd name="T0" fmla="*/ 1 w 380"/>
                <a:gd name="T1" fmla="*/ 0 h 397"/>
                <a:gd name="T2" fmla="*/ 1 w 380"/>
                <a:gd name="T3" fmla="*/ 0 h 397"/>
                <a:gd name="T4" fmla="*/ 1 w 380"/>
                <a:gd name="T5" fmla="*/ 0 h 397"/>
                <a:gd name="T6" fmla="*/ 1 w 380"/>
                <a:gd name="T7" fmla="*/ 0 h 397"/>
                <a:gd name="T8" fmla="*/ 1 w 380"/>
                <a:gd name="T9" fmla="*/ 1 h 397"/>
                <a:gd name="T10" fmla="*/ 1 w 380"/>
                <a:gd name="T11" fmla="*/ 1 h 397"/>
                <a:gd name="T12" fmla="*/ 1 w 380"/>
                <a:gd name="T13" fmla="*/ 1 h 397"/>
                <a:gd name="T14" fmla="*/ 1 w 380"/>
                <a:gd name="T15" fmla="*/ 0 h 397"/>
                <a:gd name="T16" fmla="*/ 1 w 380"/>
                <a:gd name="T17" fmla="*/ 0 h 397"/>
                <a:gd name="T18" fmla="*/ 1 w 380"/>
                <a:gd name="T19" fmla="*/ 0 h 397"/>
                <a:gd name="T20" fmla="*/ 1 w 380"/>
                <a:gd name="T21" fmla="*/ 0 h 397"/>
                <a:gd name="T22" fmla="*/ 1 w 380"/>
                <a:gd name="T23" fmla="*/ 0 h 397"/>
                <a:gd name="T24" fmla="*/ 1 w 380"/>
                <a:gd name="T25" fmla="*/ 0 h 397"/>
                <a:gd name="T26" fmla="*/ 2 w 380"/>
                <a:gd name="T27" fmla="*/ 0 h 397"/>
                <a:gd name="T28" fmla="*/ 2 w 380"/>
                <a:gd name="T29" fmla="*/ 0 h 397"/>
                <a:gd name="T30" fmla="*/ 0 w 380"/>
                <a:gd name="T31" fmla="*/ 1 h 397"/>
                <a:gd name="T32" fmla="*/ 0 w 380"/>
                <a:gd name="T33" fmla="*/ 1 h 397"/>
                <a:gd name="T34" fmla="*/ 0 w 380"/>
                <a:gd name="T35" fmla="*/ 1 h 397"/>
                <a:gd name="T36" fmla="*/ 0 w 380"/>
                <a:gd name="T37" fmla="*/ 1 h 397"/>
                <a:gd name="T38" fmla="*/ 0 w 380"/>
                <a:gd name="T39" fmla="*/ 1 h 397"/>
                <a:gd name="T40" fmla="*/ 0 w 380"/>
                <a:gd name="T41" fmla="*/ 1 h 397"/>
                <a:gd name="T42" fmla="*/ 0 w 380"/>
                <a:gd name="T43" fmla="*/ 1 h 397"/>
                <a:gd name="T44" fmla="*/ 1 w 380"/>
                <a:gd name="T45" fmla="*/ 1 h 397"/>
                <a:gd name="T46" fmla="*/ 1 w 380"/>
                <a:gd name="T47" fmla="*/ 1 h 397"/>
                <a:gd name="T48" fmla="*/ 1 w 380"/>
                <a:gd name="T49" fmla="*/ 1 h 397"/>
                <a:gd name="T50" fmla="*/ 1 w 380"/>
                <a:gd name="T51" fmla="*/ 1 h 397"/>
                <a:gd name="T52" fmla="*/ 0 w 380"/>
                <a:gd name="T53" fmla="*/ 1 h 397"/>
                <a:gd name="T54" fmla="*/ 1 w 380"/>
                <a:gd name="T55" fmla="*/ 1 h 397"/>
                <a:gd name="T56" fmla="*/ 1 w 380"/>
                <a:gd name="T57" fmla="*/ 1 h 397"/>
                <a:gd name="T58" fmla="*/ 1 w 380"/>
                <a:gd name="T59" fmla="*/ 1 h 397"/>
                <a:gd name="T60" fmla="*/ 1 w 380"/>
                <a:gd name="T61" fmla="*/ 1 h 397"/>
                <a:gd name="T62" fmla="*/ 1 w 380"/>
                <a:gd name="T63" fmla="*/ 1 h 397"/>
                <a:gd name="T64" fmla="*/ 1 w 380"/>
                <a:gd name="T65" fmla="*/ 1 h 397"/>
                <a:gd name="T66" fmla="*/ 1 w 380"/>
                <a:gd name="T67" fmla="*/ 1 h 397"/>
                <a:gd name="T68" fmla="*/ 1 w 380"/>
                <a:gd name="T69" fmla="*/ 2 h 397"/>
                <a:gd name="T70" fmla="*/ 1 w 380"/>
                <a:gd name="T71" fmla="*/ 2 h 397"/>
                <a:gd name="T72" fmla="*/ 1 w 380"/>
                <a:gd name="T73" fmla="*/ 2 h 397"/>
                <a:gd name="T74" fmla="*/ 1 w 380"/>
                <a:gd name="T75" fmla="*/ 2 h 397"/>
                <a:gd name="T76" fmla="*/ 1 w 380"/>
                <a:gd name="T77" fmla="*/ 2 h 397"/>
                <a:gd name="T78" fmla="*/ 1 w 380"/>
                <a:gd name="T79" fmla="*/ 2 h 397"/>
                <a:gd name="T80" fmla="*/ 1 w 380"/>
                <a:gd name="T81" fmla="*/ 2 h 397"/>
                <a:gd name="T82" fmla="*/ 2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A0A2BCFD-961A-EEC7-A85B-CC2793C50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65" y="6247854"/>
              <a:ext cx="46038" cy="44450"/>
            </a:xfrm>
            <a:custGeom>
              <a:avLst/>
              <a:gdLst>
                <a:gd name="T0" fmla="*/ 2 w 410"/>
                <a:gd name="T1" fmla="*/ 1 h 386"/>
                <a:gd name="T2" fmla="*/ 2 w 410"/>
                <a:gd name="T3" fmla="*/ 1 h 386"/>
                <a:gd name="T4" fmla="*/ 2 w 410"/>
                <a:gd name="T5" fmla="*/ 1 h 386"/>
                <a:gd name="T6" fmla="*/ 2 w 410"/>
                <a:gd name="T7" fmla="*/ 1 h 386"/>
                <a:gd name="T8" fmla="*/ 2 w 410"/>
                <a:gd name="T9" fmla="*/ 1 h 386"/>
                <a:gd name="T10" fmla="*/ 2 w 410"/>
                <a:gd name="T11" fmla="*/ 1 h 386"/>
                <a:gd name="T12" fmla="*/ 1 w 410"/>
                <a:gd name="T13" fmla="*/ 2 h 386"/>
                <a:gd name="T14" fmla="*/ 1 w 410"/>
                <a:gd name="T15" fmla="*/ 2 h 386"/>
                <a:gd name="T16" fmla="*/ 1 w 410"/>
                <a:gd name="T17" fmla="*/ 2 h 386"/>
                <a:gd name="T18" fmla="*/ 1 w 410"/>
                <a:gd name="T19" fmla="*/ 2 h 386"/>
                <a:gd name="T20" fmla="*/ 1 w 410"/>
                <a:gd name="T21" fmla="*/ 2 h 386"/>
                <a:gd name="T22" fmla="*/ 0 w 410"/>
                <a:gd name="T23" fmla="*/ 2 h 386"/>
                <a:gd name="T24" fmla="*/ 0 w 410"/>
                <a:gd name="T25" fmla="*/ 1 h 386"/>
                <a:gd name="T26" fmla="*/ 0 w 410"/>
                <a:gd name="T27" fmla="*/ 1 h 386"/>
                <a:gd name="T28" fmla="*/ 0 w 410"/>
                <a:gd name="T29" fmla="*/ 1 h 386"/>
                <a:gd name="T30" fmla="*/ 0 w 410"/>
                <a:gd name="T31" fmla="*/ 1 h 386"/>
                <a:gd name="T32" fmla="*/ 0 w 410"/>
                <a:gd name="T33" fmla="*/ 1 h 386"/>
                <a:gd name="T34" fmla="*/ 0 w 410"/>
                <a:gd name="T35" fmla="*/ 1 h 386"/>
                <a:gd name="T36" fmla="*/ 1 w 410"/>
                <a:gd name="T37" fmla="*/ 1 h 386"/>
                <a:gd name="T38" fmla="*/ 1 w 410"/>
                <a:gd name="T39" fmla="*/ 0 h 386"/>
                <a:gd name="T40" fmla="*/ 1 w 410"/>
                <a:gd name="T41" fmla="*/ 0 h 386"/>
                <a:gd name="T42" fmla="*/ 1 w 410"/>
                <a:gd name="T43" fmla="*/ 0 h 386"/>
                <a:gd name="T44" fmla="*/ 1 w 410"/>
                <a:gd name="T45" fmla="*/ 0 h 386"/>
                <a:gd name="T46" fmla="*/ 1 w 410"/>
                <a:gd name="T47" fmla="*/ 0 h 386"/>
                <a:gd name="T48" fmla="*/ 1 w 410"/>
                <a:gd name="T49" fmla="*/ 0 h 386"/>
                <a:gd name="T50" fmla="*/ 1 w 410"/>
                <a:gd name="T51" fmla="*/ 0 h 386"/>
                <a:gd name="T52" fmla="*/ 2 w 410"/>
                <a:gd name="T53" fmla="*/ 1 h 386"/>
                <a:gd name="T54" fmla="*/ 2 w 410"/>
                <a:gd name="T55" fmla="*/ 2 h 386"/>
                <a:gd name="T56" fmla="*/ 2 w 410"/>
                <a:gd name="T57" fmla="*/ 1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1CB1D80F-C0BB-C564-6506-B512956EF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277" y="6301829"/>
              <a:ext cx="42863" cy="33338"/>
            </a:xfrm>
            <a:custGeom>
              <a:avLst/>
              <a:gdLst>
                <a:gd name="T0" fmla="*/ 0 w 372"/>
                <a:gd name="T1" fmla="*/ 1 h 282"/>
                <a:gd name="T2" fmla="*/ 0 w 372"/>
                <a:gd name="T3" fmla="*/ 1 h 282"/>
                <a:gd name="T4" fmla="*/ 0 w 372"/>
                <a:gd name="T5" fmla="*/ 1 h 282"/>
                <a:gd name="T6" fmla="*/ 0 w 372"/>
                <a:gd name="T7" fmla="*/ 1 h 282"/>
                <a:gd name="T8" fmla="*/ 0 w 372"/>
                <a:gd name="T9" fmla="*/ 1 h 282"/>
                <a:gd name="T10" fmla="*/ 0 w 372"/>
                <a:gd name="T11" fmla="*/ 1 h 282"/>
                <a:gd name="T12" fmla="*/ 1 w 372"/>
                <a:gd name="T13" fmla="*/ 0 h 282"/>
                <a:gd name="T14" fmla="*/ 1 w 372"/>
                <a:gd name="T15" fmla="*/ 0 h 282"/>
                <a:gd name="T16" fmla="*/ 1 w 372"/>
                <a:gd name="T17" fmla="*/ 0 h 282"/>
                <a:gd name="T18" fmla="*/ 1 w 372"/>
                <a:gd name="T19" fmla="*/ 0 h 282"/>
                <a:gd name="T20" fmla="*/ 1 w 372"/>
                <a:gd name="T21" fmla="*/ 0 h 282"/>
                <a:gd name="T22" fmla="*/ 2 w 372"/>
                <a:gd name="T23" fmla="*/ 0 h 282"/>
                <a:gd name="T24" fmla="*/ 2 w 372"/>
                <a:gd name="T25" fmla="*/ 1 h 282"/>
                <a:gd name="T26" fmla="*/ 2 w 372"/>
                <a:gd name="T27" fmla="*/ 1 h 282"/>
                <a:gd name="T28" fmla="*/ 2 w 372"/>
                <a:gd name="T29" fmla="*/ 1 h 282"/>
                <a:gd name="T30" fmla="*/ 2 w 372"/>
                <a:gd name="T31" fmla="*/ 1 h 282"/>
                <a:gd name="T32" fmla="*/ 2 w 372"/>
                <a:gd name="T33" fmla="*/ 1 h 282"/>
                <a:gd name="T34" fmla="*/ 2 w 372"/>
                <a:gd name="T35" fmla="*/ 1 h 282"/>
                <a:gd name="T36" fmla="*/ 1 w 372"/>
                <a:gd name="T37" fmla="*/ 1 h 282"/>
                <a:gd name="T38" fmla="*/ 1 w 372"/>
                <a:gd name="T39" fmla="*/ 1 h 282"/>
                <a:gd name="T40" fmla="*/ 1 w 372"/>
                <a:gd name="T41" fmla="*/ 1 h 282"/>
                <a:gd name="T42" fmla="*/ 1 w 372"/>
                <a:gd name="T43" fmla="*/ 1 h 282"/>
                <a:gd name="T44" fmla="*/ 1 w 372"/>
                <a:gd name="T45" fmla="*/ 1 h 282"/>
                <a:gd name="T46" fmla="*/ 0 w 372"/>
                <a:gd name="T47" fmla="*/ 2 h 282"/>
                <a:gd name="T48" fmla="*/ 0 w 372"/>
                <a:gd name="T49" fmla="*/ 1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DC6313B1-F4A5-739B-1D1F-8648E8FBD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565" y="6347867"/>
              <a:ext cx="41275" cy="31750"/>
            </a:xfrm>
            <a:custGeom>
              <a:avLst/>
              <a:gdLst>
                <a:gd name="T0" fmla="*/ 0 w 367"/>
                <a:gd name="T1" fmla="*/ 1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1 h 274"/>
                <a:gd name="T10" fmla="*/ 0 w 367"/>
                <a:gd name="T11" fmla="*/ 1 h 274"/>
                <a:gd name="T12" fmla="*/ 0 w 367"/>
                <a:gd name="T13" fmla="*/ 1 h 274"/>
                <a:gd name="T14" fmla="*/ 0 w 367"/>
                <a:gd name="T15" fmla="*/ 1 h 274"/>
                <a:gd name="T16" fmla="*/ 0 w 367"/>
                <a:gd name="T17" fmla="*/ 1 h 274"/>
                <a:gd name="T18" fmla="*/ 0 w 367"/>
                <a:gd name="T19" fmla="*/ 1 h 274"/>
                <a:gd name="T20" fmla="*/ 0 w 367"/>
                <a:gd name="T21" fmla="*/ 1 h 274"/>
                <a:gd name="T22" fmla="*/ 1 w 367"/>
                <a:gd name="T23" fmla="*/ 1 h 274"/>
                <a:gd name="T24" fmla="*/ 1 w 367"/>
                <a:gd name="T25" fmla="*/ 1 h 274"/>
                <a:gd name="T26" fmla="*/ 1 w 367"/>
                <a:gd name="T27" fmla="*/ 1 h 274"/>
                <a:gd name="T28" fmla="*/ 1 w 367"/>
                <a:gd name="T29" fmla="*/ 1 h 274"/>
                <a:gd name="T30" fmla="*/ 1 w 367"/>
                <a:gd name="T31" fmla="*/ 1 h 274"/>
                <a:gd name="T32" fmla="*/ 1 w 367"/>
                <a:gd name="T33" fmla="*/ 1 h 274"/>
                <a:gd name="T34" fmla="*/ 1 w 367"/>
                <a:gd name="T35" fmla="*/ 1 h 274"/>
                <a:gd name="T36" fmla="*/ 1 w 367"/>
                <a:gd name="T37" fmla="*/ 0 h 274"/>
                <a:gd name="T38" fmla="*/ 1 w 367"/>
                <a:gd name="T39" fmla="*/ 0 h 274"/>
                <a:gd name="T40" fmla="*/ 1 w 367"/>
                <a:gd name="T41" fmla="*/ 0 h 274"/>
                <a:gd name="T42" fmla="*/ 1 w 367"/>
                <a:gd name="T43" fmla="*/ 0 h 274"/>
                <a:gd name="T44" fmla="*/ 1 w 367"/>
                <a:gd name="T45" fmla="*/ 0 h 274"/>
                <a:gd name="T46" fmla="*/ 1 w 367"/>
                <a:gd name="T47" fmla="*/ 0 h 274"/>
                <a:gd name="T48" fmla="*/ 1 w 367"/>
                <a:gd name="T49" fmla="*/ 0 h 274"/>
                <a:gd name="T50" fmla="*/ 1 w 367"/>
                <a:gd name="T51" fmla="*/ 0 h 274"/>
                <a:gd name="T52" fmla="*/ 1 w 367"/>
                <a:gd name="T53" fmla="*/ 0 h 274"/>
                <a:gd name="T54" fmla="*/ 1 w 367"/>
                <a:gd name="T55" fmla="*/ 0 h 274"/>
                <a:gd name="T56" fmla="*/ 2 w 367"/>
                <a:gd name="T57" fmla="*/ 0 h 274"/>
                <a:gd name="T58" fmla="*/ 2 w 367"/>
                <a:gd name="T59" fmla="*/ 0 h 274"/>
                <a:gd name="T60" fmla="*/ 2 w 367"/>
                <a:gd name="T61" fmla="*/ 0 h 274"/>
                <a:gd name="T62" fmla="*/ 2 w 367"/>
                <a:gd name="T63" fmla="*/ 1 h 274"/>
                <a:gd name="T64" fmla="*/ 2 w 367"/>
                <a:gd name="T65" fmla="*/ 1 h 274"/>
                <a:gd name="T66" fmla="*/ 2 w 367"/>
                <a:gd name="T67" fmla="*/ 1 h 274"/>
                <a:gd name="T68" fmla="*/ 1 w 367"/>
                <a:gd name="T69" fmla="*/ 1 h 274"/>
                <a:gd name="T70" fmla="*/ 1 w 367"/>
                <a:gd name="T71" fmla="*/ 1 h 274"/>
                <a:gd name="T72" fmla="*/ 1 w 367"/>
                <a:gd name="T73" fmla="*/ 1 h 274"/>
                <a:gd name="T74" fmla="*/ 2 w 367"/>
                <a:gd name="T75" fmla="*/ 1 h 274"/>
                <a:gd name="T76" fmla="*/ 2 w 367"/>
                <a:gd name="T77" fmla="*/ 1 h 274"/>
                <a:gd name="T78" fmla="*/ 2 w 367"/>
                <a:gd name="T79" fmla="*/ 1 h 274"/>
                <a:gd name="T80" fmla="*/ 1 w 367"/>
                <a:gd name="T81" fmla="*/ 0 h 274"/>
                <a:gd name="T82" fmla="*/ 1 w 367"/>
                <a:gd name="T83" fmla="*/ 0 h 274"/>
                <a:gd name="T84" fmla="*/ 1 w 367"/>
                <a:gd name="T85" fmla="*/ 0 h 274"/>
                <a:gd name="T86" fmla="*/ 1 w 367"/>
                <a:gd name="T87" fmla="*/ 0 h 274"/>
                <a:gd name="T88" fmla="*/ 1 w 367"/>
                <a:gd name="T89" fmla="*/ 0 h 274"/>
                <a:gd name="T90" fmla="*/ 1 w 367"/>
                <a:gd name="T91" fmla="*/ 1 h 274"/>
                <a:gd name="T92" fmla="*/ 1 w 367"/>
                <a:gd name="T93" fmla="*/ 1 h 274"/>
                <a:gd name="T94" fmla="*/ 1 w 367"/>
                <a:gd name="T95" fmla="*/ 1 h 274"/>
                <a:gd name="T96" fmla="*/ 1 w 367"/>
                <a:gd name="T97" fmla="*/ 1 h 274"/>
                <a:gd name="T98" fmla="*/ 1 w 367"/>
                <a:gd name="T99" fmla="*/ 1 h 274"/>
                <a:gd name="T100" fmla="*/ 1 w 367"/>
                <a:gd name="T101" fmla="*/ 1 h 274"/>
                <a:gd name="T102" fmla="*/ 1 w 367"/>
                <a:gd name="T103" fmla="*/ 1 h 274"/>
                <a:gd name="T104" fmla="*/ 1 w 367"/>
                <a:gd name="T105" fmla="*/ 1 h 274"/>
                <a:gd name="T106" fmla="*/ 1 w 367"/>
                <a:gd name="T107" fmla="*/ 1 h 274"/>
                <a:gd name="T108" fmla="*/ 1 w 367"/>
                <a:gd name="T109" fmla="*/ 1 h 274"/>
                <a:gd name="T110" fmla="*/ 1 w 367"/>
                <a:gd name="T111" fmla="*/ 1 h 274"/>
                <a:gd name="T112" fmla="*/ 0 w 367"/>
                <a:gd name="T113" fmla="*/ 1 h 274"/>
                <a:gd name="T114" fmla="*/ 0 w 367"/>
                <a:gd name="T115" fmla="*/ 1 h 274"/>
                <a:gd name="T116" fmla="*/ 0 w 367"/>
                <a:gd name="T117" fmla="*/ 1 h 274"/>
                <a:gd name="T118" fmla="*/ 0 w 367"/>
                <a:gd name="T119" fmla="*/ 1 h 274"/>
                <a:gd name="T120" fmla="*/ 0 w 367"/>
                <a:gd name="T121" fmla="*/ 1 h 274"/>
                <a:gd name="T122" fmla="*/ 0 w 367"/>
                <a:gd name="T123" fmla="*/ 1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77C02BA5-F241-131C-5989-4E90E4D28A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965" y="6400254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1 w 94"/>
                <a:gd name="T29" fmla="*/ 0 h 90"/>
                <a:gd name="T30" fmla="*/ 1 w 94"/>
                <a:gd name="T31" fmla="*/ 0 h 90"/>
                <a:gd name="T32" fmla="*/ 1 w 94"/>
                <a:gd name="T33" fmla="*/ 0 h 90"/>
                <a:gd name="T34" fmla="*/ 1 w 94"/>
                <a:gd name="T35" fmla="*/ 0 h 90"/>
                <a:gd name="T36" fmla="*/ 1 w 94"/>
                <a:gd name="T37" fmla="*/ 0 h 90"/>
                <a:gd name="T38" fmla="*/ 1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B1112872-0B51-F879-26ED-572B05B02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30417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2 w 341"/>
                <a:gd name="T13" fmla="*/ 0 h 271"/>
                <a:gd name="T14" fmla="*/ 2 w 341"/>
                <a:gd name="T15" fmla="*/ 0 h 271"/>
                <a:gd name="T16" fmla="*/ 2 w 341"/>
                <a:gd name="T17" fmla="*/ 0 h 271"/>
                <a:gd name="T18" fmla="*/ 2 w 341"/>
                <a:gd name="T19" fmla="*/ 0 h 271"/>
                <a:gd name="T20" fmla="*/ 2 w 341"/>
                <a:gd name="T21" fmla="*/ 0 h 271"/>
                <a:gd name="T22" fmla="*/ 2 w 341"/>
                <a:gd name="T23" fmla="*/ 0 h 271"/>
                <a:gd name="T24" fmla="*/ 2 w 341"/>
                <a:gd name="T25" fmla="*/ 1 h 271"/>
                <a:gd name="T26" fmla="*/ 2 w 341"/>
                <a:gd name="T27" fmla="*/ 1 h 271"/>
                <a:gd name="T28" fmla="*/ 2 w 341"/>
                <a:gd name="T29" fmla="*/ 1 h 271"/>
                <a:gd name="T30" fmla="*/ 2 w 341"/>
                <a:gd name="T31" fmla="*/ 1 h 271"/>
                <a:gd name="T32" fmla="*/ 2 w 341"/>
                <a:gd name="T33" fmla="*/ 1 h 271"/>
                <a:gd name="T34" fmla="*/ 2 w 341"/>
                <a:gd name="T35" fmla="*/ 1 h 271"/>
                <a:gd name="T36" fmla="*/ 0 w 341"/>
                <a:gd name="T37" fmla="*/ 1 h 271"/>
                <a:gd name="T38" fmla="*/ 0 w 341"/>
                <a:gd name="T39" fmla="*/ 1 h 271"/>
                <a:gd name="T40" fmla="*/ 0 w 341"/>
                <a:gd name="T41" fmla="*/ 1 h 271"/>
                <a:gd name="T42" fmla="*/ 0 w 341"/>
                <a:gd name="T43" fmla="*/ 1 h 271"/>
                <a:gd name="T44" fmla="*/ 1 w 341"/>
                <a:gd name="T45" fmla="*/ 1 h 271"/>
                <a:gd name="T46" fmla="*/ 1 w 341"/>
                <a:gd name="T47" fmla="*/ 1 h 271"/>
                <a:gd name="T48" fmla="*/ 1 w 341"/>
                <a:gd name="T49" fmla="*/ 1 h 271"/>
                <a:gd name="T50" fmla="*/ 0 w 341"/>
                <a:gd name="T51" fmla="*/ 1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AF433570-D713-374B-7AD5-6A4CD08AE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79629"/>
              <a:ext cx="39688" cy="39688"/>
            </a:xfrm>
            <a:custGeom>
              <a:avLst/>
              <a:gdLst>
                <a:gd name="T0" fmla="*/ 1 w 347"/>
                <a:gd name="T1" fmla="*/ 2 h 354"/>
                <a:gd name="T2" fmla="*/ 1 w 347"/>
                <a:gd name="T3" fmla="*/ 2 h 354"/>
                <a:gd name="T4" fmla="*/ 0 w 347"/>
                <a:gd name="T5" fmla="*/ 1 h 354"/>
                <a:gd name="T6" fmla="*/ 0 w 347"/>
                <a:gd name="T7" fmla="*/ 1 h 354"/>
                <a:gd name="T8" fmla="*/ 0 w 347"/>
                <a:gd name="T9" fmla="*/ 1 h 354"/>
                <a:gd name="T10" fmla="*/ 0 w 347"/>
                <a:gd name="T11" fmla="*/ 1 h 354"/>
                <a:gd name="T12" fmla="*/ 0 w 347"/>
                <a:gd name="T13" fmla="*/ 1 h 354"/>
                <a:gd name="T14" fmla="*/ 0 w 347"/>
                <a:gd name="T15" fmla="*/ 1 h 354"/>
                <a:gd name="T16" fmla="*/ 0 w 347"/>
                <a:gd name="T17" fmla="*/ 1 h 354"/>
                <a:gd name="T18" fmla="*/ 0 w 347"/>
                <a:gd name="T19" fmla="*/ 1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1 w 347"/>
                <a:gd name="T31" fmla="*/ 0 h 354"/>
                <a:gd name="T32" fmla="*/ 1 w 347"/>
                <a:gd name="T33" fmla="*/ 0 h 354"/>
                <a:gd name="T34" fmla="*/ 2 w 347"/>
                <a:gd name="T35" fmla="*/ 0 h 354"/>
                <a:gd name="T36" fmla="*/ 2 w 347"/>
                <a:gd name="T37" fmla="*/ 0 h 354"/>
                <a:gd name="T38" fmla="*/ 2 w 347"/>
                <a:gd name="T39" fmla="*/ 0 h 354"/>
                <a:gd name="T40" fmla="*/ 2 w 347"/>
                <a:gd name="T41" fmla="*/ 1 h 354"/>
                <a:gd name="T42" fmla="*/ 2 w 347"/>
                <a:gd name="T43" fmla="*/ 1 h 354"/>
                <a:gd name="T44" fmla="*/ 2 w 347"/>
                <a:gd name="T45" fmla="*/ 1 h 354"/>
                <a:gd name="T46" fmla="*/ 1 w 347"/>
                <a:gd name="T47" fmla="*/ 0 h 354"/>
                <a:gd name="T48" fmla="*/ 1 w 347"/>
                <a:gd name="T49" fmla="*/ 0 h 354"/>
                <a:gd name="T50" fmla="*/ 1 w 347"/>
                <a:gd name="T51" fmla="*/ 1 h 354"/>
                <a:gd name="T52" fmla="*/ 0 w 347"/>
                <a:gd name="T53" fmla="*/ 1 h 354"/>
                <a:gd name="T54" fmla="*/ 0 w 347"/>
                <a:gd name="T55" fmla="*/ 1 h 354"/>
                <a:gd name="T56" fmla="*/ 0 w 347"/>
                <a:gd name="T57" fmla="*/ 1 h 354"/>
                <a:gd name="T58" fmla="*/ 0 w 347"/>
                <a:gd name="T59" fmla="*/ 1 h 354"/>
                <a:gd name="T60" fmla="*/ 0 w 347"/>
                <a:gd name="T61" fmla="*/ 1 h 354"/>
                <a:gd name="T62" fmla="*/ 0 w 347"/>
                <a:gd name="T63" fmla="*/ 1 h 354"/>
                <a:gd name="T64" fmla="*/ 0 w 347"/>
                <a:gd name="T65" fmla="*/ 1 h 354"/>
                <a:gd name="T66" fmla="*/ 0 w 347"/>
                <a:gd name="T67" fmla="*/ 1 h 354"/>
                <a:gd name="T68" fmla="*/ 0 w 347"/>
                <a:gd name="T69" fmla="*/ 1 h 354"/>
                <a:gd name="T70" fmla="*/ 0 w 347"/>
                <a:gd name="T71" fmla="*/ 1 h 354"/>
                <a:gd name="T72" fmla="*/ 0 w 347"/>
                <a:gd name="T73" fmla="*/ 1 h 354"/>
                <a:gd name="T74" fmla="*/ 1 w 347"/>
                <a:gd name="T75" fmla="*/ 1 h 354"/>
                <a:gd name="T76" fmla="*/ 1 w 347"/>
                <a:gd name="T77" fmla="*/ 1 h 354"/>
                <a:gd name="T78" fmla="*/ 2 w 347"/>
                <a:gd name="T79" fmla="*/ 1 h 354"/>
                <a:gd name="T80" fmla="*/ 2 w 347"/>
                <a:gd name="T81" fmla="*/ 1 h 354"/>
                <a:gd name="T82" fmla="*/ 2 w 347"/>
                <a:gd name="T83" fmla="*/ 1 h 354"/>
                <a:gd name="T84" fmla="*/ 2 w 347"/>
                <a:gd name="T85" fmla="*/ 2 h 354"/>
                <a:gd name="T86" fmla="*/ 2 w 347"/>
                <a:gd name="T87" fmla="*/ 2 h 354"/>
                <a:gd name="T88" fmla="*/ 2 w 347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A005CB5F-D7DB-AC89-193A-56A58FD365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915" y="6536779"/>
              <a:ext cx="39688" cy="39688"/>
            </a:xfrm>
            <a:custGeom>
              <a:avLst/>
              <a:gdLst>
                <a:gd name="T0" fmla="*/ 1 w 361"/>
                <a:gd name="T1" fmla="*/ 1 h 338"/>
                <a:gd name="T2" fmla="*/ 1 w 361"/>
                <a:gd name="T3" fmla="*/ 1 h 338"/>
                <a:gd name="T4" fmla="*/ 1 w 361"/>
                <a:gd name="T5" fmla="*/ 1 h 338"/>
                <a:gd name="T6" fmla="*/ 1 w 361"/>
                <a:gd name="T7" fmla="*/ 1 h 338"/>
                <a:gd name="T8" fmla="*/ 1 w 361"/>
                <a:gd name="T9" fmla="*/ 1 h 338"/>
                <a:gd name="T10" fmla="*/ 1 w 361"/>
                <a:gd name="T11" fmla="*/ 1 h 338"/>
                <a:gd name="T12" fmla="*/ 1 w 361"/>
                <a:gd name="T13" fmla="*/ 1 h 338"/>
                <a:gd name="T14" fmla="*/ 1 w 361"/>
                <a:gd name="T15" fmla="*/ 1 h 338"/>
                <a:gd name="T16" fmla="*/ 1 w 361"/>
                <a:gd name="T17" fmla="*/ 1 h 338"/>
                <a:gd name="T18" fmla="*/ 1 w 361"/>
                <a:gd name="T19" fmla="*/ 1 h 338"/>
                <a:gd name="T20" fmla="*/ 1 w 361"/>
                <a:gd name="T21" fmla="*/ 1 h 338"/>
                <a:gd name="T22" fmla="*/ 1 w 361"/>
                <a:gd name="T23" fmla="*/ 1 h 338"/>
                <a:gd name="T24" fmla="*/ 1 w 361"/>
                <a:gd name="T25" fmla="*/ 1 h 338"/>
                <a:gd name="T26" fmla="*/ 1 w 361"/>
                <a:gd name="T27" fmla="*/ 1 h 338"/>
                <a:gd name="T28" fmla="*/ 1 w 361"/>
                <a:gd name="T29" fmla="*/ 1 h 338"/>
                <a:gd name="T30" fmla="*/ 1 w 361"/>
                <a:gd name="T31" fmla="*/ 1 h 338"/>
                <a:gd name="T32" fmla="*/ 0 w 361"/>
                <a:gd name="T33" fmla="*/ 1 h 338"/>
                <a:gd name="T34" fmla="*/ 0 w 361"/>
                <a:gd name="T35" fmla="*/ 1 h 338"/>
                <a:gd name="T36" fmla="*/ 0 w 361"/>
                <a:gd name="T37" fmla="*/ 1 h 338"/>
                <a:gd name="T38" fmla="*/ 0 w 361"/>
                <a:gd name="T39" fmla="*/ 1 h 338"/>
                <a:gd name="T40" fmla="*/ 0 w 361"/>
                <a:gd name="T41" fmla="*/ 1 h 338"/>
                <a:gd name="T42" fmla="*/ 0 w 361"/>
                <a:gd name="T43" fmla="*/ 1 h 338"/>
                <a:gd name="T44" fmla="*/ 0 w 361"/>
                <a:gd name="T45" fmla="*/ 1 h 338"/>
                <a:gd name="T46" fmla="*/ 2 w 361"/>
                <a:gd name="T47" fmla="*/ 0 h 338"/>
                <a:gd name="T48" fmla="*/ 2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1 h 338"/>
                <a:gd name="T58" fmla="*/ 0 w 361"/>
                <a:gd name="T59" fmla="*/ 1 h 338"/>
                <a:gd name="T60" fmla="*/ 0 w 361"/>
                <a:gd name="T61" fmla="*/ 1 h 338"/>
                <a:gd name="T62" fmla="*/ 0 w 361"/>
                <a:gd name="T63" fmla="*/ 2 h 338"/>
                <a:gd name="T64" fmla="*/ 0 w 361"/>
                <a:gd name="T65" fmla="*/ 2 h 338"/>
                <a:gd name="T66" fmla="*/ 0 w 361"/>
                <a:gd name="T67" fmla="*/ 2 h 338"/>
                <a:gd name="T68" fmla="*/ 0 w 361"/>
                <a:gd name="T69" fmla="*/ 2 h 338"/>
                <a:gd name="T70" fmla="*/ 1 w 361"/>
                <a:gd name="T71" fmla="*/ 2 h 338"/>
                <a:gd name="T72" fmla="*/ 1 w 361"/>
                <a:gd name="T73" fmla="*/ 2 h 338"/>
                <a:gd name="T74" fmla="*/ 1 w 361"/>
                <a:gd name="T75" fmla="*/ 2 h 338"/>
                <a:gd name="T76" fmla="*/ 1 w 361"/>
                <a:gd name="T77" fmla="*/ 2 h 338"/>
                <a:gd name="T78" fmla="*/ 1 w 361"/>
                <a:gd name="T79" fmla="*/ 1 h 338"/>
                <a:gd name="T80" fmla="*/ 1 w 361"/>
                <a:gd name="T81" fmla="*/ 2 h 338"/>
                <a:gd name="T82" fmla="*/ 1 w 361"/>
                <a:gd name="T83" fmla="*/ 2 h 338"/>
                <a:gd name="T84" fmla="*/ 1 w 361"/>
                <a:gd name="T85" fmla="*/ 2 h 338"/>
                <a:gd name="T86" fmla="*/ 1 w 361"/>
                <a:gd name="T87" fmla="*/ 2 h 338"/>
                <a:gd name="T88" fmla="*/ 1 w 361"/>
                <a:gd name="T89" fmla="*/ 2 h 338"/>
                <a:gd name="T90" fmla="*/ 1 w 361"/>
                <a:gd name="T91" fmla="*/ 2 h 338"/>
                <a:gd name="T92" fmla="*/ 1 w 361"/>
                <a:gd name="T93" fmla="*/ 2 h 338"/>
                <a:gd name="T94" fmla="*/ 2 w 361"/>
                <a:gd name="T95" fmla="*/ 2 h 338"/>
                <a:gd name="T96" fmla="*/ 2 w 361"/>
                <a:gd name="T97" fmla="*/ 1 h 338"/>
                <a:gd name="T98" fmla="*/ 2 w 361"/>
                <a:gd name="T99" fmla="*/ 1 h 338"/>
                <a:gd name="T100" fmla="*/ 2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8DCD6CBB-ABDA-59A8-B1B1-98E8A8072D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040" y="6590754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1 w 398"/>
                <a:gd name="T3" fmla="*/ 0 h 347"/>
                <a:gd name="T4" fmla="*/ 1 w 398"/>
                <a:gd name="T5" fmla="*/ 0 h 347"/>
                <a:gd name="T6" fmla="*/ 1 w 398"/>
                <a:gd name="T7" fmla="*/ 0 h 347"/>
                <a:gd name="T8" fmla="*/ 1 w 398"/>
                <a:gd name="T9" fmla="*/ 0 h 347"/>
                <a:gd name="T10" fmla="*/ 1 w 398"/>
                <a:gd name="T11" fmla="*/ 0 h 347"/>
                <a:gd name="T12" fmla="*/ 2 w 398"/>
                <a:gd name="T13" fmla="*/ 1 h 347"/>
                <a:gd name="T14" fmla="*/ 2 w 398"/>
                <a:gd name="T15" fmla="*/ 1 h 347"/>
                <a:gd name="T16" fmla="*/ 2 w 398"/>
                <a:gd name="T17" fmla="*/ 1 h 347"/>
                <a:gd name="T18" fmla="*/ 2 w 398"/>
                <a:gd name="T19" fmla="*/ 0 h 347"/>
                <a:gd name="T20" fmla="*/ 2 w 398"/>
                <a:gd name="T21" fmla="*/ 0 h 347"/>
                <a:gd name="T22" fmla="*/ 2 w 398"/>
                <a:gd name="T23" fmla="*/ 0 h 347"/>
                <a:gd name="T24" fmla="*/ 2 w 398"/>
                <a:gd name="T25" fmla="*/ 2 h 347"/>
                <a:gd name="T26" fmla="*/ 1 w 398"/>
                <a:gd name="T27" fmla="*/ 2 h 347"/>
                <a:gd name="T28" fmla="*/ 1 w 398"/>
                <a:gd name="T29" fmla="*/ 1 h 347"/>
                <a:gd name="T30" fmla="*/ 1 w 398"/>
                <a:gd name="T31" fmla="*/ 1 h 347"/>
                <a:gd name="T32" fmla="*/ 1 w 398"/>
                <a:gd name="T33" fmla="*/ 1 h 347"/>
                <a:gd name="T34" fmla="*/ 1 w 398"/>
                <a:gd name="T35" fmla="*/ 1 h 347"/>
                <a:gd name="T36" fmla="*/ 1 w 398"/>
                <a:gd name="T37" fmla="*/ 1 h 347"/>
                <a:gd name="T38" fmla="*/ 2 w 398"/>
                <a:gd name="T39" fmla="*/ 1 h 347"/>
                <a:gd name="T40" fmla="*/ 1 w 398"/>
                <a:gd name="T41" fmla="*/ 1 h 347"/>
                <a:gd name="T42" fmla="*/ 1 w 398"/>
                <a:gd name="T43" fmla="*/ 1 h 347"/>
                <a:gd name="T44" fmla="*/ 1 w 398"/>
                <a:gd name="T45" fmla="*/ 1 h 347"/>
                <a:gd name="T46" fmla="*/ 1 w 398"/>
                <a:gd name="T47" fmla="*/ 1 h 347"/>
                <a:gd name="T48" fmla="*/ 1 w 398"/>
                <a:gd name="T49" fmla="*/ 1 h 347"/>
                <a:gd name="T50" fmla="*/ 1 w 398"/>
                <a:gd name="T51" fmla="*/ 1 h 347"/>
                <a:gd name="T52" fmla="*/ 1 w 398"/>
                <a:gd name="T53" fmla="*/ 1 h 347"/>
                <a:gd name="T54" fmla="*/ 1 w 398"/>
                <a:gd name="T55" fmla="*/ 1 h 347"/>
                <a:gd name="T56" fmla="*/ 1 w 398"/>
                <a:gd name="T57" fmla="*/ 1 h 347"/>
                <a:gd name="T58" fmla="*/ 1 w 398"/>
                <a:gd name="T59" fmla="*/ 1 h 347"/>
                <a:gd name="T60" fmla="*/ 1 w 398"/>
                <a:gd name="T61" fmla="*/ 1 h 347"/>
                <a:gd name="T62" fmla="*/ 1 w 398"/>
                <a:gd name="T63" fmla="*/ 1 h 347"/>
                <a:gd name="T64" fmla="*/ 0 w 398"/>
                <a:gd name="T65" fmla="*/ 1 h 347"/>
                <a:gd name="T66" fmla="*/ 0 w 398"/>
                <a:gd name="T67" fmla="*/ 1 h 347"/>
                <a:gd name="T68" fmla="*/ 0 w 398"/>
                <a:gd name="T69" fmla="*/ 1 h 347"/>
                <a:gd name="T70" fmla="*/ 0 w 398"/>
                <a:gd name="T71" fmla="*/ 1 h 347"/>
                <a:gd name="T72" fmla="*/ 0 w 398"/>
                <a:gd name="T73" fmla="*/ 1 h 347"/>
                <a:gd name="T74" fmla="*/ 0 w 398"/>
                <a:gd name="T75" fmla="*/ 1 h 347"/>
                <a:gd name="T76" fmla="*/ 0 w 398"/>
                <a:gd name="T77" fmla="*/ 1 h 347"/>
                <a:gd name="T78" fmla="*/ 0 w 398"/>
                <a:gd name="T79" fmla="*/ 1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22E9CA4E-C422-4E6C-889A-767D7F2813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815" y="6639967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1 w 352"/>
                <a:gd name="T7" fmla="*/ 0 h 352"/>
                <a:gd name="T8" fmla="*/ 1 w 352"/>
                <a:gd name="T9" fmla="*/ 0 h 352"/>
                <a:gd name="T10" fmla="*/ 1 w 352"/>
                <a:gd name="T11" fmla="*/ 0 h 352"/>
                <a:gd name="T12" fmla="*/ 1 w 352"/>
                <a:gd name="T13" fmla="*/ 0 h 352"/>
                <a:gd name="T14" fmla="*/ 1 w 352"/>
                <a:gd name="T15" fmla="*/ 0 h 352"/>
                <a:gd name="T16" fmla="*/ 1 w 352"/>
                <a:gd name="T17" fmla="*/ 0 h 352"/>
                <a:gd name="T18" fmla="*/ 2 w 352"/>
                <a:gd name="T19" fmla="*/ 0 h 352"/>
                <a:gd name="T20" fmla="*/ 2 w 352"/>
                <a:gd name="T21" fmla="*/ 0 h 352"/>
                <a:gd name="T22" fmla="*/ 2 w 352"/>
                <a:gd name="T23" fmla="*/ 1 h 352"/>
                <a:gd name="T24" fmla="*/ 2 w 352"/>
                <a:gd name="T25" fmla="*/ 1 h 352"/>
                <a:gd name="T26" fmla="*/ 2 w 352"/>
                <a:gd name="T27" fmla="*/ 1 h 352"/>
                <a:gd name="T28" fmla="*/ 2 w 352"/>
                <a:gd name="T29" fmla="*/ 1 h 352"/>
                <a:gd name="T30" fmla="*/ 2 w 352"/>
                <a:gd name="T31" fmla="*/ 1 h 352"/>
                <a:gd name="T32" fmla="*/ 2 w 352"/>
                <a:gd name="T33" fmla="*/ 1 h 352"/>
                <a:gd name="T34" fmla="*/ 1 w 352"/>
                <a:gd name="T35" fmla="*/ 2 h 352"/>
                <a:gd name="T36" fmla="*/ 1 w 352"/>
                <a:gd name="T37" fmla="*/ 1 h 352"/>
                <a:gd name="T38" fmla="*/ 1 w 352"/>
                <a:gd name="T39" fmla="*/ 1 h 352"/>
                <a:gd name="T40" fmla="*/ 1 w 352"/>
                <a:gd name="T41" fmla="*/ 1 h 352"/>
                <a:gd name="T42" fmla="*/ 1 w 352"/>
                <a:gd name="T43" fmla="*/ 1 h 352"/>
                <a:gd name="T44" fmla="*/ 1 w 352"/>
                <a:gd name="T45" fmla="*/ 1 h 352"/>
                <a:gd name="T46" fmla="*/ 1 w 352"/>
                <a:gd name="T47" fmla="*/ 1 h 352"/>
                <a:gd name="T48" fmla="*/ 1 w 352"/>
                <a:gd name="T49" fmla="*/ 1 h 352"/>
                <a:gd name="T50" fmla="*/ 1 w 352"/>
                <a:gd name="T51" fmla="*/ 1 h 352"/>
                <a:gd name="T52" fmla="*/ 1 w 352"/>
                <a:gd name="T53" fmla="*/ 1 h 352"/>
                <a:gd name="T54" fmla="*/ 1 w 352"/>
                <a:gd name="T55" fmla="*/ 1 h 352"/>
                <a:gd name="T56" fmla="*/ 1 w 352"/>
                <a:gd name="T57" fmla="*/ 1 h 352"/>
                <a:gd name="T58" fmla="*/ 1 w 352"/>
                <a:gd name="T59" fmla="*/ 1 h 352"/>
                <a:gd name="T60" fmla="*/ 1 w 352"/>
                <a:gd name="T61" fmla="*/ 1 h 352"/>
                <a:gd name="T62" fmla="*/ 1 w 352"/>
                <a:gd name="T63" fmla="*/ 0 h 352"/>
                <a:gd name="T64" fmla="*/ 1 w 352"/>
                <a:gd name="T65" fmla="*/ 0 h 352"/>
                <a:gd name="T66" fmla="*/ 1 w 352"/>
                <a:gd name="T67" fmla="*/ 0 h 352"/>
                <a:gd name="T68" fmla="*/ 1 w 352"/>
                <a:gd name="T69" fmla="*/ 0 h 352"/>
                <a:gd name="T70" fmla="*/ 1 w 352"/>
                <a:gd name="T71" fmla="*/ 0 h 352"/>
                <a:gd name="T72" fmla="*/ 1 w 352"/>
                <a:gd name="T73" fmla="*/ 0 h 352"/>
                <a:gd name="T74" fmla="*/ 0 w 352"/>
                <a:gd name="T75" fmla="*/ 1 h 352"/>
                <a:gd name="T76" fmla="*/ 0 w 352"/>
                <a:gd name="T77" fmla="*/ 1 h 352"/>
                <a:gd name="T78" fmla="*/ 0 w 352"/>
                <a:gd name="T79" fmla="*/ 1 h 352"/>
                <a:gd name="T80" fmla="*/ 0 w 352"/>
                <a:gd name="T81" fmla="*/ 1 h 352"/>
                <a:gd name="T82" fmla="*/ 0 w 352"/>
                <a:gd name="T83" fmla="*/ 1 h 352"/>
                <a:gd name="T84" fmla="*/ 0 w 352"/>
                <a:gd name="T85" fmla="*/ 1 h 352"/>
                <a:gd name="T86" fmla="*/ 0 w 352"/>
                <a:gd name="T87" fmla="*/ 1 h 352"/>
                <a:gd name="T88" fmla="*/ 0 w 352"/>
                <a:gd name="T89" fmla="*/ 1 h 352"/>
                <a:gd name="T90" fmla="*/ 0 w 352"/>
                <a:gd name="T91" fmla="*/ 1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159A6DF1-5594-4103-4619-BA5D1F549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90" y="6676479"/>
              <a:ext cx="47625" cy="46038"/>
            </a:xfrm>
            <a:custGeom>
              <a:avLst/>
              <a:gdLst>
                <a:gd name="T0" fmla="*/ 1 w 415"/>
                <a:gd name="T1" fmla="*/ 0 h 416"/>
                <a:gd name="T2" fmla="*/ 1 w 415"/>
                <a:gd name="T3" fmla="*/ 0 h 416"/>
                <a:gd name="T4" fmla="*/ 1 w 415"/>
                <a:gd name="T5" fmla="*/ 0 h 416"/>
                <a:gd name="T6" fmla="*/ 1 w 415"/>
                <a:gd name="T7" fmla="*/ 0 h 416"/>
                <a:gd name="T8" fmla="*/ 1 w 415"/>
                <a:gd name="T9" fmla="*/ 0 h 416"/>
                <a:gd name="T10" fmla="*/ 1 w 415"/>
                <a:gd name="T11" fmla="*/ 0 h 416"/>
                <a:gd name="T12" fmla="*/ 2 w 415"/>
                <a:gd name="T13" fmla="*/ 1 h 416"/>
                <a:gd name="T14" fmla="*/ 2 w 415"/>
                <a:gd name="T15" fmla="*/ 1 h 416"/>
                <a:gd name="T16" fmla="*/ 2 w 415"/>
                <a:gd name="T17" fmla="*/ 1 h 416"/>
                <a:gd name="T18" fmla="*/ 2 w 415"/>
                <a:gd name="T19" fmla="*/ 1 h 416"/>
                <a:gd name="T20" fmla="*/ 2 w 415"/>
                <a:gd name="T21" fmla="*/ 1 h 416"/>
                <a:gd name="T22" fmla="*/ 2 w 415"/>
                <a:gd name="T23" fmla="*/ 1 h 416"/>
                <a:gd name="T24" fmla="*/ 1 w 415"/>
                <a:gd name="T25" fmla="*/ 2 h 416"/>
                <a:gd name="T26" fmla="*/ 1 w 415"/>
                <a:gd name="T27" fmla="*/ 2 h 416"/>
                <a:gd name="T28" fmla="*/ 1 w 415"/>
                <a:gd name="T29" fmla="*/ 2 h 416"/>
                <a:gd name="T30" fmla="*/ 1 w 415"/>
                <a:gd name="T31" fmla="*/ 2 h 416"/>
                <a:gd name="T32" fmla="*/ 1 w 415"/>
                <a:gd name="T33" fmla="*/ 2 h 416"/>
                <a:gd name="T34" fmla="*/ 1 w 415"/>
                <a:gd name="T35" fmla="*/ 2 h 416"/>
                <a:gd name="T36" fmla="*/ 1 w 415"/>
                <a:gd name="T37" fmla="*/ 2 h 416"/>
                <a:gd name="T38" fmla="*/ 2 w 415"/>
                <a:gd name="T39" fmla="*/ 1 h 416"/>
                <a:gd name="T40" fmla="*/ 1 w 415"/>
                <a:gd name="T41" fmla="*/ 1 h 416"/>
                <a:gd name="T42" fmla="*/ 1 w 415"/>
                <a:gd name="T43" fmla="*/ 1 h 416"/>
                <a:gd name="T44" fmla="*/ 1 w 415"/>
                <a:gd name="T45" fmla="*/ 1 h 416"/>
                <a:gd name="T46" fmla="*/ 1 w 415"/>
                <a:gd name="T47" fmla="*/ 1 h 416"/>
                <a:gd name="T48" fmla="*/ 1 w 415"/>
                <a:gd name="T49" fmla="*/ 1 h 416"/>
                <a:gd name="T50" fmla="*/ 1 w 415"/>
                <a:gd name="T51" fmla="*/ 1 h 416"/>
                <a:gd name="T52" fmla="*/ 1 w 415"/>
                <a:gd name="T53" fmla="*/ 2 h 416"/>
                <a:gd name="T54" fmla="*/ 1 w 415"/>
                <a:gd name="T55" fmla="*/ 1 h 416"/>
                <a:gd name="T56" fmla="*/ 1 w 415"/>
                <a:gd name="T57" fmla="*/ 1 h 416"/>
                <a:gd name="T58" fmla="*/ 1 w 415"/>
                <a:gd name="T59" fmla="*/ 1 h 416"/>
                <a:gd name="T60" fmla="*/ 1 w 415"/>
                <a:gd name="T61" fmla="*/ 1 h 416"/>
                <a:gd name="T62" fmla="*/ 1 w 415"/>
                <a:gd name="T63" fmla="*/ 1 h 416"/>
                <a:gd name="T64" fmla="*/ 1 w 415"/>
                <a:gd name="T65" fmla="*/ 1 h 416"/>
                <a:gd name="T66" fmla="*/ 0 w 415"/>
                <a:gd name="T67" fmla="*/ 1 h 416"/>
                <a:gd name="T68" fmla="*/ 0 w 415"/>
                <a:gd name="T69" fmla="*/ 1 h 416"/>
                <a:gd name="T70" fmla="*/ 0 w 415"/>
                <a:gd name="T71" fmla="*/ 1 h 416"/>
                <a:gd name="T72" fmla="*/ 0 w 415"/>
                <a:gd name="T73" fmla="*/ 1 h 416"/>
                <a:gd name="T74" fmla="*/ 0 w 415"/>
                <a:gd name="T75" fmla="*/ 1 h 416"/>
                <a:gd name="T76" fmla="*/ 0 w 415"/>
                <a:gd name="T77" fmla="*/ 1 h 416"/>
                <a:gd name="T78" fmla="*/ 0 w 415"/>
                <a:gd name="T79" fmla="*/ 1 h 416"/>
                <a:gd name="T80" fmla="*/ 1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140E731F-A8B3-B5A2-37F5-0B57D9C56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265" y="6706642"/>
              <a:ext cx="50800" cy="52388"/>
            </a:xfrm>
            <a:custGeom>
              <a:avLst/>
              <a:gdLst>
                <a:gd name="T0" fmla="*/ 1 w 444"/>
                <a:gd name="T1" fmla="*/ 2 h 460"/>
                <a:gd name="T2" fmla="*/ 0 w 444"/>
                <a:gd name="T3" fmla="*/ 1 h 460"/>
                <a:gd name="T4" fmla="*/ 0 w 444"/>
                <a:gd name="T5" fmla="*/ 1 h 460"/>
                <a:gd name="T6" fmla="*/ 2 w 444"/>
                <a:gd name="T7" fmla="*/ 1 h 460"/>
                <a:gd name="T8" fmla="*/ 1 w 444"/>
                <a:gd name="T9" fmla="*/ 1 h 460"/>
                <a:gd name="T10" fmla="*/ 1 w 444"/>
                <a:gd name="T11" fmla="*/ 1 h 460"/>
                <a:gd name="T12" fmla="*/ 1 w 444"/>
                <a:gd name="T13" fmla="*/ 1 h 460"/>
                <a:gd name="T14" fmla="*/ 1 w 444"/>
                <a:gd name="T15" fmla="*/ 1 h 460"/>
                <a:gd name="T16" fmla="*/ 1 w 444"/>
                <a:gd name="T17" fmla="*/ 0 h 460"/>
                <a:gd name="T18" fmla="*/ 1 w 444"/>
                <a:gd name="T19" fmla="*/ 0 h 460"/>
                <a:gd name="T20" fmla="*/ 2 w 444"/>
                <a:gd name="T21" fmla="*/ 0 h 460"/>
                <a:gd name="T22" fmla="*/ 2 w 444"/>
                <a:gd name="T23" fmla="*/ 0 h 460"/>
                <a:gd name="T24" fmla="*/ 2 w 444"/>
                <a:gd name="T25" fmla="*/ 0 h 460"/>
                <a:gd name="T26" fmla="*/ 2 w 444"/>
                <a:gd name="T27" fmla="*/ 0 h 460"/>
                <a:gd name="T28" fmla="*/ 2 w 444"/>
                <a:gd name="T29" fmla="*/ 0 h 460"/>
                <a:gd name="T30" fmla="*/ 1 w 444"/>
                <a:gd name="T31" fmla="*/ 0 h 460"/>
                <a:gd name="T32" fmla="*/ 2 w 444"/>
                <a:gd name="T33" fmla="*/ 1 h 460"/>
                <a:gd name="T34" fmla="*/ 2 w 444"/>
                <a:gd name="T35" fmla="*/ 1 h 460"/>
                <a:gd name="T36" fmla="*/ 2 w 444"/>
                <a:gd name="T37" fmla="*/ 1 h 460"/>
                <a:gd name="T38" fmla="*/ 2 w 444"/>
                <a:gd name="T39" fmla="*/ 1 h 460"/>
                <a:gd name="T40" fmla="*/ 2 w 444"/>
                <a:gd name="T41" fmla="*/ 1 h 460"/>
                <a:gd name="T42" fmla="*/ 2 w 444"/>
                <a:gd name="T43" fmla="*/ 2 h 460"/>
                <a:gd name="T44" fmla="*/ 2 w 444"/>
                <a:gd name="T45" fmla="*/ 2 h 460"/>
                <a:gd name="T46" fmla="*/ 1 w 444"/>
                <a:gd name="T47" fmla="*/ 1 h 460"/>
                <a:gd name="T48" fmla="*/ 1 w 444"/>
                <a:gd name="T49" fmla="*/ 2 h 460"/>
                <a:gd name="T50" fmla="*/ 1 w 444"/>
                <a:gd name="T51" fmla="*/ 2 h 460"/>
                <a:gd name="T52" fmla="*/ 1 w 444"/>
                <a:gd name="T53" fmla="*/ 2 h 460"/>
                <a:gd name="T54" fmla="*/ 1 w 444"/>
                <a:gd name="T55" fmla="*/ 2 h 460"/>
                <a:gd name="T56" fmla="*/ 1 w 444"/>
                <a:gd name="T57" fmla="*/ 2 h 460"/>
                <a:gd name="T58" fmla="*/ 1 w 444"/>
                <a:gd name="T59" fmla="*/ 2 h 460"/>
                <a:gd name="T60" fmla="*/ 1 w 444"/>
                <a:gd name="T61" fmla="*/ 2 h 460"/>
                <a:gd name="T62" fmla="*/ 1 w 444"/>
                <a:gd name="T63" fmla="*/ 2 h 460"/>
                <a:gd name="T64" fmla="*/ 1 w 444"/>
                <a:gd name="T65" fmla="*/ 2 h 460"/>
                <a:gd name="T66" fmla="*/ 1 w 444"/>
                <a:gd name="T67" fmla="*/ 2 h 460"/>
                <a:gd name="T68" fmla="*/ 1 w 444"/>
                <a:gd name="T69" fmla="*/ 2 h 460"/>
                <a:gd name="T70" fmla="*/ 1 w 444"/>
                <a:gd name="T71" fmla="*/ 2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50C21E28-5989-4CA8-6973-043D812112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227" y="6730454"/>
              <a:ext cx="31750" cy="41275"/>
            </a:xfrm>
            <a:custGeom>
              <a:avLst/>
              <a:gdLst>
                <a:gd name="T0" fmla="*/ 1 w 274"/>
                <a:gd name="T1" fmla="*/ 0 h 366"/>
                <a:gd name="T2" fmla="*/ 1 w 274"/>
                <a:gd name="T3" fmla="*/ 0 h 366"/>
                <a:gd name="T4" fmla="*/ 1 w 274"/>
                <a:gd name="T5" fmla="*/ 0 h 366"/>
                <a:gd name="T6" fmla="*/ 1 w 274"/>
                <a:gd name="T7" fmla="*/ 0 h 366"/>
                <a:gd name="T8" fmla="*/ 1 w 274"/>
                <a:gd name="T9" fmla="*/ 0 h 366"/>
                <a:gd name="T10" fmla="*/ 1 w 274"/>
                <a:gd name="T11" fmla="*/ 0 h 366"/>
                <a:gd name="T12" fmla="*/ 1 w 274"/>
                <a:gd name="T13" fmla="*/ 0 h 366"/>
                <a:gd name="T14" fmla="*/ 1 w 274"/>
                <a:gd name="T15" fmla="*/ 0 h 366"/>
                <a:gd name="T16" fmla="*/ 1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1 h 366"/>
                <a:gd name="T24" fmla="*/ 0 w 274"/>
                <a:gd name="T25" fmla="*/ 1 h 366"/>
                <a:gd name="T26" fmla="*/ 0 w 274"/>
                <a:gd name="T27" fmla="*/ 1 h 366"/>
                <a:gd name="T28" fmla="*/ 1 w 274"/>
                <a:gd name="T29" fmla="*/ 1 h 366"/>
                <a:gd name="T30" fmla="*/ 1 w 274"/>
                <a:gd name="T31" fmla="*/ 1 h 366"/>
                <a:gd name="T32" fmla="*/ 1 w 274"/>
                <a:gd name="T33" fmla="*/ 1 h 366"/>
                <a:gd name="T34" fmla="*/ 1 w 274"/>
                <a:gd name="T35" fmla="*/ 1 h 366"/>
                <a:gd name="T36" fmla="*/ 1 w 274"/>
                <a:gd name="T37" fmla="*/ 1 h 366"/>
                <a:gd name="T38" fmla="*/ 1 w 274"/>
                <a:gd name="T39" fmla="*/ 1 h 366"/>
                <a:gd name="T40" fmla="*/ 1 w 274"/>
                <a:gd name="T41" fmla="*/ 1 h 366"/>
                <a:gd name="T42" fmla="*/ 1 w 274"/>
                <a:gd name="T43" fmla="*/ 1 h 366"/>
                <a:gd name="T44" fmla="*/ 1 w 274"/>
                <a:gd name="T45" fmla="*/ 1 h 366"/>
                <a:gd name="T46" fmla="*/ 1 w 274"/>
                <a:gd name="T47" fmla="*/ 1 h 366"/>
                <a:gd name="T48" fmla="*/ 1 w 274"/>
                <a:gd name="T49" fmla="*/ 1 h 366"/>
                <a:gd name="T50" fmla="*/ 1 w 274"/>
                <a:gd name="T51" fmla="*/ 1 h 366"/>
                <a:gd name="T52" fmla="*/ 1 w 274"/>
                <a:gd name="T53" fmla="*/ 1 h 366"/>
                <a:gd name="T54" fmla="*/ 1 w 274"/>
                <a:gd name="T55" fmla="*/ 1 h 366"/>
                <a:gd name="T56" fmla="*/ 1 w 274"/>
                <a:gd name="T57" fmla="*/ 2 h 366"/>
                <a:gd name="T58" fmla="*/ 1 w 274"/>
                <a:gd name="T59" fmla="*/ 2 h 366"/>
                <a:gd name="T60" fmla="*/ 1 w 274"/>
                <a:gd name="T61" fmla="*/ 2 h 366"/>
                <a:gd name="T62" fmla="*/ 1 w 274"/>
                <a:gd name="T63" fmla="*/ 2 h 366"/>
                <a:gd name="T64" fmla="*/ 1 w 274"/>
                <a:gd name="T65" fmla="*/ 2 h 366"/>
                <a:gd name="T66" fmla="*/ 1 w 274"/>
                <a:gd name="T67" fmla="*/ 2 h 366"/>
                <a:gd name="T68" fmla="*/ 0 w 274"/>
                <a:gd name="T69" fmla="*/ 1 h 366"/>
                <a:gd name="T70" fmla="*/ 1 w 274"/>
                <a:gd name="T71" fmla="*/ 1 h 366"/>
                <a:gd name="T72" fmla="*/ 1 w 274"/>
                <a:gd name="T73" fmla="*/ 1 h 366"/>
                <a:gd name="T74" fmla="*/ 1 w 274"/>
                <a:gd name="T75" fmla="*/ 2 h 366"/>
                <a:gd name="T76" fmla="*/ 1 w 274"/>
                <a:gd name="T77" fmla="*/ 2 h 366"/>
                <a:gd name="T78" fmla="*/ 1 w 274"/>
                <a:gd name="T79" fmla="*/ 2 h 366"/>
                <a:gd name="T80" fmla="*/ 1 w 274"/>
                <a:gd name="T81" fmla="*/ 1 h 366"/>
                <a:gd name="T82" fmla="*/ 1 w 274"/>
                <a:gd name="T83" fmla="*/ 1 h 366"/>
                <a:gd name="T84" fmla="*/ 1 w 274"/>
                <a:gd name="T85" fmla="*/ 1 h 366"/>
                <a:gd name="T86" fmla="*/ 1 w 274"/>
                <a:gd name="T87" fmla="*/ 1 h 366"/>
                <a:gd name="T88" fmla="*/ 1 w 274"/>
                <a:gd name="T89" fmla="*/ 1 h 366"/>
                <a:gd name="T90" fmla="*/ 1 w 274"/>
                <a:gd name="T91" fmla="*/ 1 h 366"/>
                <a:gd name="T92" fmla="*/ 1 w 274"/>
                <a:gd name="T93" fmla="*/ 1 h 366"/>
                <a:gd name="T94" fmla="*/ 1 w 274"/>
                <a:gd name="T95" fmla="*/ 1 h 366"/>
                <a:gd name="T96" fmla="*/ 0 w 274"/>
                <a:gd name="T97" fmla="*/ 1 h 366"/>
                <a:gd name="T98" fmla="*/ 0 w 274"/>
                <a:gd name="T99" fmla="*/ 1 h 366"/>
                <a:gd name="T100" fmla="*/ 0 w 274"/>
                <a:gd name="T101" fmla="*/ 1 h 366"/>
                <a:gd name="T102" fmla="*/ 0 w 274"/>
                <a:gd name="T103" fmla="*/ 1 h 366"/>
                <a:gd name="T104" fmla="*/ 0 w 274"/>
                <a:gd name="T105" fmla="*/ 1 h 366"/>
                <a:gd name="T106" fmla="*/ 0 w 274"/>
                <a:gd name="T107" fmla="*/ 1 h 366"/>
                <a:gd name="T108" fmla="*/ 0 w 274"/>
                <a:gd name="T109" fmla="*/ 1 h 366"/>
                <a:gd name="T110" fmla="*/ 0 w 274"/>
                <a:gd name="T111" fmla="*/ 1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1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354FA760-0956-DA3D-FD56-5F1A98042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127" y="6738392"/>
              <a:ext cx="22225" cy="38100"/>
            </a:xfrm>
            <a:custGeom>
              <a:avLst/>
              <a:gdLst>
                <a:gd name="T0" fmla="*/ 1 w 195"/>
                <a:gd name="T1" fmla="*/ 0 h 347"/>
                <a:gd name="T2" fmla="*/ 1 w 195"/>
                <a:gd name="T3" fmla="*/ 0 h 347"/>
                <a:gd name="T4" fmla="*/ 1 w 195"/>
                <a:gd name="T5" fmla="*/ 0 h 347"/>
                <a:gd name="T6" fmla="*/ 1 w 195"/>
                <a:gd name="T7" fmla="*/ 0 h 347"/>
                <a:gd name="T8" fmla="*/ 1 w 195"/>
                <a:gd name="T9" fmla="*/ 0 h 347"/>
                <a:gd name="T10" fmla="*/ 1 w 195"/>
                <a:gd name="T11" fmla="*/ 0 h 347"/>
                <a:gd name="T12" fmla="*/ 1 w 195"/>
                <a:gd name="T13" fmla="*/ 1 h 347"/>
                <a:gd name="T14" fmla="*/ 1 w 195"/>
                <a:gd name="T15" fmla="*/ 1 h 347"/>
                <a:gd name="T16" fmla="*/ 1 w 195"/>
                <a:gd name="T17" fmla="*/ 1 h 347"/>
                <a:gd name="T18" fmla="*/ 1 w 195"/>
                <a:gd name="T19" fmla="*/ 1 h 347"/>
                <a:gd name="T20" fmla="*/ 1 w 195"/>
                <a:gd name="T21" fmla="*/ 1 h 347"/>
                <a:gd name="T22" fmla="*/ 1 w 195"/>
                <a:gd name="T23" fmla="*/ 2 h 347"/>
                <a:gd name="T24" fmla="*/ 0 w 195"/>
                <a:gd name="T25" fmla="*/ 2 h 347"/>
                <a:gd name="T26" fmla="*/ 0 w 195"/>
                <a:gd name="T27" fmla="*/ 2 h 347"/>
                <a:gd name="T28" fmla="*/ 0 w 195"/>
                <a:gd name="T29" fmla="*/ 1 h 347"/>
                <a:gd name="T30" fmla="*/ 0 w 195"/>
                <a:gd name="T31" fmla="*/ 1 h 347"/>
                <a:gd name="T32" fmla="*/ 0 w 195"/>
                <a:gd name="T33" fmla="*/ 1 h 347"/>
                <a:gd name="T34" fmla="*/ 0 w 195"/>
                <a:gd name="T35" fmla="*/ 1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1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5F20CE22-F0D1-BEE7-671E-BFE02684D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502" y="6738392"/>
              <a:ext cx="26988" cy="39688"/>
            </a:xfrm>
            <a:custGeom>
              <a:avLst/>
              <a:gdLst>
                <a:gd name="T0" fmla="*/ 1 w 243"/>
                <a:gd name="T1" fmla="*/ 0 h 344"/>
                <a:gd name="T2" fmla="*/ 1 w 243"/>
                <a:gd name="T3" fmla="*/ 0 h 344"/>
                <a:gd name="T4" fmla="*/ 1 w 243"/>
                <a:gd name="T5" fmla="*/ 1 h 344"/>
                <a:gd name="T6" fmla="*/ 1 w 243"/>
                <a:gd name="T7" fmla="*/ 1 h 344"/>
                <a:gd name="T8" fmla="*/ 1 w 243"/>
                <a:gd name="T9" fmla="*/ 0 h 344"/>
                <a:gd name="T10" fmla="*/ 1 w 243"/>
                <a:gd name="T11" fmla="*/ 0 h 344"/>
                <a:gd name="T12" fmla="*/ 1 w 243"/>
                <a:gd name="T13" fmla="*/ 0 h 344"/>
                <a:gd name="T14" fmla="*/ 1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1 h 344"/>
                <a:gd name="T26" fmla="*/ 0 w 243"/>
                <a:gd name="T27" fmla="*/ 1 h 344"/>
                <a:gd name="T28" fmla="*/ 0 w 243"/>
                <a:gd name="T29" fmla="*/ 1 h 344"/>
                <a:gd name="T30" fmla="*/ 0 w 243"/>
                <a:gd name="T31" fmla="*/ 1 h 344"/>
                <a:gd name="T32" fmla="*/ 1 w 243"/>
                <a:gd name="T33" fmla="*/ 1 h 344"/>
                <a:gd name="T34" fmla="*/ 1 w 243"/>
                <a:gd name="T35" fmla="*/ 1 h 344"/>
                <a:gd name="T36" fmla="*/ 1 w 243"/>
                <a:gd name="T37" fmla="*/ 1 h 344"/>
                <a:gd name="T38" fmla="*/ 1 w 243"/>
                <a:gd name="T39" fmla="*/ 1 h 344"/>
                <a:gd name="T40" fmla="*/ 1 w 243"/>
                <a:gd name="T41" fmla="*/ 1 h 344"/>
                <a:gd name="T42" fmla="*/ 1 w 243"/>
                <a:gd name="T43" fmla="*/ 1 h 344"/>
                <a:gd name="T44" fmla="*/ 1 w 243"/>
                <a:gd name="T45" fmla="*/ 1 h 344"/>
                <a:gd name="T46" fmla="*/ 1 w 243"/>
                <a:gd name="T47" fmla="*/ 1 h 344"/>
                <a:gd name="T48" fmla="*/ 1 w 243"/>
                <a:gd name="T49" fmla="*/ 1 h 344"/>
                <a:gd name="T50" fmla="*/ 1 w 243"/>
                <a:gd name="T51" fmla="*/ 1 h 344"/>
                <a:gd name="T52" fmla="*/ 1 w 243"/>
                <a:gd name="T53" fmla="*/ 2 h 344"/>
                <a:gd name="T54" fmla="*/ 1 w 243"/>
                <a:gd name="T55" fmla="*/ 2 h 344"/>
                <a:gd name="T56" fmla="*/ 1 w 243"/>
                <a:gd name="T57" fmla="*/ 2 h 344"/>
                <a:gd name="T58" fmla="*/ 1 w 243"/>
                <a:gd name="T59" fmla="*/ 2 h 344"/>
                <a:gd name="T60" fmla="*/ 1 w 243"/>
                <a:gd name="T61" fmla="*/ 2 h 344"/>
                <a:gd name="T62" fmla="*/ 1 w 243"/>
                <a:gd name="T63" fmla="*/ 2 h 344"/>
                <a:gd name="T64" fmla="*/ 0 w 243"/>
                <a:gd name="T65" fmla="*/ 2 h 344"/>
                <a:gd name="T66" fmla="*/ 0 w 243"/>
                <a:gd name="T67" fmla="*/ 2 h 344"/>
                <a:gd name="T68" fmla="*/ 0 w 243"/>
                <a:gd name="T69" fmla="*/ 1 h 344"/>
                <a:gd name="T70" fmla="*/ 0 w 243"/>
                <a:gd name="T71" fmla="*/ 1 h 344"/>
                <a:gd name="T72" fmla="*/ 0 w 243"/>
                <a:gd name="T73" fmla="*/ 1 h 344"/>
                <a:gd name="T74" fmla="*/ 0 w 243"/>
                <a:gd name="T75" fmla="*/ 2 h 344"/>
                <a:gd name="T76" fmla="*/ 0 w 243"/>
                <a:gd name="T77" fmla="*/ 2 h 344"/>
                <a:gd name="T78" fmla="*/ 1 w 243"/>
                <a:gd name="T79" fmla="*/ 2 h 344"/>
                <a:gd name="T80" fmla="*/ 1 w 243"/>
                <a:gd name="T81" fmla="*/ 2 h 344"/>
                <a:gd name="T82" fmla="*/ 1 w 243"/>
                <a:gd name="T83" fmla="*/ 2 h 344"/>
                <a:gd name="T84" fmla="*/ 1 w 243"/>
                <a:gd name="T85" fmla="*/ 1 h 344"/>
                <a:gd name="T86" fmla="*/ 1 w 243"/>
                <a:gd name="T87" fmla="*/ 1 h 344"/>
                <a:gd name="T88" fmla="*/ 1 w 243"/>
                <a:gd name="T89" fmla="*/ 1 h 344"/>
                <a:gd name="T90" fmla="*/ 1 w 243"/>
                <a:gd name="T91" fmla="*/ 1 h 344"/>
                <a:gd name="T92" fmla="*/ 1 w 243"/>
                <a:gd name="T93" fmla="*/ 1 h 344"/>
                <a:gd name="T94" fmla="*/ 1 w 243"/>
                <a:gd name="T95" fmla="*/ 1 h 344"/>
                <a:gd name="T96" fmla="*/ 0 w 243"/>
                <a:gd name="T97" fmla="*/ 1 h 344"/>
                <a:gd name="T98" fmla="*/ 0 w 243"/>
                <a:gd name="T99" fmla="*/ 1 h 344"/>
                <a:gd name="T100" fmla="*/ 0 w 243"/>
                <a:gd name="T101" fmla="*/ 1 h 344"/>
                <a:gd name="T102" fmla="*/ 0 w 243"/>
                <a:gd name="T103" fmla="*/ 1 h 344"/>
                <a:gd name="T104" fmla="*/ 0 w 243"/>
                <a:gd name="T105" fmla="*/ 1 h 344"/>
                <a:gd name="T106" fmla="*/ 0 w 243"/>
                <a:gd name="T107" fmla="*/ 1 h 344"/>
                <a:gd name="T108" fmla="*/ 0 w 243"/>
                <a:gd name="T109" fmla="*/ 1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1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9D9A4982-8059-9BB5-D508-E00AA9346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990" y="6752679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1 h 94"/>
                <a:gd name="T28" fmla="*/ 0 w 91"/>
                <a:gd name="T29" fmla="*/ 1 h 94"/>
                <a:gd name="T30" fmla="*/ 0 w 91"/>
                <a:gd name="T31" fmla="*/ 1 h 94"/>
                <a:gd name="T32" fmla="*/ 0 w 91"/>
                <a:gd name="T33" fmla="*/ 1 h 94"/>
                <a:gd name="T34" fmla="*/ 0 w 91"/>
                <a:gd name="T35" fmla="*/ 1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9" name="Datumsplatzhalter 38">
            <a:extLst>
              <a:ext uri="{FF2B5EF4-FFF2-40B4-BE49-F238E27FC236}">
                <a16:creationId xmlns:a16="http://schemas.microsoft.com/office/drawing/2014/main" id="{C955AF7F-FD80-8190-D371-4F5DC3334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5BB1C125-AE0A-B69F-8053-F813CF808F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890" y="1052164"/>
            <a:ext cx="11123810" cy="129317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893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9" r:id="rId11"/>
    <p:sldLayoutId id="2147483710" r:id="rId12"/>
    <p:sldLayoutId id="2147483711" r:id="rId13"/>
    <p:sldLayoutId id="214748371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16" Type="http://schemas.openxmlformats.org/officeDocument/2006/relationships/image" Target="../media/image475.png"/><Relationship Id="rId20" Type="http://schemas.openxmlformats.org/officeDocument/2006/relationships/image" Target="../media/image478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597.png"/><Relationship Id="rId26" Type="http://schemas.openxmlformats.org/officeDocument/2006/relationships/image" Target="../media/image6610.png"/><Relationship Id="rId39" Type="http://schemas.openxmlformats.org/officeDocument/2006/relationships/image" Target="../media/image813.png"/><Relationship Id="rId21" Type="http://schemas.openxmlformats.org/officeDocument/2006/relationships/image" Target="../media/image6211.png"/><Relationship Id="rId34" Type="http://schemas.openxmlformats.org/officeDocument/2006/relationships/image" Target="../media/image2710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9" Type="http://schemas.openxmlformats.org/officeDocument/2006/relationships/image" Target="../media/image691.png"/><Relationship Id="rId11" Type="http://schemas.openxmlformats.org/officeDocument/2006/relationships/image" Target="../media/image67.png"/><Relationship Id="rId24" Type="http://schemas.openxmlformats.org/officeDocument/2006/relationships/image" Target="../media/image6410.png"/><Relationship Id="rId32" Type="http://schemas.openxmlformats.org/officeDocument/2006/relationships/image" Target="../media/image2510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" Type="http://schemas.openxmlformats.org/officeDocument/2006/relationships/image" Target="../media/image56.png"/><Relationship Id="rId15" Type="http://schemas.openxmlformats.org/officeDocument/2006/relationships/image" Target="../media/image32.png"/><Relationship Id="rId23" Type="http://schemas.openxmlformats.org/officeDocument/2006/relationships/image" Target="../media/image6310.png"/><Relationship Id="rId28" Type="http://schemas.openxmlformats.org/officeDocument/2006/relationships/image" Target="../media/image688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10" Type="http://schemas.openxmlformats.org/officeDocument/2006/relationships/image" Target="../media/image66.png"/><Relationship Id="rId19" Type="http://schemas.openxmlformats.org/officeDocument/2006/relationships/image" Target="../media/image607.png"/><Relationship Id="rId31" Type="http://schemas.openxmlformats.org/officeDocument/2006/relationships/image" Target="../media/image75.png"/><Relationship Id="rId44" Type="http://schemas.openxmlformats.org/officeDocument/2006/relationships/image" Target="../media/image1611.png"/><Relationship Id="rId4" Type="http://schemas.openxmlformats.org/officeDocument/2006/relationships/image" Target="../media/image55.png"/><Relationship Id="rId9" Type="http://schemas.openxmlformats.org/officeDocument/2006/relationships/image" Target="../media/image3110.png"/><Relationship Id="rId14" Type="http://schemas.openxmlformats.org/officeDocument/2006/relationships/image" Target="../media/image70.png"/><Relationship Id="rId22" Type="http://schemas.openxmlformats.org/officeDocument/2006/relationships/image" Target="../media/image11100.png"/><Relationship Id="rId27" Type="http://schemas.openxmlformats.org/officeDocument/2006/relationships/image" Target="../media/image6710.png"/><Relationship Id="rId30" Type="http://schemas.openxmlformats.org/officeDocument/2006/relationships/image" Target="../media/image74.png"/><Relationship Id="rId35" Type="http://schemas.openxmlformats.org/officeDocument/2006/relationships/image" Target="../media/image7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Relationship Id="rId8" Type="http://schemas.openxmlformats.org/officeDocument/2006/relationships/image" Target="../media/image3010.png"/><Relationship Id="rId3" Type="http://schemas.openxmlformats.org/officeDocument/2006/relationships/image" Target="../media/image610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6510.png"/><Relationship Id="rId33" Type="http://schemas.openxmlformats.org/officeDocument/2006/relationships/image" Target="../media/image721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0" Type="http://schemas.openxmlformats.org/officeDocument/2006/relationships/image" Target="../media/image34.png"/><Relationship Id="rId41" Type="http://schemas.openxmlformats.org/officeDocument/2006/relationships/image" Target="../media/image10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22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0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619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30.emf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23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5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624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145.emf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31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6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33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35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9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36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97.png"/><Relationship Id="rId26" Type="http://schemas.openxmlformats.org/officeDocument/2006/relationships/image" Target="../media/image6610.png"/><Relationship Id="rId39" Type="http://schemas.openxmlformats.org/officeDocument/2006/relationships/image" Target="../media/image813.png"/><Relationship Id="rId21" Type="http://schemas.openxmlformats.org/officeDocument/2006/relationships/image" Target="../media/image6211.png"/><Relationship Id="rId34" Type="http://schemas.openxmlformats.org/officeDocument/2006/relationships/image" Target="../media/image2710.png"/><Relationship Id="rId42" Type="http://schemas.openxmlformats.org/officeDocument/2006/relationships/image" Target="../media/image48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7" Type="http://schemas.openxmlformats.org/officeDocument/2006/relationships/image" Target="../media/image40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9" Type="http://schemas.openxmlformats.org/officeDocument/2006/relationships/image" Target="../media/image691.png"/><Relationship Id="rId11" Type="http://schemas.openxmlformats.org/officeDocument/2006/relationships/image" Target="../media/image67.png"/><Relationship Id="rId24" Type="http://schemas.openxmlformats.org/officeDocument/2006/relationships/image" Target="../media/image6410.png"/><Relationship Id="rId32" Type="http://schemas.openxmlformats.org/officeDocument/2006/relationships/image" Target="../media/image2510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3" Type="http://schemas.openxmlformats.org/officeDocument/2006/relationships/image" Target="../media/image5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19" Type="http://schemas.openxmlformats.org/officeDocument/2006/relationships/image" Target="../media/image607.png"/><Relationship Id="rId31" Type="http://schemas.openxmlformats.org/officeDocument/2006/relationships/image" Target="../media/image75.png"/><Relationship Id="rId44" Type="http://schemas.openxmlformats.org/officeDocument/2006/relationships/image" Target="../media/image1611.png"/><Relationship Id="rId52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42.png"/><Relationship Id="rId14" Type="http://schemas.openxmlformats.org/officeDocument/2006/relationships/image" Target="../media/image4411.png"/><Relationship Id="rId22" Type="http://schemas.openxmlformats.org/officeDocument/2006/relationships/image" Target="../media/image11100.png"/><Relationship Id="rId27" Type="http://schemas.openxmlformats.org/officeDocument/2006/relationships/image" Target="../media/image6710.png"/><Relationship Id="rId30" Type="http://schemas.openxmlformats.org/officeDocument/2006/relationships/image" Target="../media/image74.png"/><Relationship Id="rId35" Type="http://schemas.openxmlformats.org/officeDocument/2006/relationships/image" Target="../media/image35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Relationship Id="rId8" Type="http://schemas.openxmlformats.org/officeDocument/2006/relationships/image" Target="../media/image4110.png"/><Relationship Id="rId51" Type="http://schemas.openxmlformats.org/officeDocument/2006/relationships/image" Target="../media/image49.png"/><Relationship Id="rId3" Type="http://schemas.openxmlformats.org/officeDocument/2006/relationships/image" Target="../media/image8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openxmlformats.org/officeDocument/2006/relationships/image" Target="../media/image6510.png"/><Relationship Id="rId33" Type="http://schemas.openxmlformats.org/officeDocument/2006/relationships/image" Target="../media/image721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0" Type="http://schemas.openxmlformats.org/officeDocument/2006/relationships/image" Target="../media/image34.png"/><Relationship Id="rId41" Type="http://schemas.openxmlformats.org/officeDocument/2006/relationships/image" Target="../media/image1010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5" Type="http://schemas.openxmlformats.org/officeDocument/2006/relationships/image" Target="../media/image4510.png"/><Relationship Id="rId23" Type="http://schemas.openxmlformats.org/officeDocument/2006/relationships/image" Target="../media/image6310.png"/><Relationship Id="rId28" Type="http://schemas.openxmlformats.org/officeDocument/2006/relationships/image" Target="../media/image688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/Relationships>
</file>

<file path=ppt/slides/_rels/slide110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280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0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3480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" Type="http://schemas.openxmlformats.org/officeDocument/2006/relationships/image" Target="../media/image348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29" Type="http://schemas.openxmlformats.org/officeDocument/2006/relationships/image" Target="../media/image3400.png"/><Relationship Id="rId1" Type="http://schemas.openxmlformats.org/officeDocument/2006/relationships/slideLayout" Target="../slideLayouts/slideLayout10.xml"/><Relationship Id="rId15" Type="http://schemas.openxmlformats.org/officeDocument/2006/relationships/image" Target="../media/image3370.png"/><Relationship Id="rId19" Type="http://schemas.openxmlformats.org/officeDocument/2006/relationships/image" Target="../media/image3390.png"/><Relationship Id="rId31" Type="http://schemas.openxmlformats.org/officeDocument/2006/relationships/image" Target="../media/image3500.png"/><Relationship Id="rId14" Type="http://schemas.openxmlformats.org/officeDocument/2006/relationships/image" Target="../media/image593.png"/><Relationship Id="rId22" Type="http://schemas.openxmlformats.org/officeDocument/2006/relationships/image" Target="../media/image3490.png"/><Relationship Id="rId30" Type="http://schemas.openxmlformats.org/officeDocument/2006/relationships/image" Target="../media/image3411.png"/></Relationships>
</file>

<file path=ppt/slides/_rels/slide1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3480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5" Type="http://schemas.openxmlformats.org/officeDocument/2006/relationships/image" Target="../media/image3550.png"/><Relationship Id="rId2" Type="http://schemas.openxmlformats.org/officeDocument/2006/relationships/image" Target="../media/image349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3540.png"/><Relationship Id="rId15" Type="http://schemas.openxmlformats.org/officeDocument/2006/relationships/image" Target="../media/image3370.png"/><Relationship Id="rId23" Type="http://schemas.openxmlformats.org/officeDocument/2006/relationships/image" Target="../media/image3530.png"/><Relationship Id="rId19" Type="http://schemas.openxmlformats.org/officeDocument/2006/relationships/image" Target="../media/image3390.png"/><Relationship Id="rId14" Type="http://schemas.openxmlformats.org/officeDocument/2006/relationships/image" Target="../media/image593.png"/><Relationship Id="rId22" Type="http://schemas.openxmlformats.org/officeDocument/2006/relationships/image" Target="../media/image595.png"/></Relationships>
</file>

<file path=ppt/slides/_rels/slide1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596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" Type="http://schemas.openxmlformats.org/officeDocument/2006/relationships/image" Target="../media/image353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00.png"/><Relationship Id="rId15" Type="http://schemas.openxmlformats.org/officeDocument/2006/relationships/image" Target="../media/image3370.png"/><Relationship Id="rId23" Type="http://schemas.openxmlformats.org/officeDocument/2006/relationships/image" Target="../media/image599.png"/><Relationship Id="rId19" Type="http://schemas.openxmlformats.org/officeDocument/2006/relationships/image" Target="../media/image3390.png"/><Relationship Id="rId14" Type="http://schemas.openxmlformats.org/officeDocument/2006/relationships/image" Target="../media/image593.png"/><Relationship Id="rId22" Type="http://schemas.openxmlformats.org/officeDocument/2006/relationships/image" Target="../media/image59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6.png"/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7" Type="http://schemas.openxmlformats.org/officeDocument/2006/relationships/image" Target="../media/image605.png"/><Relationship Id="rId2" Type="http://schemas.openxmlformats.org/officeDocument/2006/relationships/image" Target="../media/image355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3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39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2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510.png"/><Relationship Id="rId47" Type="http://schemas.openxmlformats.org/officeDocument/2006/relationships/image" Target="../media/image2610.png"/><Relationship Id="rId50" Type="http://schemas.openxmlformats.org/officeDocument/2006/relationships/image" Target="../media/image44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63.png"/><Relationship Id="rId45" Type="http://schemas.openxmlformats.org/officeDocument/2006/relationships/image" Target="../media/image39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0.png"/><Relationship Id="rId49" Type="http://schemas.openxmlformats.org/officeDocument/2006/relationships/image" Target="../media/image2810.png"/><Relationship Id="rId10" Type="http://schemas.openxmlformats.org/officeDocument/2006/relationships/image" Target="../media/image67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710.png"/><Relationship Id="rId4" Type="http://schemas.openxmlformats.org/officeDocument/2006/relationships/image" Target="../media/image55.png"/><Relationship Id="rId9" Type="http://schemas.openxmlformats.org/officeDocument/2006/relationships/image" Target="../media/image66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64.png"/><Relationship Id="rId48" Type="http://schemas.openxmlformats.org/officeDocument/2006/relationships/image" Target="../media/image2711.png"/><Relationship Id="rId51" Type="http://schemas.openxmlformats.org/officeDocument/2006/relationships/image" Target="../media/image65.png"/><Relationship Id="rId3" Type="http://schemas.openxmlformats.org/officeDocument/2006/relationships/image" Target="../media/image9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61.png"/><Relationship Id="rId46" Type="http://schemas.openxmlformats.org/officeDocument/2006/relationships/image" Target="../media/image2511.png"/><Relationship Id="rId20" Type="http://schemas.openxmlformats.org/officeDocument/2006/relationships/image" Target="../media/image6211.png"/><Relationship Id="rId41" Type="http://schemas.openxmlformats.org/officeDocument/2006/relationships/image" Target="../media/image48.png"/></Relationships>
</file>

<file path=ppt/slides/_rels/slide1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7" Type="http://schemas.openxmlformats.org/officeDocument/2006/relationships/image" Target="../media/image606.png"/><Relationship Id="rId2" Type="http://schemas.openxmlformats.org/officeDocument/2006/relationships/image" Target="../media/image356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5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64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2" Type="http://schemas.openxmlformats.org/officeDocument/2006/relationships/image" Target="../media/image368.png"/><Relationship Id="rId20" Type="http://schemas.openxmlformats.org/officeDocument/2006/relationships/image" Target="../media/image6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5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64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598.png"/><Relationship Id="rId2" Type="http://schemas.openxmlformats.org/officeDocument/2006/relationships/image" Target="../media/image401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2.png"/><Relationship Id="rId5" Type="http://schemas.openxmlformats.org/officeDocument/2006/relationships/image" Target="../media/image593.png"/><Relationship Id="rId19" Type="http://schemas.openxmlformats.org/officeDocument/2006/relationships/image" Target="../media/image623.png"/><Relationship Id="rId4" Type="http://schemas.openxmlformats.org/officeDocument/2006/relationships/image" Target="../media/image602.png"/><Relationship Id="rId22" Type="http://schemas.openxmlformats.org/officeDocument/2006/relationships/image" Target="../media/image609.png"/></Relationships>
</file>

<file path=ppt/slides/_rels/slide1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598.png"/><Relationship Id="rId2" Type="http://schemas.openxmlformats.org/officeDocument/2006/relationships/image" Target="../media/image414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3.png"/><Relationship Id="rId19" Type="http://schemas.openxmlformats.org/officeDocument/2006/relationships/image" Target="../media/image630.png"/><Relationship Id="rId4" Type="http://schemas.openxmlformats.org/officeDocument/2006/relationships/image" Target="../media/image602.png"/><Relationship Id="rId22" Type="http://schemas.openxmlformats.org/officeDocument/2006/relationships/image" Target="../media/image609.png"/></Relationships>
</file>

<file path=ppt/slides/_rels/slide1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37.png"/><Relationship Id="rId2" Type="http://schemas.openxmlformats.org/officeDocument/2006/relationships/image" Target="../media/image415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3.png"/><Relationship Id="rId19" Type="http://schemas.openxmlformats.org/officeDocument/2006/relationships/image" Target="../media/image630.png"/><Relationship Id="rId4" Type="http://schemas.openxmlformats.org/officeDocument/2006/relationships/image" Target="../media/image602.png"/></Relationships>
</file>

<file path=ppt/slides/_rels/slide1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" Type="http://schemas.openxmlformats.org/officeDocument/2006/relationships/image" Target="../media/image416.png"/><Relationship Id="rId20" Type="http://schemas.openxmlformats.org/officeDocument/2006/relationships/image" Target="../media/image6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3.png"/><Relationship Id="rId19" Type="http://schemas.openxmlformats.org/officeDocument/2006/relationships/image" Target="../media/image608.png"/><Relationship Id="rId4" Type="http://schemas.openxmlformats.org/officeDocument/2006/relationships/image" Target="../media/image602.png"/></Relationships>
</file>

<file path=ppt/slides/_rels/slide1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" Type="http://schemas.openxmlformats.org/officeDocument/2006/relationships/image" Target="../media/image417.png"/><Relationship Id="rId20" Type="http://schemas.openxmlformats.org/officeDocument/2006/relationships/image" Target="../media/image6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3.png"/><Relationship Id="rId19" Type="http://schemas.openxmlformats.org/officeDocument/2006/relationships/image" Target="../media/image608.png"/><Relationship Id="rId4" Type="http://schemas.openxmlformats.org/officeDocument/2006/relationships/image" Target="../media/image6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7" Type="http://schemas.openxmlformats.org/officeDocument/2006/relationships/image" Target="../media/image639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8.png"/><Relationship Id="rId5" Type="http://schemas.openxmlformats.org/officeDocument/2006/relationships/image" Target="../media/image645.png"/><Relationship Id="rId4" Type="http://schemas.openxmlformats.org/officeDocument/2006/relationships/image" Target="../media/image64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9.png"/><Relationship Id="rId5" Type="http://schemas.openxmlformats.org/officeDocument/2006/relationships/image" Target="../media/image608.png"/><Relationship Id="rId4" Type="http://schemas.openxmlformats.org/officeDocument/2006/relationships/image" Target="../media/image64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1.png"/><Relationship Id="rId4" Type="http://schemas.openxmlformats.org/officeDocument/2006/relationships/image" Target="../media/image60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11.png"/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911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510.png"/><Relationship Id="rId47" Type="http://schemas.openxmlformats.org/officeDocument/2006/relationships/image" Target="../media/image2610.png"/><Relationship Id="rId7" Type="http://schemas.openxmlformats.org/officeDocument/2006/relationships/image" Target="../media/image41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9" Type="http://schemas.openxmlformats.org/officeDocument/2006/relationships/image" Target="../media/image74.png"/><Relationship Id="rId11" Type="http://schemas.openxmlformats.org/officeDocument/2006/relationships/image" Target="../media/image68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1010.png"/><Relationship Id="rId45" Type="http://schemas.openxmlformats.org/officeDocument/2006/relationships/image" Target="../media/image39.png"/><Relationship Id="rId5" Type="http://schemas.openxmlformats.org/officeDocument/2006/relationships/image" Target="../media/image57.png"/><Relationship Id="rId15" Type="http://schemas.openxmlformats.org/officeDocument/2006/relationships/image" Target="../media/image46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76.png"/><Relationship Id="rId49" Type="http://schemas.openxmlformats.org/officeDocument/2006/relationships/image" Target="../media/image2810.png"/><Relationship Id="rId10" Type="http://schemas.openxmlformats.org/officeDocument/2006/relationships/image" Target="../media/image67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710.png"/><Relationship Id="rId4" Type="http://schemas.openxmlformats.org/officeDocument/2006/relationships/image" Target="../media/image56.png"/><Relationship Id="rId9" Type="http://schemas.openxmlformats.org/officeDocument/2006/relationships/image" Target="../media/image43.png"/><Relationship Id="rId14" Type="http://schemas.openxmlformats.org/officeDocument/2006/relationships/image" Target="../media/image4510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1611.png"/><Relationship Id="rId48" Type="http://schemas.openxmlformats.org/officeDocument/2006/relationships/image" Target="../media/image2711.png"/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12" Type="http://schemas.openxmlformats.org/officeDocument/2006/relationships/image" Target="../media/image69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813.png"/><Relationship Id="rId46" Type="http://schemas.openxmlformats.org/officeDocument/2006/relationships/image" Target="../media/image2511.png"/><Relationship Id="rId20" Type="http://schemas.openxmlformats.org/officeDocument/2006/relationships/image" Target="../media/image6211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1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3.png"/></Relationships>
</file>

<file path=ppt/slides/_rels/slide1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4.png"/><Relationship Id="rId18" Type="http://schemas.openxmlformats.org/officeDocument/2006/relationships/image" Target="../media/image3380.png"/><Relationship Id="rId39" Type="http://schemas.openxmlformats.org/officeDocument/2006/relationships/image" Target="../media/image661.png"/><Relationship Id="rId21" Type="http://schemas.openxmlformats.org/officeDocument/2006/relationships/image" Target="../media/image3480.png"/><Relationship Id="rId34" Type="http://schemas.openxmlformats.org/officeDocument/2006/relationships/image" Target="../media/image656.png"/><Relationship Id="rId42" Type="http://schemas.openxmlformats.org/officeDocument/2006/relationships/image" Target="../media/image664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33" Type="http://schemas.openxmlformats.org/officeDocument/2006/relationships/image" Target="../media/image655.png"/><Relationship Id="rId38" Type="http://schemas.openxmlformats.org/officeDocument/2006/relationships/image" Target="../media/image660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41" Type="http://schemas.openxmlformats.org/officeDocument/2006/relationships/image" Target="../media/image663.png"/><Relationship Id="rId1" Type="http://schemas.openxmlformats.org/officeDocument/2006/relationships/slideLayout" Target="../slideLayouts/slideLayout10.xml"/><Relationship Id="rId32" Type="http://schemas.openxmlformats.org/officeDocument/2006/relationships/image" Target="../media/image3890.png"/><Relationship Id="rId37" Type="http://schemas.openxmlformats.org/officeDocument/2006/relationships/image" Target="../media/image659.png"/><Relationship Id="rId40" Type="http://schemas.openxmlformats.org/officeDocument/2006/relationships/image" Target="../media/image662.png"/><Relationship Id="rId15" Type="http://schemas.openxmlformats.org/officeDocument/2006/relationships/image" Target="../media/image3370.png"/><Relationship Id="rId36" Type="http://schemas.openxmlformats.org/officeDocument/2006/relationships/image" Target="../media/image658.png"/><Relationship Id="rId19" Type="http://schemas.openxmlformats.org/officeDocument/2006/relationships/image" Target="../media/image3390.png"/><Relationship Id="rId31" Type="http://schemas.openxmlformats.org/officeDocument/2006/relationships/image" Target="../media/image3500.png"/><Relationship Id="rId14" Type="http://schemas.openxmlformats.org/officeDocument/2006/relationships/image" Target="../media/image590.png"/><Relationship Id="rId22" Type="http://schemas.openxmlformats.org/officeDocument/2006/relationships/image" Target="../media/image3880.png"/><Relationship Id="rId35" Type="http://schemas.openxmlformats.org/officeDocument/2006/relationships/image" Target="../media/image657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3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710.png"/><Relationship Id="rId47" Type="http://schemas.openxmlformats.org/officeDocument/2006/relationships/image" Target="../media/image2810.png"/><Relationship Id="rId50" Type="http://schemas.openxmlformats.org/officeDocument/2006/relationships/image" Target="../media/image7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1.png"/><Relationship Id="rId11" Type="http://schemas.openxmlformats.org/officeDocument/2006/relationships/image" Target="../media/image59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61.png"/><Relationship Id="rId40" Type="http://schemas.openxmlformats.org/officeDocument/2006/relationships/image" Target="../media/image76.png"/><Relationship Id="rId45" Type="http://schemas.openxmlformats.org/officeDocument/2006/relationships/image" Target="../media/image2610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36.png"/><Relationship Id="rId49" Type="http://schemas.openxmlformats.org/officeDocument/2006/relationships/image" Target="../media/image78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511.png"/><Relationship Id="rId4" Type="http://schemas.openxmlformats.org/officeDocument/2006/relationships/image" Target="../media/image71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9" Type="http://schemas.openxmlformats.org/officeDocument/2006/relationships/image" Target="../media/image1410.png"/><Relationship Id="rId35" Type="http://schemas.openxmlformats.org/officeDocument/2006/relationships/image" Target="../media/image60.png"/><Relationship Id="rId43" Type="http://schemas.openxmlformats.org/officeDocument/2006/relationships/image" Target="../media/image39.png"/><Relationship Id="rId48" Type="http://schemas.openxmlformats.org/officeDocument/2006/relationships/image" Target="../media/image77.png"/><Relationship Id="rId8" Type="http://schemas.openxmlformats.org/officeDocument/2006/relationships/image" Target="../media/image72.png"/><Relationship Id="rId51" Type="http://schemas.openxmlformats.org/officeDocument/2006/relationships/image" Target="../media/image80.png"/><Relationship Id="rId3" Type="http://schemas.openxmlformats.org/officeDocument/2006/relationships/image" Target="../media/image914.png"/><Relationship Id="rId12" Type="http://schemas.openxmlformats.org/officeDocument/2006/relationships/image" Target="../media/image47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720.png"/><Relationship Id="rId46" Type="http://schemas.openxmlformats.org/officeDocument/2006/relationships/image" Target="../media/image2711.png"/><Relationship Id="rId20" Type="http://schemas.openxmlformats.org/officeDocument/2006/relationships/image" Target="../media/image6211.png"/><Relationship Id="rId41" Type="http://schemas.openxmlformats.org/officeDocument/2006/relationships/image" Target="../media/image760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3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710.png"/><Relationship Id="rId47" Type="http://schemas.openxmlformats.org/officeDocument/2006/relationships/image" Target="../media/image2810.png"/><Relationship Id="rId50" Type="http://schemas.openxmlformats.org/officeDocument/2006/relationships/image" Target="../media/image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87.png"/><Relationship Id="rId45" Type="http://schemas.openxmlformats.org/officeDocument/2006/relationships/image" Target="../media/image2610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0.png"/><Relationship Id="rId49" Type="http://schemas.openxmlformats.org/officeDocument/2006/relationships/image" Target="../media/image89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511.png"/><Relationship Id="rId52" Type="http://schemas.openxmlformats.org/officeDocument/2006/relationships/image" Target="../media/image92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39.png"/><Relationship Id="rId48" Type="http://schemas.openxmlformats.org/officeDocument/2006/relationships/image" Target="../media/image88.png"/><Relationship Id="rId8" Type="http://schemas.openxmlformats.org/officeDocument/2006/relationships/image" Target="../media/image59.png"/><Relationship Id="rId51" Type="http://schemas.openxmlformats.org/officeDocument/2006/relationships/image" Target="../media/image91.png"/><Relationship Id="rId3" Type="http://schemas.openxmlformats.org/officeDocument/2006/relationships/image" Target="../media/image10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86.png"/><Relationship Id="rId46" Type="http://schemas.openxmlformats.org/officeDocument/2006/relationships/image" Target="../media/image2711.png"/><Relationship Id="rId20" Type="http://schemas.openxmlformats.org/officeDocument/2006/relationships/image" Target="../media/image6211.png"/><Relationship Id="rId41" Type="http://schemas.openxmlformats.org/officeDocument/2006/relationships/image" Target="../media/image760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87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2511.png"/><Relationship Id="rId47" Type="http://schemas.openxmlformats.org/officeDocument/2006/relationships/image" Target="../media/image94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63.png"/><Relationship Id="rId46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211.png"/><Relationship Id="rId29" Type="http://schemas.openxmlformats.org/officeDocument/2006/relationships/image" Target="../media/image74.png"/><Relationship Id="rId41" Type="http://schemas.openxmlformats.org/officeDocument/2006/relationships/image" Target="../media/image171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86.png"/><Relationship Id="rId40" Type="http://schemas.openxmlformats.org/officeDocument/2006/relationships/image" Target="../media/image760.png"/><Relationship Id="rId45" Type="http://schemas.openxmlformats.org/officeDocument/2006/relationships/image" Target="../media/image2810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36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711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9" Type="http://schemas.openxmlformats.org/officeDocument/2006/relationships/image" Target="../media/image1410.png"/><Relationship Id="rId35" Type="http://schemas.openxmlformats.org/officeDocument/2006/relationships/image" Target="../media/image60.png"/><Relationship Id="rId4" Type="http://schemas.openxmlformats.org/officeDocument/2006/relationships/image" Target="../media/image39.png"/><Relationship Id="rId43" Type="http://schemas.openxmlformats.org/officeDocument/2006/relationships/image" Target="../media/image2610.png"/><Relationship Id="rId48" Type="http://schemas.openxmlformats.org/officeDocument/2006/relationships/image" Target="../media/image95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.png"/><Relationship Id="rId18" Type="http://schemas.openxmlformats.org/officeDocument/2006/relationships/image" Target="../media/image1710.png"/><Relationship Id="rId39" Type="http://schemas.openxmlformats.org/officeDocument/2006/relationships/image" Target="../media/image103.png"/><Relationship Id="rId3" Type="http://schemas.openxmlformats.org/officeDocument/2006/relationships/image" Target="../media/image12.png"/><Relationship Id="rId34" Type="http://schemas.openxmlformats.org/officeDocument/2006/relationships/image" Target="../media/image60.png"/><Relationship Id="rId42" Type="http://schemas.openxmlformats.org/officeDocument/2006/relationships/image" Target="../media/image34.png"/><Relationship Id="rId47" Type="http://schemas.openxmlformats.org/officeDocument/2006/relationships/image" Target="../media/image107.png"/><Relationship Id="rId50" Type="http://schemas.openxmlformats.org/officeDocument/2006/relationships/image" Target="../media/image10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39.png"/><Relationship Id="rId46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6211.png"/><Relationship Id="rId41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2610.png"/><Relationship Id="rId45" Type="http://schemas.openxmlformats.org/officeDocument/2006/relationships/image" Target="../media/image6710.png"/><Relationship Id="rId5" Type="http://schemas.openxmlformats.org/officeDocument/2006/relationships/image" Target="../media/image98.png"/><Relationship Id="rId23" Type="http://schemas.openxmlformats.org/officeDocument/2006/relationships/image" Target="../media/image6410.png"/><Relationship Id="rId28" Type="http://schemas.openxmlformats.org/officeDocument/2006/relationships/image" Target="../media/image101.png"/><Relationship Id="rId36" Type="http://schemas.openxmlformats.org/officeDocument/2006/relationships/image" Target="../media/image63.png"/><Relationship Id="rId49" Type="http://schemas.openxmlformats.org/officeDocument/2006/relationships/image" Target="../media/image92.png"/><Relationship Id="rId44" Type="http://schemas.openxmlformats.org/officeDocument/2006/relationships/image" Target="../media/image6310.png"/><Relationship Id="rId4" Type="http://schemas.openxmlformats.org/officeDocument/2006/relationships/image" Target="../media/image97.png"/><Relationship Id="rId27" Type="http://schemas.openxmlformats.org/officeDocument/2006/relationships/image" Target="../media/image100.png"/><Relationship Id="rId9" Type="http://schemas.openxmlformats.org/officeDocument/2006/relationships/image" Target="../media/image1410.png"/><Relationship Id="rId35" Type="http://schemas.openxmlformats.org/officeDocument/2006/relationships/image" Target="../media/image36.png"/><Relationship Id="rId22" Type="http://schemas.openxmlformats.org/officeDocument/2006/relationships/image" Target="../media/image2810.png"/><Relationship Id="rId43" Type="http://schemas.openxmlformats.org/officeDocument/2006/relationships/image" Target="../media/image105.png"/><Relationship Id="rId48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39" Type="http://schemas.openxmlformats.org/officeDocument/2006/relationships/image" Target="../media/image111.png"/><Relationship Id="rId3" Type="http://schemas.openxmlformats.org/officeDocument/2006/relationships/image" Target="../media/image13.png"/><Relationship Id="rId34" Type="http://schemas.openxmlformats.org/officeDocument/2006/relationships/image" Target="../media/image60.png"/><Relationship Id="rId42" Type="http://schemas.openxmlformats.org/officeDocument/2006/relationships/image" Target="../media/image104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710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6211.png"/><Relationship Id="rId41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103.png"/><Relationship Id="rId45" Type="http://schemas.openxmlformats.org/officeDocument/2006/relationships/image" Target="../media/image11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3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13.png"/><Relationship Id="rId27" Type="http://schemas.openxmlformats.org/officeDocument/2006/relationships/image" Target="../media/image688.png"/><Relationship Id="rId9" Type="http://schemas.openxmlformats.org/officeDocument/2006/relationships/image" Target="../media/image1410.png"/><Relationship Id="rId35" Type="http://schemas.openxmlformats.org/officeDocument/2006/relationships/image" Target="../media/image36.png"/><Relationship Id="rId22" Type="http://schemas.openxmlformats.org/officeDocument/2006/relationships/image" Target="../media/image2810.png"/><Relationship Id="rId43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4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6211.png"/><Relationship Id="rId41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28" Type="http://schemas.openxmlformats.org/officeDocument/2006/relationships/image" Target="../media/image101.png"/><Relationship Id="rId36" Type="http://schemas.openxmlformats.org/officeDocument/2006/relationships/image" Target="../media/image63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5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62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36" Type="http://schemas.openxmlformats.org/officeDocument/2006/relationships/image" Target="../media/image63.png"/><Relationship Id="rId31" Type="http://schemas.openxmlformats.org/officeDocument/2006/relationships/image" Target="../media/image2510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6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62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36" Type="http://schemas.openxmlformats.org/officeDocument/2006/relationships/image" Target="../media/image63.png"/><Relationship Id="rId31" Type="http://schemas.openxmlformats.org/officeDocument/2006/relationships/image" Target="../media/image2510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10.png"/><Relationship Id="rId39" Type="http://schemas.openxmlformats.org/officeDocument/2006/relationships/image" Target="../media/image92.png"/><Relationship Id="rId3" Type="http://schemas.openxmlformats.org/officeDocument/2006/relationships/image" Target="../media/image17.png"/><Relationship Id="rId34" Type="http://schemas.openxmlformats.org/officeDocument/2006/relationships/image" Target="../media/image128.png"/><Relationship Id="rId42" Type="http://schemas.openxmlformats.org/officeDocument/2006/relationships/image" Target="../media/image131.png"/><Relationship Id="rId33" Type="http://schemas.openxmlformats.org/officeDocument/2006/relationships/image" Target="../media/image2710.png"/><Relationship Id="rId38" Type="http://schemas.openxmlformats.org/officeDocument/2006/relationships/image" Target="../media/image112.png"/><Relationship Id="rId46" Type="http://schemas.openxmlformats.org/officeDocument/2006/relationships/image" Target="../media/image135.png"/><Relationship Id="rId2" Type="http://schemas.openxmlformats.org/officeDocument/2006/relationships/notesSlide" Target="../notesSlides/notesSlide18.xml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png"/><Relationship Id="rId37" Type="http://schemas.openxmlformats.org/officeDocument/2006/relationships/image" Target="../media/image129.png"/><Relationship Id="rId40" Type="http://schemas.openxmlformats.org/officeDocument/2006/relationships/image" Target="../media/image122.png"/><Relationship Id="rId45" Type="http://schemas.openxmlformats.org/officeDocument/2006/relationships/image" Target="../media/image134.png"/><Relationship Id="rId5" Type="http://schemas.openxmlformats.org/officeDocument/2006/relationships/image" Target="../media/image105.png"/><Relationship Id="rId36" Type="http://schemas.openxmlformats.org/officeDocument/2006/relationships/image" Target="../media/image102.png"/><Relationship Id="rId44" Type="http://schemas.openxmlformats.org/officeDocument/2006/relationships/image" Target="../media/image133.png"/><Relationship Id="rId4" Type="http://schemas.openxmlformats.org/officeDocument/2006/relationships/image" Target="../media/image34.png"/><Relationship Id="rId35" Type="http://schemas.openxmlformats.org/officeDocument/2006/relationships/image" Target="../media/image63.png"/><Relationship Id="rId43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13.png"/><Relationship Id="rId51" Type="http://schemas.openxmlformats.org/officeDocument/2006/relationships/image" Target="../media/image142.png"/><Relationship Id="rId3" Type="http://schemas.openxmlformats.org/officeDocument/2006/relationships/image" Target="../media/image137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" Type="http://schemas.openxmlformats.org/officeDocument/2006/relationships/image" Target="../media/image136.png"/><Relationship Id="rId41" Type="http://schemas.openxmlformats.org/officeDocument/2006/relationships/image" Target="../media/image1010.png"/><Relationship Id="rId54" Type="http://schemas.openxmlformats.org/officeDocument/2006/relationships/image" Target="../media/image19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3" Type="http://schemas.openxmlformats.org/officeDocument/2006/relationships/image" Target="../media/image20.png"/><Relationship Id="rId5" Type="http://schemas.openxmlformats.org/officeDocument/2006/relationships/image" Target="../media/image18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44" Type="http://schemas.openxmlformats.org/officeDocument/2006/relationships/image" Target="../media/image1611.png"/><Relationship Id="rId52" Type="http://schemas.openxmlformats.org/officeDocument/2006/relationships/image" Target="../media/image19.png"/><Relationship Id="rId4" Type="http://schemas.openxmlformats.org/officeDocument/2006/relationships/image" Target="../media/image138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/Relationships>
</file>

<file path=ppt/slides/_rels/slide2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13.png"/><Relationship Id="rId3" Type="http://schemas.openxmlformats.org/officeDocument/2006/relationships/image" Target="../media/image141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41" Type="http://schemas.openxmlformats.org/officeDocument/2006/relationships/image" Target="../media/image1010.png"/><Relationship Id="rId1" Type="http://schemas.openxmlformats.org/officeDocument/2006/relationships/slideLayout" Target="../slideLayouts/slideLayout10.xml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44" Type="http://schemas.openxmlformats.org/officeDocument/2006/relationships/image" Target="../media/image1611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3" Type="http://schemas.openxmlformats.org/officeDocument/2006/relationships/image" Target="../media/image1811.png"/><Relationship Id="rId12" Type="http://schemas.openxmlformats.org/officeDocument/2006/relationships/image" Target="../media/image710.png"/><Relationship Id="rId17" Type="http://schemas.openxmlformats.org/officeDocument/2006/relationships/image" Target="../media/image16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1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611.png"/><Relationship Id="rId5" Type="http://schemas.openxmlformats.org/officeDocument/2006/relationships/image" Target="../media/image531.png"/><Relationship Id="rId15" Type="http://schemas.openxmlformats.org/officeDocument/2006/relationships/image" Target="../media/image4100.png"/><Relationship Id="rId10" Type="http://schemas.openxmlformats.org/officeDocument/2006/relationships/image" Target="../media/image321.png"/><Relationship Id="rId4" Type="http://schemas.openxmlformats.org/officeDocument/2006/relationships/image" Target="../media/image4101.png"/><Relationship Id="rId14" Type="http://schemas.openxmlformats.org/officeDocument/2006/relationships/image" Target="../media/image9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52.png"/><Relationship Id="rId7" Type="http://schemas.openxmlformats.org/officeDocument/2006/relationships/image" Target="../media/image171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9.png"/><Relationship Id="rId11" Type="http://schemas.openxmlformats.org/officeDocument/2006/relationships/image" Target="../media/image158.png"/><Relationship Id="rId5" Type="http://schemas.openxmlformats.org/officeDocument/2006/relationships/image" Target="../media/image168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60.png"/><Relationship Id="rId3" Type="http://schemas.openxmlformats.org/officeDocument/2006/relationships/image" Target="../media/image1.png"/><Relationship Id="rId7" Type="http://schemas.openxmlformats.org/officeDocument/2006/relationships/image" Target="../media/image430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144.png"/><Relationship Id="rId15" Type="http://schemas.openxmlformats.org/officeDocument/2006/relationships/image" Target="../media/image125.png"/><Relationship Id="rId10" Type="http://schemas.openxmlformats.org/officeDocument/2006/relationships/image" Target="../media/image460.png"/><Relationship Id="rId9" Type="http://schemas.openxmlformats.org/officeDocument/2006/relationships/image" Target="../media/image450.png"/><Relationship Id="rId14" Type="http://schemas.openxmlformats.org/officeDocument/2006/relationships/image" Target="../media/image170.png"/><Relationship Id="rId4" Type="http://schemas.openxmlformats.org/officeDocument/2006/relationships/image" Target="../media/image11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24.png"/><Relationship Id="rId7" Type="http://schemas.openxmlformats.org/officeDocument/2006/relationships/image" Target="../media/image12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1.png"/><Relationship Id="rId5" Type="http://schemas.openxmlformats.org/officeDocument/2006/relationships/image" Target="../media/image1220.png"/><Relationship Id="rId4" Type="http://schemas.openxmlformats.org/officeDocument/2006/relationships/image" Target="../media/image25.png"/><Relationship Id="rId9" Type="http://schemas.openxmlformats.org/officeDocument/2006/relationships/image" Target="../media/image1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3" Type="http://schemas.openxmlformats.org/officeDocument/2006/relationships/image" Target="../media/image26.png"/><Relationship Id="rId7" Type="http://schemas.openxmlformats.org/officeDocument/2006/relationships/image" Target="../media/image142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2.png"/><Relationship Id="rId11" Type="http://schemas.openxmlformats.org/officeDocument/2006/relationships/image" Target="../media/image1460.png"/><Relationship Id="rId5" Type="http://schemas.openxmlformats.org/officeDocument/2006/relationships/image" Target="../media/image28.png"/><Relationship Id="rId10" Type="http://schemas.openxmlformats.org/officeDocument/2006/relationships/image" Target="../media/image1450.png"/><Relationship Id="rId4" Type="http://schemas.openxmlformats.org/officeDocument/2006/relationships/image" Target="../media/image27.png"/><Relationship Id="rId9" Type="http://schemas.openxmlformats.org/officeDocument/2006/relationships/image" Target="../media/image14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3012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9.png"/><Relationship Id="rId11" Type="http://schemas.openxmlformats.org/officeDocument/2006/relationships/image" Target="../media/image191.png"/><Relationship Id="rId5" Type="http://schemas.openxmlformats.org/officeDocument/2006/relationships/image" Target="../media/image176.png"/><Relationship Id="rId10" Type="http://schemas.openxmlformats.org/officeDocument/2006/relationships/image" Target="../media/image190.png"/><Relationship Id="rId4" Type="http://schemas.openxmlformats.org/officeDocument/2006/relationships/image" Target="../media/image1580.png"/><Relationship Id="rId9" Type="http://schemas.openxmlformats.org/officeDocument/2006/relationships/image" Target="../media/image1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3" Type="http://schemas.openxmlformats.org/officeDocument/2006/relationships/image" Target="../media/image202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" Type="http://schemas.openxmlformats.org/officeDocument/2006/relationships/image" Target="../media/image201.png"/><Relationship Id="rId16" Type="http://schemas.openxmlformats.org/officeDocument/2006/relationships/image" Target="../media/image11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5" Type="http://schemas.openxmlformats.org/officeDocument/2006/relationships/image" Target="../media/image203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18" Type="http://schemas.openxmlformats.org/officeDocument/2006/relationships/image" Target="../media/image209.png"/><Relationship Id="rId26" Type="http://schemas.openxmlformats.org/officeDocument/2006/relationships/image" Target="../media/image221.png"/><Relationship Id="rId21" Type="http://schemas.openxmlformats.org/officeDocument/2006/relationships/image" Target="../media/image212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5" Type="http://schemas.openxmlformats.org/officeDocument/2006/relationships/image" Target="../media/image220.png"/><Relationship Id="rId2" Type="http://schemas.openxmlformats.org/officeDocument/2006/relationships/image" Target="../media/image139.png"/><Relationship Id="rId16" Type="http://schemas.openxmlformats.org/officeDocument/2006/relationships/image" Target="../media/image1170.png"/><Relationship Id="rId20" Type="http://schemas.openxmlformats.org/officeDocument/2006/relationships/image" Target="../media/image211.pn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24" Type="http://schemas.openxmlformats.org/officeDocument/2006/relationships/image" Target="../media/image219.png"/><Relationship Id="rId5" Type="http://schemas.openxmlformats.org/officeDocument/2006/relationships/image" Target="../media/image1442.png"/><Relationship Id="rId23" Type="http://schemas.openxmlformats.org/officeDocument/2006/relationships/image" Target="../media/image214.png"/><Relationship Id="rId28" Type="http://schemas.openxmlformats.org/officeDocument/2006/relationships/image" Target="../media/image224.png"/><Relationship Id="rId10" Type="http://schemas.openxmlformats.org/officeDocument/2006/relationships/image" Target="../media/image4601.png"/><Relationship Id="rId19" Type="http://schemas.openxmlformats.org/officeDocument/2006/relationships/image" Target="../media/image210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Relationship Id="rId22" Type="http://schemas.openxmlformats.org/officeDocument/2006/relationships/image" Target="../media/image213.png"/><Relationship Id="rId27" Type="http://schemas.openxmlformats.org/officeDocument/2006/relationships/image" Target="../media/image223.png"/><Relationship Id="rId30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20.png"/><Relationship Id="rId3" Type="http://schemas.openxmlformats.org/officeDocument/2006/relationships/image" Target="../media/image149.png"/><Relationship Id="rId21" Type="http://schemas.openxmlformats.org/officeDocument/2006/relationships/image" Target="../media/image224.png"/><Relationship Id="rId7" Type="http://schemas.openxmlformats.org/officeDocument/2006/relationships/image" Target="../media/image1442.png"/><Relationship Id="rId12" Type="http://schemas.openxmlformats.org/officeDocument/2006/relationships/image" Target="../media/image213.png"/><Relationship Id="rId17" Type="http://schemas.openxmlformats.org/officeDocument/2006/relationships/image" Target="../media/image21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700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8.png"/><Relationship Id="rId11" Type="http://schemas.openxmlformats.org/officeDocument/2006/relationships/image" Target="../media/image212.png"/><Relationship Id="rId24" Type="http://schemas.openxmlformats.org/officeDocument/2006/relationships/image" Target="../media/image227.png"/><Relationship Id="rId5" Type="http://schemas.openxmlformats.org/officeDocument/2006/relationships/image" Target="../media/image147.png"/><Relationship Id="rId15" Type="http://schemas.openxmlformats.org/officeDocument/2006/relationships/image" Target="../media/image1601.png"/><Relationship Id="rId23" Type="http://schemas.openxmlformats.org/officeDocument/2006/relationships/image" Target="../media/image1170.png"/><Relationship Id="rId10" Type="http://schemas.openxmlformats.org/officeDocument/2006/relationships/image" Target="../media/image211.png"/><Relationship Id="rId19" Type="http://schemas.openxmlformats.org/officeDocument/2006/relationships/image" Target="../media/image221.png"/><Relationship Id="rId4" Type="http://schemas.openxmlformats.org/officeDocument/2006/relationships/image" Target="../media/image140.png"/><Relationship Id="rId9" Type="http://schemas.openxmlformats.org/officeDocument/2006/relationships/image" Target="../media/image210.png"/><Relationship Id="rId14" Type="http://schemas.openxmlformats.org/officeDocument/2006/relationships/image" Target="../media/image1511.png"/><Relationship Id="rId22" Type="http://schemas.openxmlformats.org/officeDocument/2006/relationships/image" Target="../media/image2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3" Type="http://schemas.openxmlformats.org/officeDocument/2006/relationships/image" Target="../media/image2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0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57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56.png"/><Relationship Id="rId22" Type="http://schemas.openxmlformats.org/officeDocument/2006/relationships/image" Target="../media/image2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3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5" Type="http://schemas.openxmlformats.org/officeDocument/2006/relationships/image" Target="../media/image238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1.png"/><Relationship Id="rId18" Type="http://schemas.openxmlformats.org/officeDocument/2006/relationships/image" Target="../media/image241.png"/><Relationship Id="rId21" Type="http://schemas.openxmlformats.org/officeDocument/2006/relationships/image" Target="../media/image242.png"/><Relationship Id="rId17" Type="http://schemas.openxmlformats.org/officeDocument/2006/relationships/image" Target="../media/image871.png"/><Relationship Id="rId25" Type="http://schemas.openxmlformats.org/officeDocument/2006/relationships/image" Target="../media/image244.png"/><Relationship Id="rId2" Type="http://schemas.openxmlformats.org/officeDocument/2006/relationships/image" Target="../media/image1670.png"/><Relationship Id="rId16" Type="http://schemas.openxmlformats.org/officeDocument/2006/relationships/image" Target="../media/image240.png"/><Relationship Id="rId20" Type="http://schemas.openxmlformats.org/officeDocument/2006/relationships/image" Target="../media/image90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940.png"/><Relationship Id="rId15" Type="http://schemas.openxmlformats.org/officeDocument/2006/relationships/image" Target="../media/image861.png"/><Relationship Id="rId23" Type="http://schemas.openxmlformats.org/officeDocument/2006/relationships/image" Target="../media/image930.png"/><Relationship Id="rId19" Type="http://schemas.openxmlformats.org/officeDocument/2006/relationships/image" Target="../media/image891.png"/><Relationship Id="rId14" Type="http://schemas.openxmlformats.org/officeDocument/2006/relationships/image" Target="../media/image851.png"/><Relationship Id="rId22" Type="http://schemas.openxmlformats.org/officeDocument/2006/relationships/image" Target="../media/image2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1740.png"/><Relationship Id="rId12" Type="http://schemas.openxmlformats.org/officeDocument/2006/relationships/image" Target="../media/image813.png"/><Relationship Id="rId17" Type="http://schemas.openxmlformats.org/officeDocument/2006/relationships/image" Target="../media/image1611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logic.github.io/" TargetMode="External"/><Relationship Id="rId2" Type="http://schemas.openxmlformats.org/officeDocument/2006/relationships/hyperlink" Target="https://dtai.cs.kuleuven.be/software/gcfov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4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26" Type="http://schemas.openxmlformats.org/officeDocument/2006/relationships/image" Target="../media/image3.png"/><Relationship Id="rId3" Type="http://schemas.openxmlformats.org/officeDocument/2006/relationships/image" Target="../media/image1600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59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3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62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61.png"/><Relationship Id="rId9" Type="http://schemas.openxmlformats.org/officeDocument/2006/relationships/image" Target="../media/image165.png"/><Relationship Id="rId22" Type="http://schemas.openxmlformats.org/officeDocument/2006/relationships/image" Target="../media/image2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54.png"/><Relationship Id="rId3" Type="http://schemas.openxmlformats.org/officeDocument/2006/relationships/image" Target="../media/image29.emf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193.png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6.png"/><Relationship Id="rId11" Type="http://schemas.openxmlformats.org/officeDocument/2006/relationships/image" Target="../media/image253.png"/><Relationship Id="rId5" Type="http://schemas.openxmlformats.org/officeDocument/2006/relationships/image" Target="../media/image255.png"/><Relationship Id="rId15" Type="http://schemas.openxmlformats.org/officeDocument/2006/relationships/image" Target="../media/image266.png"/><Relationship Id="rId10" Type="http://schemas.openxmlformats.org/officeDocument/2006/relationships/image" Target="../media/image260.png"/><Relationship Id="rId4" Type="http://schemas.openxmlformats.org/officeDocument/2006/relationships/image" Target="../media/image30.emf"/><Relationship Id="rId9" Type="http://schemas.openxmlformats.org/officeDocument/2006/relationships/image" Target="../media/image259.png"/><Relationship Id="rId14" Type="http://schemas.openxmlformats.org/officeDocument/2006/relationships/image" Target="../media/image265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2" Type="http://schemas.openxmlformats.org/officeDocument/2006/relationships/image" Target="../media/image200.png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19" Type="http://schemas.openxmlformats.org/officeDocument/2006/relationships/image" Target="../media/image143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6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10.png"/><Relationship Id="rId13" Type="http://schemas.openxmlformats.org/officeDocument/2006/relationships/image" Target="../media/image3410.png"/><Relationship Id="rId39" Type="http://schemas.openxmlformats.org/officeDocument/2006/relationships/image" Target="../media/image254.png"/><Relationship Id="rId21" Type="http://schemas.openxmlformats.org/officeDocument/2006/relationships/image" Target="../media/image320.png"/><Relationship Id="rId34" Type="http://schemas.openxmlformats.org/officeDocument/2006/relationships/image" Target="../media/image258.png"/><Relationship Id="rId42" Type="http://schemas.openxmlformats.org/officeDocument/2006/relationships/image" Target="../media/image267.png"/><Relationship Id="rId7" Type="http://schemas.openxmlformats.org/officeDocument/2006/relationships/image" Target="../media/image2911.png"/><Relationship Id="rId12" Type="http://schemas.openxmlformats.org/officeDocument/2006/relationships/image" Target="../media/image3310.png"/><Relationship Id="rId17" Type="http://schemas.openxmlformats.org/officeDocument/2006/relationships/image" Target="../media/image3810.png"/><Relationship Id="rId25" Type="http://schemas.openxmlformats.org/officeDocument/2006/relationships/image" Target="../media/image1210.png"/><Relationship Id="rId33" Type="http://schemas.openxmlformats.org/officeDocument/2006/relationships/image" Target="../media/image257.png"/><Relationship Id="rId38" Type="http://schemas.openxmlformats.org/officeDocument/2006/relationships/image" Target="../media/image262.png"/><Relationship Id="rId2" Type="http://schemas.openxmlformats.org/officeDocument/2006/relationships/notesSlide" Target="../notesSlides/notesSlide31.xml"/><Relationship Id="rId20" Type="http://schemas.openxmlformats.org/officeDocument/2006/relationships/image" Target="../media/image3210.png"/><Relationship Id="rId16" Type="http://schemas.openxmlformats.org/officeDocument/2006/relationships/image" Target="../media/image3710.png"/><Relationship Id="rId41" Type="http://schemas.openxmlformats.org/officeDocument/2006/relationships/image" Target="../media/image266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6" Type="http://schemas.openxmlformats.org/officeDocument/2006/relationships/image" Target="../media/image270.png"/><Relationship Id="rId24" Type="http://schemas.openxmlformats.org/officeDocument/2006/relationships/image" Target="../media/image11101.png"/><Relationship Id="rId32" Type="http://schemas.openxmlformats.org/officeDocument/2006/relationships/image" Target="../media/image4410.png"/><Relationship Id="rId37" Type="http://schemas.openxmlformats.org/officeDocument/2006/relationships/image" Target="../media/image253.png"/><Relationship Id="rId40" Type="http://schemas.openxmlformats.org/officeDocument/2006/relationships/image" Target="../media/image265.png"/><Relationship Id="rId5" Type="http://schemas.openxmlformats.org/officeDocument/2006/relationships/image" Target="../media/image2600.png"/><Relationship Id="rId15" Type="http://schemas.openxmlformats.org/officeDocument/2006/relationships/image" Target="../media/image3610.png"/><Relationship Id="rId23" Type="http://schemas.openxmlformats.org/officeDocument/2006/relationships/image" Target="../media/image3910.png"/><Relationship Id="rId36" Type="http://schemas.openxmlformats.org/officeDocument/2006/relationships/image" Target="../media/image260.png"/><Relationship Id="rId10" Type="http://schemas.openxmlformats.org/officeDocument/2006/relationships/image" Target="../media/image676.png"/><Relationship Id="rId19" Type="http://schemas.openxmlformats.org/officeDocument/2006/relationships/image" Target="../media/image3111.png"/><Relationship Id="rId31" Type="http://schemas.openxmlformats.org/officeDocument/2006/relationships/image" Target="../media/image4311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4" Type="http://schemas.openxmlformats.org/officeDocument/2006/relationships/image" Target="../media/image2500.png"/><Relationship Id="rId22" Type="http://schemas.openxmlformats.org/officeDocument/2006/relationships/image" Target="../media/image3510.png"/><Relationship Id="rId27" Type="http://schemas.openxmlformats.org/officeDocument/2006/relationships/image" Target="../media/image1610.png"/><Relationship Id="rId30" Type="http://schemas.openxmlformats.org/officeDocument/2006/relationships/image" Target="../media/image4210.png"/><Relationship Id="rId35" Type="http://schemas.openxmlformats.org/officeDocument/2006/relationships/image" Target="../media/image259.png"/><Relationship Id="rId8" Type="http://schemas.openxmlformats.org/officeDocument/2006/relationships/image" Target="../media/image3011.png"/><Relationship Id="rId3" Type="http://schemas.openxmlformats.org/officeDocument/2006/relationships/image" Target="../media/image20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60.png"/><Relationship Id="rId18" Type="http://schemas.openxmlformats.org/officeDocument/2006/relationships/image" Target="../media/image266.png"/><Relationship Id="rId3" Type="http://schemas.openxmlformats.org/officeDocument/2006/relationships/image" Target="../media/image205.png"/><Relationship Id="rId7" Type="http://schemas.openxmlformats.org/officeDocument/2006/relationships/image" Target="../media/image284.png"/><Relationship Id="rId12" Type="http://schemas.openxmlformats.org/officeDocument/2006/relationships/image" Target="../media/image259.png"/><Relationship Id="rId17" Type="http://schemas.openxmlformats.org/officeDocument/2006/relationships/image" Target="../media/image26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19" Type="http://schemas.openxmlformats.org/officeDocument/2006/relationships/image" Target="../media/image267.png"/><Relationship Id="rId4" Type="http://schemas.openxmlformats.org/officeDocument/2006/relationships/image" Target="../media/image251.png"/><Relationship Id="rId9" Type="http://schemas.openxmlformats.org/officeDocument/2006/relationships/image" Target="../media/image286.png"/><Relationship Id="rId14" Type="http://schemas.openxmlformats.org/officeDocument/2006/relationships/image" Target="../media/image2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8" Type="http://schemas.openxmlformats.org/officeDocument/2006/relationships/image" Target="../media/image642.png"/><Relationship Id="rId26" Type="http://schemas.openxmlformats.org/officeDocument/2006/relationships/image" Target="../media/image298.png"/><Relationship Id="rId3" Type="http://schemas.openxmlformats.org/officeDocument/2006/relationships/image" Target="../media/image207.png"/><Relationship Id="rId21" Type="http://schemas.openxmlformats.org/officeDocument/2006/relationships/image" Target="../media/image208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7" Type="http://schemas.openxmlformats.org/officeDocument/2006/relationships/image" Target="../media/image641.png"/><Relationship Id="rId25" Type="http://schemas.openxmlformats.org/officeDocument/2006/relationships/image" Target="../media/image64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510.png"/><Relationship Id="rId20" Type="http://schemas.openxmlformats.org/officeDocument/2006/relationships/image" Target="../media/image643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24" Type="http://schemas.openxmlformats.org/officeDocument/2006/relationships/image" Target="../media/image297.png"/><Relationship Id="rId15" Type="http://schemas.openxmlformats.org/officeDocument/2006/relationships/image" Target="../media/image1111.png"/><Relationship Id="rId5" Type="http://schemas.openxmlformats.org/officeDocument/2006/relationships/image" Target="../media/image12100.png"/><Relationship Id="rId23" Type="http://schemas.openxmlformats.org/officeDocument/2006/relationships/image" Target="../media/image296.png"/><Relationship Id="rId10" Type="http://schemas.openxmlformats.org/officeDocument/2006/relationships/image" Target="../media/image676.png"/><Relationship Id="rId19" Type="http://schemas.openxmlformats.org/officeDocument/2006/relationships/image" Target="../media/image293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22" Type="http://schemas.openxmlformats.org/officeDocument/2006/relationships/image" Target="../media/image295.png"/><Relationship Id="rId27" Type="http://schemas.openxmlformats.org/officeDocument/2006/relationships/image" Target="../media/image64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26" Type="http://schemas.openxmlformats.org/officeDocument/2006/relationships/image" Target="../media/image298.png"/><Relationship Id="rId3" Type="http://schemas.openxmlformats.org/officeDocument/2006/relationships/image" Target="../media/image300.png"/><Relationship Id="rId7" Type="http://schemas.openxmlformats.org/officeDocument/2006/relationships/image" Target="../media/image91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3.png"/><Relationship Id="rId11" Type="http://schemas.openxmlformats.org/officeDocument/2006/relationships/image" Target="../media/image308.png"/><Relationship Id="rId5" Type="http://schemas.openxmlformats.org/officeDocument/2006/relationships/image" Target="../media/image302.png"/><Relationship Id="rId10" Type="http://schemas.openxmlformats.org/officeDocument/2006/relationships/image" Target="../media/image307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Relationship Id="rId27" Type="http://schemas.openxmlformats.org/officeDocument/2006/relationships/image" Target="../media/image6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18" Type="http://schemas.openxmlformats.org/officeDocument/2006/relationships/image" Target="../media/image1112.png"/><Relationship Id="rId3" Type="http://schemas.openxmlformats.org/officeDocument/2006/relationships/image" Target="../media/image4101.png"/><Relationship Id="rId21" Type="http://schemas.openxmlformats.org/officeDocument/2006/relationships/image" Target="../media/image1411.png"/><Relationship Id="rId12" Type="http://schemas.openxmlformats.org/officeDocument/2006/relationships/image" Target="../media/image710.png"/><Relationship Id="rId17" Type="http://schemas.openxmlformats.org/officeDocument/2006/relationships/image" Target="../media/image1612.png"/><Relationship Id="rId25" Type="http://schemas.openxmlformats.org/officeDocument/2006/relationships/image" Target="../media/image19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11.png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611.png"/><Relationship Id="rId24" Type="http://schemas.openxmlformats.org/officeDocument/2006/relationships/image" Target="../media/image1810.png"/><Relationship Id="rId15" Type="http://schemas.openxmlformats.org/officeDocument/2006/relationships/image" Target="../media/image4100.png"/><Relationship Id="rId23" Type="http://schemas.openxmlformats.org/officeDocument/2006/relationships/image" Target="../media/image1711.png"/><Relationship Id="rId10" Type="http://schemas.openxmlformats.org/officeDocument/2006/relationships/image" Target="../media/image321.png"/><Relationship Id="rId19" Type="http://schemas.openxmlformats.org/officeDocument/2006/relationships/image" Target="../media/image1211.png"/><Relationship Id="rId4" Type="http://schemas.openxmlformats.org/officeDocument/2006/relationships/image" Target="../media/image531.png"/><Relationship Id="rId14" Type="http://schemas.openxmlformats.org/officeDocument/2006/relationships/image" Target="../media/image912.png"/><Relationship Id="rId22" Type="http://schemas.openxmlformats.org/officeDocument/2006/relationships/image" Target="../media/image1512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229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16" Type="http://schemas.openxmlformats.org/officeDocument/2006/relationships/image" Target="../media/image475.png"/><Relationship Id="rId20" Type="http://schemas.openxmlformats.org/officeDocument/2006/relationships/image" Target="../media/image478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43.png"/><Relationship Id="rId18" Type="http://schemas.openxmlformats.org/officeDocument/2006/relationships/image" Target="../media/image230.png"/><Relationship Id="rId26" Type="http://schemas.openxmlformats.org/officeDocument/2006/relationships/image" Target="../media/image2240.png"/><Relationship Id="rId3" Type="http://schemas.openxmlformats.org/officeDocument/2006/relationships/image" Target="../media/image352.png"/><Relationship Id="rId21" Type="http://schemas.openxmlformats.org/officeDocument/2006/relationships/image" Target="../media/image1750.png"/><Relationship Id="rId7" Type="http://schemas.openxmlformats.org/officeDocument/2006/relationships/image" Target="../media/image309.png"/><Relationship Id="rId12" Type="http://schemas.openxmlformats.org/officeDocument/2006/relationships/image" Target="../media/image342.png"/><Relationship Id="rId17" Type="http://schemas.openxmlformats.org/officeDocument/2006/relationships/image" Target="../media/image347.png"/><Relationship Id="rId25" Type="http://schemas.openxmlformats.org/officeDocument/2006/relationships/image" Target="../media/image2150.png"/><Relationship Id="rId2" Type="http://schemas.openxmlformats.org/officeDocument/2006/relationships/image" Target="../media/image351.png"/><Relationship Id="rId16" Type="http://schemas.openxmlformats.org/officeDocument/2006/relationships/image" Target="../media/image346.png"/><Relationship Id="rId20" Type="http://schemas.openxmlformats.org/officeDocument/2006/relationships/image" Target="../media/image2090.png"/><Relationship Id="rId29" Type="http://schemas.openxmlformats.org/officeDocument/2006/relationships/image" Target="../media/image21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0.png"/><Relationship Id="rId11" Type="http://schemas.openxmlformats.org/officeDocument/2006/relationships/image" Target="../media/image341.png"/><Relationship Id="rId24" Type="http://schemas.openxmlformats.org/officeDocument/2006/relationships/image" Target="../media/image2220.png"/><Relationship Id="rId5" Type="http://schemas.openxmlformats.org/officeDocument/2006/relationships/image" Target="../media/image289.png"/><Relationship Id="rId15" Type="http://schemas.openxmlformats.org/officeDocument/2006/relationships/image" Target="../media/image345.png"/><Relationship Id="rId23" Type="http://schemas.openxmlformats.org/officeDocument/2006/relationships/image" Target="../media/image9100.png"/><Relationship Id="rId28" Type="http://schemas.openxmlformats.org/officeDocument/2006/relationships/image" Target="../media/image2260.png"/><Relationship Id="rId10" Type="http://schemas.openxmlformats.org/officeDocument/2006/relationships/image" Target="../media/image340.png"/><Relationship Id="rId4" Type="http://schemas.openxmlformats.org/officeDocument/2006/relationships/image" Target="../media/image287.png"/><Relationship Id="rId9" Type="http://schemas.openxmlformats.org/officeDocument/2006/relationships/image" Target="../media/image311.png"/><Relationship Id="rId14" Type="http://schemas.openxmlformats.org/officeDocument/2006/relationships/image" Target="../media/image344.png"/><Relationship Id="rId22" Type="http://schemas.openxmlformats.org/officeDocument/2006/relationships/image" Target="../media/image2180.png"/><Relationship Id="rId27" Type="http://schemas.openxmlformats.org/officeDocument/2006/relationships/image" Target="../media/image216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377.png"/><Relationship Id="rId18" Type="http://schemas.openxmlformats.org/officeDocument/2006/relationships/image" Target="../media/image382.png"/><Relationship Id="rId26" Type="http://schemas.openxmlformats.org/officeDocument/2006/relationships/image" Target="../media/image2150.png"/><Relationship Id="rId3" Type="http://schemas.openxmlformats.org/officeDocument/2006/relationships/image" Target="../media/image231.png"/><Relationship Id="rId21" Type="http://schemas.openxmlformats.org/officeDocument/2006/relationships/image" Target="../media/image2090.png"/><Relationship Id="rId7" Type="http://schemas.openxmlformats.org/officeDocument/2006/relationships/image" Target="../media/image371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5" Type="http://schemas.openxmlformats.org/officeDocument/2006/relationships/image" Target="../media/image222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380.png"/><Relationship Id="rId20" Type="http://schemas.openxmlformats.org/officeDocument/2006/relationships/image" Target="../media/image384.png"/><Relationship Id="rId29" Type="http://schemas.openxmlformats.org/officeDocument/2006/relationships/image" Target="../media/image22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4.png"/><Relationship Id="rId11" Type="http://schemas.openxmlformats.org/officeDocument/2006/relationships/image" Target="../media/image375.png"/><Relationship Id="rId24" Type="http://schemas.openxmlformats.org/officeDocument/2006/relationships/image" Target="../media/image9100.png"/><Relationship Id="rId5" Type="http://schemas.openxmlformats.org/officeDocument/2006/relationships/image" Target="../media/image370.png"/><Relationship Id="rId15" Type="http://schemas.openxmlformats.org/officeDocument/2006/relationships/image" Target="../media/image379.png"/><Relationship Id="rId23" Type="http://schemas.openxmlformats.org/officeDocument/2006/relationships/image" Target="../media/image2180.png"/><Relationship Id="rId28" Type="http://schemas.openxmlformats.org/officeDocument/2006/relationships/image" Target="../media/image2160.png"/><Relationship Id="rId10" Type="http://schemas.openxmlformats.org/officeDocument/2006/relationships/image" Target="../media/image374.png"/><Relationship Id="rId19" Type="http://schemas.openxmlformats.org/officeDocument/2006/relationships/image" Target="../media/image383.png"/><Relationship Id="rId4" Type="http://schemas.openxmlformats.org/officeDocument/2006/relationships/image" Target="../media/image369.png"/><Relationship Id="rId9" Type="http://schemas.openxmlformats.org/officeDocument/2006/relationships/image" Target="../media/image373.png"/><Relationship Id="rId14" Type="http://schemas.openxmlformats.org/officeDocument/2006/relationships/image" Target="../media/image378.png"/><Relationship Id="rId22" Type="http://schemas.openxmlformats.org/officeDocument/2006/relationships/image" Target="../media/image1750.png"/><Relationship Id="rId27" Type="http://schemas.openxmlformats.org/officeDocument/2006/relationships/image" Target="../media/image2240.png"/><Relationship Id="rId30" Type="http://schemas.openxmlformats.org/officeDocument/2006/relationships/image" Target="../media/image217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1.png"/><Relationship Id="rId13" Type="http://schemas.openxmlformats.org/officeDocument/2006/relationships/image" Target="../media/image2200.png"/><Relationship Id="rId18" Type="http://schemas.openxmlformats.org/officeDocument/2006/relationships/image" Target="../media/image234.png"/><Relationship Id="rId3" Type="http://schemas.openxmlformats.org/officeDocument/2006/relationships/image" Target="../media/image2040.png"/><Relationship Id="rId7" Type="http://schemas.openxmlformats.org/officeDocument/2006/relationships/image" Target="../media/image2080.png"/><Relationship Id="rId12" Type="http://schemas.openxmlformats.org/officeDocument/2006/relationships/image" Target="../media/image2190.png"/><Relationship Id="rId17" Type="http://schemas.openxmlformats.org/officeDocument/2006/relationships/image" Target="../media/image2270.png"/><Relationship Id="rId2" Type="http://schemas.openxmlformats.org/officeDocument/2006/relationships/image" Target="../media/image232.png"/><Relationship Id="rId16" Type="http://schemas.openxmlformats.org/officeDocument/2006/relationships/image" Target="../media/image22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70.png"/><Relationship Id="rId11" Type="http://schemas.openxmlformats.org/officeDocument/2006/relationships/image" Target="../media/image2140.png"/><Relationship Id="rId5" Type="http://schemas.openxmlformats.org/officeDocument/2006/relationships/image" Target="../media/image2060.png"/><Relationship Id="rId15" Type="http://schemas.openxmlformats.org/officeDocument/2006/relationships/image" Target="../media/image2230.png"/><Relationship Id="rId10" Type="http://schemas.openxmlformats.org/officeDocument/2006/relationships/image" Target="../media/image2130.png"/><Relationship Id="rId4" Type="http://schemas.openxmlformats.org/officeDocument/2006/relationships/image" Target="../media/image2050.png"/><Relationship Id="rId9" Type="http://schemas.openxmlformats.org/officeDocument/2006/relationships/image" Target="../media/image2120.png"/><Relationship Id="rId14" Type="http://schemas.openxmlformats.org/officeDocument/2006/relationships/image" Target="../media/image22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3" Type="http://schemas.openxmlformats.org/officeDocument/2006/relationships/image" Target="../media/image369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17" Type="http://schemas.openxmlformats.org/officeDocument/2006/relationships/image" Target="../media/image382.png"/><Relationship Id="rId2" Type="http://schemas.openxmlformats.org/officeDocument/2006/relationships/image" Target="../media/image187.png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354.png"/><Relationship Id="rId15" Type="http://schemas.openxmlformats.org/officeDocument/2006/relationships/image" Target="../media/image380.png"/><Relationship Id="rId10" Type="http://schemas.openxmlformats.org/officeDocument/2006/relationships/image" Target="../media/image375.png"/><Relationship Id="rId4" Type="http://schemas.openxmlformats.org/officeDocument/2006/relationships/image" Target="../media/image370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3" Type="http://schemas.openxmlformats.org/officeDocument/2006/relationships/image" Target="../media/image369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17" Type="http://schemas.openxmlformats.org/officeDocument/2006/relationships/image" Target="../media/image382.png"/><Relationship Id="rId2" Type="http://schemas.openxmlformats.org/officeDocument/2006/relationships/image" Target="../media/image194.png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354.png"/><Relationship Id="rId15" Type="http://schemas.openxmlformats.org/officeDocument/2006/relationships/image" Target="../media/image380.png"/><Relationship Id="rId10" Type="http://schemas.openxmlformats.org/officeDocument/2006/relationships/image" Target="../media/image375.png"/><Relationship Id="rId4" Type="http://schemas.openxmlformats.org/officeDocument/2006/relationships/image" Target="../media/image370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392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237.png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391.png"/><Relationship Id="rId15" Type="http://schemas.openxmlformats.org/officeDocument/2006/relationships/image" Target="../media/image266.png"/><Relationship Id="rId10" Type="http://schemas.openxmlformats.org/officeDocument/2006/relationships/image" Target="../media/image260.png"/><Relationship Id="rId9" Type="http://schemas.openxmlformats.org/officeDocument/2006/relationships/image" Target="../media/image259.png"/><Relationship Id="rId14" Type="http://schemas.openxmlformats.org/officeDocument/2006/relationships/image" Target="../media/image2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6.png"/><Relationship Id="rId18" Type="http://schemas.openxmlformats.org/officeDocument/2006/relationships/image" Target="../media/image389.png"/><Relationship Id="rId26" Type="http://schemas.openxmlformats.org/officeDocument/2006/relationships/image" Target="../media/image399.png"/><Relationship Id="rId3" Type="http://schemas.openxmlformats.org/officeDocument/2006/relationships/image" Target="../media/image264.png"/><Relationship Id="rId21" Type="http://schemas.openxmlformats.org/officeDocument/2006/relationships/image" Target="../media/image394.png"/><Relationship Id="rId34" Type="http://schemas.openxmlformats.org/officeDocument/2006/relationships/image" Target="../media/image412.png"/><Relationship Id="rId7" Type="http://schemas.openxmlformats.org/officeDocument/2006/relationships/image" Target="../media/image246.png"/><Relationship Id="rId12" Type="http://schemas.openxmlformats.org/officeDocument/2006/relationships/image" Target="../media/image365.png"/><Relationship Id="rId17" Type="http://schemas.openxmlformats.org/officeDocument/2006/relationships/image" Target="../media/image388.png"/><Relationship Id="rId25" Type="http://schemas.openxmlformats.org/officeDocument/2006/relationships/image" Target="../media/image398.png"/><Relationship Id="rId33" Type="http://schemas.openxmlformats.org/officeDocument/2006/relationships/image" Target="../media/image411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87.png"/><Relationship Id="rId20" Type="http://schemas.openxmlformats.org/officeDocument/2006/relationships/image" Target="../media/image393.png"/><Relationship Id="rId29" Type="http://schemas.openxmlformats.org/officeDocument/2006/relationships/image" Target="../media/image40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5.png"/><Relationship Id="rId11" Type="http://schemas.openxmlformats.org/officeDocument/2006/relationships/image" Target="../media/image364.png"/><Relationship Id="rId24" Type="http://schemas.openxmlformats.org/officeDocument/2006/relationships/image" Target="../media/image397.png"/><Relationship Id="rId32" Type="http://schemas.openxmlformats.org/officeDocument/2006/relationships/image" Target="../media/image410.png"/><Relationship Id="rId5" Type="http://schemas.openxmlformats.org/officeDocument/2006/relationships/image" Target="../media/image358.png"/><Relationship Id="rId15" Type="http://schemas.openxmlformats.org/officeDocument/2006/relationships/image" Target="../media/image385.png"/><Relationship Id="rId23" Type="http://schemas.openxmlformats.org/officeDocument/2006/relationships/image" Target="../media/image396.png"/><Relationship Id="rId28" Type="http://schemas.openxmlformats.org/officeDocument/2006/relationships/image" Target="../media/image402.png"/><Relationship Id="rId10" Type="http://schemas.openxmlformats.org/officeDocument/2006/relationships/image" Target="../media/image363.png"/><Relationship Id="rId19" Type="http://schemas.openxmlformats.org/officeDocument/2006/relationships/image" Target="../media/image390.png"/><Relationship Id="rId31" Type="http://schemas.openxmlformats.org/officeDocument/2006/relationships/image" Target="../media/image409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Relationship Id="rId22" Type="http://schemas.openxmlformats.org/officeDocument/2006/relationships/image" Target="../media/image395.png"/><Relationship Id="rId27" Type="http://schemas.openxmlformats.org/officeDocument/2006/relationships/image" Target="../media/image400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8" Type="http://schemas.openxmlformats.org/officeDocument/2006/relationships/image" Target="../media/image36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8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96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34" Type="http://schemas.openxmlformats.org/officeDocument/2006/relationships/image" Target="../media/image493.png"/><Relationship Id="rId50" Type="http://schemas.openxmlformats.org/officeDocument/2006/relationships/image" Target="../media/image2712.png"/><Relationship Id="rId55" Type="http://schemas.openxmlformats.org/officeDocument/2006/relationships/image" Target="../media/image276.png"/><Relationship Id="rId63" Type="http://schemas.openxmlformats.org/officeDocument/2006/relationships/image" Target="../media/image419.png"/><Relationship Id="rId46" Type="http://schemas.openxmlformats.org/officeDocument/2006/relationships/image" Target="../media/image502.png"/><Relationship Id="rId33" Type="http://schemas.openxmlformats.org/officeDocument/2006/relationships/image" Target="../media/image4670.png"/><Relationship Id="rId59" Type="http://schemas.openxmlformats.org/officeDocument/2006/relationships/image" Target="../media/image280.png"/><Relationship Id="rId2" Type="http://schemas.openxmlformats.org/officeDocument/2006/relationships/notesSlide" Target="../notesSlides/notesSlide39.xml"/><Relationship Id="rId41" Type="http://schemas.openxmlformats.org/officeDocument/2006/relationships/image" Target="../media/image498.png"/><Relationship Id="rId54" Type="http://schemas.openxmlformats.org/officeDocument/2006/relationships/image" Target="../media/image275.png"/><Relationship Id="rId62" Type="http://schemas.openxmlformats.org/officeDocument/2006/relationships/image" Target="../media/image418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32" Type="http://schemas.openxmlformats.org/officeDocument/2006/relationships/image" Target="../media/image4660.png"/><Relationship Id="rId53" Type="http://schemas.openxmlformats.org/officeDocument/2006/relationships/image" Target="../media/image274.png"/><Relationship Id="rId58" Type="http://schemas.openxmlformats.org/officeDocument/2006/relationships/image" Target="../media/image279.png"/><Relationship Id="rId49" Type="http://schemas.openxmlformats.org/officeDocument/2006/relationships/image" Target="../media/image272.png"/><Relationship Id="rId57" Type="http://schemas.openxmlformats.org/officeDocument/2006/relationships/image" Target="../media/image278.png"/><Relationship Id="rId61" Type="http://schemas.openxmlformats.org/officeDocument/2006/relationships/image" Target="../media/image282.png"/><Relationship Id="rId44" Type="http://schemas.openxmlformats.org/officeDocument/2006/relationships/image" Target="../media/image500.png"/><Relationship Id="rId31" Type="http://schemas.openxmlformats.org/officeDocument/2006/relationships/image" Target="../media/image4221.png"/><Relationship Id="rId52" Type="http://schemas.openxmlformats.org/officeDocument/2006/relationships/image" Target="../media/image273.png"/><Relationship Id="rId60" Type="http://schemas.openxmlformats.org/officeDocument/2006/relationships/image" Target="../media/image281.png"/><Relationship Id="rId65" Type="http://schemas.openxmlformats.org/officeDocument/2006/relationships/image" Target="../media/image422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30" Type="http://schemas.openxmlformats.org/officeDocument/2006/relationships/image" Target="../media/image3440.png"/><Relationship Id="rId35" Type="http://schemas.openxmlformats.org/officeDocument/2006/relationships/image" Target="../media/image438.png"/><Relationship Id="rId56" Type="http://schemas.openxmlformats.org/officeDocument/2006/relationships/image" Target="../media/image277.png"/><Relationship Id="rId64" Type="http://schemas.openxmlformats.org/officeDocument/2006/relationships/image" Target="../media/image421.png"/><Relationship Id="rId51" Type="http://schemas.openxmlformats.org/officeDocument/2006/relationships/image" Target="../media/image272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13" Type="http://schemas.openxmlformats.org/officeDocument/2006/relationships/image" Target="../media/image472.png"/><Relationship Id="rId39" Type="http://schemas.openxmlformats.org/officeDocument/2006/relationships/image" Target="../media/image496.png"/><Relationship Id="rId3" Type="http://schemas.openxmlformats.org/officeDocument/2006/relationships/image" Target="../media/image4180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33" Type="http://schemas.openxmlformats.org/officeDocument/2006/relationships/image" Target="../media/image432.png"/><Relationship Id="rId46" Type="http://schemas.openxmlformats.org/officeDocument/2006/relationships/image" Target="../media/image502.png"/><Relationship Id="rId2" Type="http://schemas.openxmlformats.org/officeDocument/2006/relationships/image" Target="../media/image236.png"/><Relationship Id="rId41" Type="http://schemas.openxmlformats.org/officeDocument/2006/relationships/image" Target="../media/image4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32" Type="http://schemas.openxmlformats.org/officeDocument/2006/relationships/image" Target="../media/image431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13" Type="http://schemas.openxmlformats.org/officeDocument/2006/relationships/image" Target="../media/image472.png"/><Relationship Id="rId39" Type="http://schemas.openxmlformats.org/officeDocument/2006/relationships/image" Target="../media/image496.png"/><Relationship Id="rId3" Type="http://schemas.openxmlformats.org/officeDocument/2006/relationships/image" Target="../media/image4180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33" Type="http://schemas.openxmlformats.org/officeDocument/2006/relationships/image" Target="../media/image432.png"/><Relationship Id="rId46" Type="http://schemas.openxmlformats.org/officeDocument/2006/relationships/image" Target="../media/image502.png"/><Relationship Id="rId2" Type="http://schemas.openxmlformats.org/officeDocument/2006/relationships/image" Target="../media/image250.png"/><Relationship Id="rId41" Type="http://schemas.openxmlformats.org/officeDocument/2006/relationships/image" Target="../media/image4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32" Type="http://schemas.openxmlformats.org/officeDocument/2006/relationships/image" Target="../media/image431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1.png"/><Relationship Id="rId18" Type="http://schemas.openxmlformats.org/officeDocument/2006/relationships/image" Target="../media/image433.png"/><Relationship Id="rId26" Type="http://schemas.openxmlformats.org/officeDocument/2006/relationships/image" Target="../media/image445.png"/><Relationship Id="rId39" Type="http://schemas.openxmlformats.org/officeDocument/2006/relationships/image" Target="../media/image496.png"/><Relationship Id="rId21" Type="http://schemas.openxmlformats.org/officeDocument/2006/relationships/image" Target="../media/image436.png"/><Relationship Id="rId34" Type="http://schemas.openxmlformats.org/officeDocument/2006/relationships/image" Target="../media/image419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275.png"/><Relationship Id="rId2" Type="http://schemas.openxmlformats.org/officeDocument/2006/relationships/image" Target="../media/image268.png"/><Relationship Id="rId16" Type="http://schemas.openxmlformats.org/officeDocument/2006/relationships/image" Target="../media/image426.png"/><Relationship Id="rId29" Type="http://schemas.openxmlformats.org/officeDocument/2006/relationships/image" Target="../media/image4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443.png"/><Relationship Id="rId32" Type="http://schemas.openxmlformats.org/officeDocument/2006/relationships/image" Target="../media/image282.png"/><Relationship Id="rId37" Type="http://schemas.openxmlformats.org/officeDocument/2006/relationships/image" Target="../media/image452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273.png"/><Relationship Id="rId15" Type="http://schemas.openxmlformats.org/officeDocument/2006/relationships/image" Target="../media/image425.png"/><Relationship Id="rId23" Type="http://schemas.openxmlformats.org/officeDocument/2006/relationships/image" Target="../media/image442.png"/><Relationship Id="rId28" Type="http://schemas.openxmlformats.org/officeDocument/2006/relationships/image" Target="../media/image447.png"/><Relationship Id="rId36" Type="http://schemas.openxmlformats.org/officeDocument/2006/relationships/image" Target="../media/image422.png"/><Relationship Id="rId10" Type="http://schemas.openxmlformats.org/officeDocument/2006/relationships/image" Target="../media/image278.png"/><Relationship Id="rId19" Type="http://schemas.openxmlformats.org/officeDocument/2006/relationships/image" Target="../media/image434.png"/><Relationship Id="rId31" Type="http://schemas.openxmlformats.org/officeDocument/2006/relationships/image" Target="../media/image451.png"/><Relationship Id="rId44" Type="http://schemas.openxmlformats.org/officeDocument/2006/relationships/image" Target="../media/image500.png"/><Relationship Id="rId4" Type="http://schemas.openxmlformats.org/officeDocument/2006/relationships/image" Target="../media/image2720.png"/><Relationship Id="rId9" Type="http://schemas.openxmlformats.org/officeDocument/2006/relationships/image" Target="../media/image277.png"/><Relationship Id="rId14" Type="http://schemas.openxmlformats.org/officeDocument/2006/relationships/image" Target="../media/image424.png"/><Relationship Id="rId22" Type="http://schemas.openxmlformats.org/officeDocument/2006/relationships/image" Target="../media/image437.png"/><Relationship Id="rId27" Type="http://schemas.openxmlformats.org/officeDocument/2006/relationships/image" Target="../media/image446.png"/><Relationship Id="rId30" Type="http://schemas.openxmlformats.org/officeDocument/2006/relationships/image" Target="../media/image449.png"/><Relationship Id="rId35" Type="http://schemas.openxmlformats.org/officeDocument/2006/relationships/image" Target="../media/image42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8" Type="http://schemas.openxmlformats.org/officeDocument/2006/relationships/image" Target="../media/image276.png"/><Relationship Id="rId3" Type="http://schemas.openxmlformats.org/officeDocument/2006/relationships/image" Target="../media/image2712.png"/><Relationship Id="rId12" Type="http://schemas.openxmlformats.org/officeDocument/2006/relationships/image" Target="../media/image280.png"/><Relationship Id="rId17" Type="http://schemas.openxmlformats.org/officeDocument/2006/relationships/image" Target="../media/image429.png"/><Relationship Id="rId25" Type="http://schemas.openxmlformats.org/officeDocument/2006/relationships/image" Target="../media/image444.png"/><Relationship Id="rId33" Type="http://schemas.openxmlformats.org/officeDocument/2006/relationships/image" Target="../media/image418.png"/><Relationship Id="rId38" Type="http://schemas.openxmlformats.org/officeDocument/2006/relationships/image" Target="../media/image453.png"/><Relationship Id="rId46" Type="http://schemas.openxmlformats.org/officeDocument/2006/relationships/image" Target="../media/image502.png"/><Relationship Id="rId20" Type="http://schemas.openxmlformats.org/officeDocument/2006/relationships/image" Target="../media/image435.png"/><Relationship Id="rId41" Type="http://schemas.openxmlformats.org/officeDocument/2006/relationships/image" Target="../media/image498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39" Type="http://schemas.openxmlformats.org/officeDocument/2006/relationships/image" Target="../media/image496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475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46" Type="http://schemas.openxmlformats.org/officeDocument/2006/relationships/image" Target="../media/image502.png"/><Relationship Id="rId20" Type="http://schemas.openxmlformats.org/officeDocument/2006/relationships/image" Target="../media/image478.png"/><Relationship Id="rId41" Type="http://schemas.openxmlformats.org/officeDocument/2006/relationships/image" Target="../media/image49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38.png"/><Relationship Id="rId21" Type="http://schemas.openxmlformats.org/officeDocument/2006/relationships/image" Target="../media/image2711.png"/><Relationship Id="rId12" Type="http://schemas.openxmlformats.org/officeDocument/2006/relationships/image" Target="../media/image813.png"/><Relationship Id="rId17" Type="http://schemas.openxmlformats.org/officeDocument/2006/relationships/image" Target="../media/image1611.png"/><Relationship Id="rId2" Type="http://schemas.openxmlformats.org/officeDocument/2006/relationships/image" Target="../media/image516.png"/><Relationship Id="rId16" Type="http://schemas.openxmlformats.org/officeDocument/2006/relationships/image" Target="../media/image1510.png"/><Relationship Id="rId20" Type="http://schemas.openxmlformats.org/officeDocument/2006/relationships/image" Target="../media/image26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19" Type="http://schemas.openxmlformats.org/officeDocument/2006/relationships/image" Target="../media/image2511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4" Type="http://schemas.openxmlformats.org/officeDocument/2006/relationships/image" Target="../media/image39.png"/><Relationship Id="rId22" Type="http://schemas.openxmlformats.org/officeDocument/2006/relationships/image" Target="../media/image2810.png"/></Relationships>
</file>

<file path=ppt/slides/_rels/slide9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67.png"/><Relationship Id="rId26" Type="http://schemas.openxmlformats.org/officeDocument/2006/relationships/image" Target="../media/image474.png"/><Relationship Id="rId39" Type="http://schemas.openxmlformats.org/officeDocument/2006/relationships/image" Target="../media/image486.png"/><Relationship Id="rId13" Type="http://schemas.openxmlformats.org/officeDocument/2006/relationships/image" Target="../media/image515.png"/><Relationship Id="rId21" Type="http://schemas.openxmlformats.org/officeDocument/2006/relationships/image" Target="../media/image471.png"/><Relationship Id="rId34" Type="http://schemas.openxmlformats.org/officeDocument/2006/relationships/image" Target="../media/image481.png"/><Relationship Id="rId42" Type="http://schemas.openxmlformats.org/officeDocument/2006/relationships/image" Target="../media/image489.png"/><Relationship Id="rId47" Type="http://schemas.openxmlformats.org/officeDocument/2006/relationships/image" Target="../media/image492.png"/><Relationship Id="rId50" Type="http://schemas.openxmlformats.org/officeDocument/2006/relationships/image" Target="../media/image496.png"/><Relationship Id="rId55" Type="http://schemas.openxmlformats.org/officeDocument/2006/relationships/image" Target="../media/image500.png"/><Relationship Id="rId7" Type="http://schemas.openxmlformats.org/officeDocument/2006/relationships/image" Target="../media/image50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465.png"/><Relationship Id="rId29" Type="http://schemas.openxmlformats.org/officeDocument/2006/relationships/image" Target="../media/image4480.png"/><Relationship Id="rId24" Type="http://schemas.openxmlformats.org/officeDocument/2006/relationships/image" Target="../media/image472.png"/><Relationship Id="rId32" Type="http://schemas.openxmlformats.org/officeDocument/2006/relationships/image" Target="../media/image479.png"/><Relationship Id="rId37" Type="http://schemas.openxmlformats.org/officeDocument/2006/relationships/image" Target="../media/image484.png"/><Relationship Id="rId40" Type="http://schemas.openxmlformats.org/officeDocument/2006/relationships/image" Target="../media/image487.png"/><Relationship Id="rId45" Type="http://schemas.openxmlformats.org/officeDocument/2006/relationships/image" Target="../media/image490.png"/><Relationship Id="rId53" Type="http://schemas.openxmlformats.org/officeDocument/2006/relationships/image" Target="../media/image260.png"/><Relationship Id="rId58" Type="http://schemas.openxmlformats.org/officeDocument/2006/relationships/image" Target="../media/image503.png"/><Relationship Id="rId11" Type="http://schemas.openxmlformats.org/officeDocument/2006/relationships/image" Target="../media/image513.png"/><Relationship Id="rId5" Type="http://schemas.openxmlformats.org/officeDocument/2006/relationships/image" Target="../media/image507.png"/><Relationship Id="rId19" Type="http://schemas.openxmlformats.org/officeDocument/2006/relationships/image" Target="../media/image468.png"/><Relationship Id="rId14" Type="http://schemas.openxmlformats.org/officeDocument/2006/relationships/image" Target="../media/image4180.png"/><Relationship Id="rId22" Type="http://schemas.openxmlformats.org/officeDocument/2006/relationships/image" Target="../media/image427.png"/><Relationship Id="rId27" Type="http://schemas.openxmlformats.org/officeDocument/2006/relationships/image" Target="../media/image475.png"/><Relationship Id="rId30" Type="http://schemas.openxmlformats.org/officeDocument/2006/relationships/image" Target="../media/image477.png"/><Relationship Id="rId35" Type="http://schemas.openxmlformats.org/officeDocument/2006/relationships/image" Target="../media/image482.png"/><Relationship Id="rId43" Type="http://schemas.openxmlformats.org/officeDocument/2006/relationships/image" Target="../media/image431.png"/><Relationship Id="rId48" Type="http://schemas.openxmlformats.org/officeDocument/2006/relationships/image" Target="../media/image494.png"/><Relationship Id="rId56" Type="http://schemas.openxmlformats.org/officeDocument/2006/relationships/image" Target="../media/image501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Relationship Id="rId51" Type="http://schemas.openxmlformats.org/officeDocument/2006/relationships/image" Target="../media/image497.png"/><Relationship Id="rId8" Type="http://schemas.openxmlformats.org/officeDocument/2006/relationships/image" Target="../media/image510.png"/><Relationship Id="rId3" Type="http://schemas.openxmlformats.org/officeDocument/2006/relationships/image" Target="../media/image269.png"/><Relationship Id="rId17" Type="http://schemas.openxmlformats.org/officeDocument/2006/relationships/image" Target="../media/image466.png"/><Relationship Id="rId25" Type="http://schemas.openxmlformats.org/officeDocument/2006/relationships/image" Target="../media/image473.png"/><Relationship Id="rId33" Type="http://schemas.openxmlformats.org/officeDocument/2006/relationships/image" Target="../media/image480.png"/><Relationship Id="rId38" Type="http://schemas.openxmlformats.org/officeDocument/2006/relationships/image" Target="../media/image485.png"/><Relationship Id="rId46" Type="http://schemas.openxmlformats.org/officeDocument/2006/relationships/image" Target="../media/image491.png"/><Relationship Id="rId59" Type="http://schemas.openxmlformats.org/officeDocument/2006/relationships/image" Target="../media/image504.png"/><Relationship Id="rId12" Type="http://schemas.openxmlformats.org/officeDocument/2006/relationships/image" Target="../media/image514.png"/><Relationship Id="rId20" Type="http://schemas.openxmlformats.org/officeDocument/2006/relationships/image" Target="../media/image469.png"/><Relationship Id="rId41" Type="http://schemas.openxmlformats.org/officeDocument/2006/relationships/image" Target="../media/image488.png"/><Relationship Id="rId54" Type="http://schemas.openxmlformats.org/officeDocument/2006/relationships/image" Target="../media/image4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8.png"/><Relationship Id="rId15" Type="http://schemas.openxmlformats.org/officeDocument/2006/relationships/image" Target="../media/image4190.png"/><Relationship Id="rId23" Type="http://schemas.openxmlformats.org/officeDocument/2006/relationships/image" Target="../media/image428.png"/><Relationship Id="rId28" Type="http://schemas.openxmlformats.org/officeDocument/2006/relationships/image" Target="../media/image476.png"/><Relationship Id="rId36" Type="http://schemas.openxmlformats.org/officeDocument/2006/relationships/image" Target="../media/image483.png"/><Relationship Id="rId49" Type="http://schemas.openxmlformats.org/officeDocument/2006/relationships/image" Target="../media/image495.png"/><Relationship Id="rId57" Type="http://schemas.openxmlformats.org/officeDocument/2006/relationships/image" Target="../media/image502.png"/><Relationship Id="rId31" Type="http://schemas.openxmlformats.org/officeDocument/2006/relationships/image" Target="../media/image478.png"/><Relationship Id="rId44" Type="http://schemas.openxmlformats.org/officeDocument/2006/relationships/image" Target="../media/image432.png"/><Relationship Id="rId52" Type="http://schemas.openxmlformats.org/officeDocument/2006/relationships/image" Target="../media/image498.png"/><Relationship Id="rId10" Type="http://schemas.openxmlformats.org/officeDocument/2006/relationships/image" Target="../media/image51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9.png"/><Relationship Id="rId21" Type="http://schemas.openxmlformats.org/officeDocument/2006/relationships/image" Target="../media/image524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63" Type="http://schemas.openxmlformats.org/officeDocument/2006/relationships/image" Target="../media/image552.png"/><Relationship Id="rId68" Type="http://schemas.openxmlformats.org/officeDocument/2006/relationships/image" Target="../media/image557.png"/><Relationship Id="rId16" Type="http://schemas.openxmlformats.org/officeDocument/2006/relationships/image" Target="../media/image519.png"/><Relationship Id="rId11" Type="http://schemas.openxmlformats.org/officeDocument/2006/relationships/image" Target="../media/image471.png"/><Relationship Id="rId24" Type="http://schemas.openxmlformats.org/officeDocument/2006/relationships/image" Target="../media/image527.png"/><Relationship Id="rId32" Type="http://schemas.openxmlformats.org/officeDocument/2006/relationships/image" Target="../media/image536.png"/><Relationship Id="rId37" Type="http://schemas.openxmlformats.org/officeDocument/2006/relationships/image" Target="../media/image492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55.png"/><Relationship Id="rId74" Type="http://schemas.openxmlformats.org/officeDocument/2006/relationships/image" Target="../media/image459.png"/><Relationship Id="rId79" Type="http://schemas.openxmlformats.org/officeDocument/2006/relationships/image" Target="../media/image568.png"/><Relationship Id="rId5" Type="http://schemas.openxmlformats.org/officeDocument/2006/relationships/image" Target="../media/image4190.png"/><Relationship Id="rId61" Type="http://schemas.openxmlformats.org/officeDocument/2006/relationships/image" Target="../media/image550.png"/><Relationship Id="rId19" Type="http://schemas.openxmlformats.org/officeDocument/2006/relationships/image" Target="../media/image522.png"/><Relationship Id="rId14" Type="http://schemas.openxmlformats.org/officeDocument/2006/relationships/image" Target="../media/image472.png"/><Relationship Id="rId22" Type="http://schemas.openxmlformats.org/officeDocument/2006/relationships/image" Target="../media/image525.png"/><Relationship Id="rId27" Type="http://schemas.openxmlformats.org/officeDocument/2006/relationships/image" Target="../media/image530.png"/><Relationship Id="rId30" Type="http://schemas.openxmlformats.org/officeDocument/2006/relationships/image" Target="../media/image534.png"/><Relationship Id="rId35" Type="http://schemas.openxmlformats.org/officeDocument/2006/relationships/image" Target="../media/image490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553.png"/><Relationship Id="rId69" Type="http://schemas.openxmlformats.org/officeDocument/2006/relationships/image" Target="../media/image558.png"/><Relationship Id="rId77" Type="http://schemas.openxmlformats.org/officeDocument/2006/relationships/image" Target="../media/image566.png"/><Relationship Id="rId8" Type="http://schemas.openxmlformats.org/officeDocument/2006/relationships/image" Target="../media/image467.png"/><Relationship Id="rId51" Type="http://schemas.openxmlformats.org/officeDocument/2006/relationships/image" Target="../media/image540.png"/><Relationship Id="rId72" Type="http://schemas.openxmlformats.org/officeDocument/2006/relationships/image" Target="../media/image457.png"/><Relationship Id="rId80" Type="http://schemas.openxmlformats.org/officeDocument/2006/relationships/image" Target="../media/image569.png"/><Relationship Id="rId3" Type="http://schemas.openxmlformats.org/officeDocument/2006/relationships/image" Target="../media/image249.png"/><Relationship Id="rId12" Type="http://schemas.openxmlformats.org/officeDocument/2006/relationships/image" Target="../media/image427.png"/><Relationship Id="rId17" Type="http://schemas.openxmlformats.org/officeDocument/2006/relationships/image" Target="../media/image520.png"/><Relationship Id="rId25" Type="http://schemas.openxmlformats.org/officeDocument/2006/relationships/image" Target="../media/image528.png"/><Relationship Id="rId33" Type="http://schemas.openxmlformats.org/officeDocument/2006/relationships/image" Target="../media/image431.png"/><Relationship Id="rId38" Type="http://schemas.openxmlformats.org/officeDocument/2006/relationships/image" Target="../media/image537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Relationship Id="rId20" Type="http://schemas.openxmlformats.org/officeDocument/2006/relationships/image" Target="../media/image523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455.png"/><Relationship Id="rId75" Type="http://schemas.openxmlformats.org/officeDocument/2006/relationships/image" Target="../media/image4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5.png"/><Relationship Id="rId15" Type="http://schemas.openxmlformats.org/officeDocument/2006/relationships/image" Target="../media/image518.png"/><Relationship Id="rId23" Type="http://schemas.openxmlformats.org/officeDocument/2006/relationships/image" Target="../media/image526.png"/><Relationship Id="rId28" Type="http://schemas.openxmlformats.org/officeDocument/2006/relationships/image" Target="../media/image532.png"/><Relationship Id="rId36" Type="http://schemas.openxmlformats.org/officeDocument/2006/relationships/image" Target="../media/image491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10" Type="http://schemas.openxmlformats.org/officeDocument/2006/relationships/image" Target="../media/image469.png"/><Relationship Id="rId31" Type="http://schemas.openxmlformats.org/officeDocument/2006/relationships/image" Target="../media/image535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458.png"/><Relationship Id="rId78" Type="http://schemas.openxmlformats.org/officeDocument/2006/relationships/image" Target="../media/image567.png"/><Relationship Id="rId4" Type="http://schemas.openxmlformats.org/officeDocument/2006/relationships/image" Target="../media/image4180.png"/><Relationship Id="rId9" Type="http://schemas.openxmlformats.org/officeDocument/2006/relationships/image" Target="../media/image468.png"/><Relationship Id="rId13" Type="http://schemas.openxmlformats.org/officeDocument/2006/relationships/image" Target="../media/image428.png"/><Relationship Id="rId18" Type="http://schemas.openxmlformats.org/officeDocument/2006/relationships/image" Target="../media/image521.png"/><Relationship Id="rId39" Type="http://schemas.openxmlformats.org/officeDocument/2006/relationships/image" Target="../media/image538.png"/><Relationship Id="rId34" Type="http://schemas.openxmlformats.org/officeDocument/2006/relationships/image" Target="../media/image43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76" Type="http://schemas.openxmlformats.org/officeDocument/2006/relationships/image" Target="../media/image565.png"/><Relationship Id="rId7" Type="http://schemas.openxmlformats.org/officeDocument/2006/relationships/image" Target="../media/image466.png"/><Relationship Id="rId71" Type="http://schemas.openxmlformats.org/officeDocument/2006/relationships/image" Target="../media/image456.png"/><Relationship Id="rId2" Type="http://schemas.openxmlformats.org/officeDocument/2006/relationships/notesSlide" Target="../notesSlides/notesSlide42.xml"/><Relationship Id="rId29" Type="http://schemas.openxmlformats.org/officeDocument/2006/relationships/image" Target="../media/image533.png"/></Relationships>
</file>

<file path=ppt/slides/_rels/slide93.xml.rels><?xml version="1.0" encoding="UTF-8" standalone="yes"?>
<Relationships xmlns="http://schemas.openxmlformats.org/package/2006/relationships"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71" Type="http://schemas.openxmlformats.org/officeDocument/2006/relationships/image" Target="../media/image456.png"/><Relationship Id="rId2" Type="http://schemas.openxmlformats.org/officeDocument/2006/relationships/image" Target="../media/image288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9" Type="http://schemas.openxmlformats.org/officeDocument/2006/relationships/image" Target="../media/image504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4" Type="http://schemas.openxmlformats.org/officeDocument/2006/relationships/image" Target="../media/image499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67" Type="http://schemas.openxmlformats.org/officeDocument/2006/relationships/image" Target="../media/image556.png"/><Relationship Id="rId46" Type="http://schemas.openxmlformats.org/officeDocument/2006/relationships/image" Target="../media/image501.png"/></Relationships>
</file>

<file path=ppt/slides/_rels/slide94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271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3" Type="http://schemas.openxmlformats.org/officeDocument/2006/relationships/image" Target="../media/image294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292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81" Type="http://schemas.openxmlformats.org/officeDocument/2006/relationships/image" Target="../media/image304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6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313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81" Type="http://schemas.openxmlformats.org/officeDocument/2006/relationships/image" Target="../media/image314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18" Type="http://schemas.openxmlformats.org/officeDocument/2006/relationships/image" Target="../media/image575.png"/><Relationship Id="rId26" Type="http://schemas.openxmlformats.org/officeDocument/2006/relationships/image" Target="../media/image583.png"/><Relationship Id="rId21" Type="http://schemas.openxmlformats.org/officeDocument/2006/relationships/image" Target="../media/image578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5" Type="http://schemas.openxmlformats.org/officeDocument/2006/relationships/image" Target="../media/image582.png"/><Relationship Id="rId2" Type="http://schemas.openxmlformats.org/officeDocument/2006/relationships/image" Target="../media/image315.png"/><Relationship Id="rId16" Type="http://schemas.openxmlformats.org/officeDocument/2006/relationships/image" Target="../media/image1170.png"/><Relationship Id="rId20" Type="http://schemas.openxmlformats.org/officeDocument/2006/relationships/image" Target="../media/image5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24" Type="http://schemas.openxmlformats.org/officeDocument/2006/relationships/image" Target="../media/image581.png"/><Relationship Id="rId5" Type="http://schemas.openxmlformats.org/officeDocument/2006/relationships/image" Target="../media/image1442.png"/><Relationship Id="rId23" Type="http://schemas.openxmlformats.org/officeDocument/2006/relationships/image" Target="../media/image580.png"/><Relationship Id="rId10" Type="http://schemas.openxmlformats.org/officeDocument/2006/relationships/image" Target="../media/image4601.png"/><Relationship Id="rId19" Type="http://schemas.openxmlformats.org/officeDocument/2006/relationships/image" Target="../media/image576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Relationship Id="rId22" Type="http://schemas.openxmlformats.org/officeDocument/2006/relationships/image" Target="../media/image579.png"/><Relationship Id="rId27" Type="http://schemas.openxmlformats.org/officeDocument/2006/relationships/image" Target="../media/image584.png"/></Relationships>
</file>

<file path=ppt/slides/_rels/slide9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316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2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17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9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318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615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D834-5605-6A41-B05B-EAAFE4BBC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Dynamic Probabilistic Relational Models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AABFBC7-B07A-B627-22DD-79D863BEBB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Lifted Exact Inference:</a:t>
            </a:r>
            <a:br>
              <a:rPr lang="en-GB" dirty="0"/>
            </a:br>
            <a:r>
              <a:rPr lang="en-GB" dirty="0"/>
              <a:t>Lifted Variable Elimination</a:t>
            </a:r>
          </a:p>
          <a:p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0FEC4-994B-4180-97FD-3AEA642A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79277F-A9B2-790C-7668-47797B7125A9}"/>
              </a:ext>
            </a:extLst>
          </p:cNvPr>
          <p:cNvGrpSpPr/>
          <p:nvPr/>
        </p:nvGrpSpPr>
        <p:grpSpPr>
          <a:xfrm>
            <a:off x="7392144" y="2924944"/>
            <a:ext cx="4820224" cy="3502517"/>
            <a:chOff x="7048506" y="2406746"/>
            <a:chExt cx="4820224" cy="350251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2761A2-6DD9-EBC6-126C-046A929D76F1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A848E8D-FAA2-61AE-E242-13E580D77F23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7E10B6-BC8E-E747-0D7E-6D7E14FBA9EC}"/>
                </a:ext>
              </a:extLst>
            </p:cNvPr>
            <p:cNvCxnSpPr>
              <a:cxnSpLocks/>
              <a:stCxn id="59" idx="0"/>
              <a:endCxn id="18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836DF5A-0183-AB86-E0FB-045AB9DAD2B6}"/>
                </a:ext>
              </a:extLst>
            </p:cNvPr>
            <p:cNvCxnSpPr>
              <a:cxnSpLocks/>
              <a:stCxn id="9" idx="0"/>
              <a:endCxn id="20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BF871D-E556-E9EC-544C-FFEB564BCCDA}"/>
                </a:ext>
              </a:extLst>
            </p:cNvPr>
            <p:cNvCxnSpPr>
              <a:cxnSpLocks/>
              <a:stCxn id="20" idx="0"/>
              <a:endCxn id="23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EEA2E6-2FFC-D9B6-AA0A-7AC054D765D5}"/>
                </a:ext>
              </a:extLst>
            </p:cNvPr>
            <p:cNvCxnSpPr>
              <a:cxnSpLocks/>
              <a:stCxn id="21" idx="0"/>
              <a:endCxn id="17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F71AD6-331F-59BF-AB18-FF30BB917E2F}"/>
                </a:ext>
              </a:extLst>
            </p:cNvPr>
            <p:cNvCxnSpPr>
              <a:cxnSpLocks/>
              <a:stCxn id="25" idx="0"/>
              <a:endCxn id="17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EC7966D-B064-672E-6A66-A3852EC05122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3C6DEF-0EEE-6790-6F31-96B8C26324F5}"/>
                </a:ext>
              </a:extLst>
            </p:cNvPr>
            <p:cNvCxnSpPr>
              <a:cxnSpLocks/>
              <a:stCxn id="15" idx="0"/>
              <a:endCxn id="17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1C39B6-0DF0-0944-17C5-E8AD5E75E209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EEA52B6-C2A5-8BDA-FA3F-340A1EF62D2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649A02-BDAB-ACF0-7A46-0C97974EBB78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15B66-671C-F061-BD61-BA608A0C559E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7E143B1-DED7-8817-967C-BFF613AD9A1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6FBF78F-77BA-17B0-49CD-A52099899F89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80DBE4A-BE97-75B1-47D2-5A06F0AFF5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FEEEA6A-3ADE-F087-3684-2F94FD1BD0E6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21A2DA5-23B3-1A75-99F6-FCB8F4E6B4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A6FA4A-2B70-9940-64D6-F332DB085979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8ECC8B-9128-7F5A-B96F-B75D0FFF1FB4}"/>
                </a:ext>
              </a:extLst>
            </p:cNvPr>
            <p:cNvCxnSpPr>
              <a:cxnSpLocks/>
              <a:stCxn id="54" idx="0"/>
              <a:endCxn id="18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63BCA0-2447-10C8-11BC-C12DF62B3139}"/>
                </a:ext>
              </a:extLst>
            </p:cNvPr>
            <p:cNvCxnSpPr>
              <a:cxnSpLocks/>
              <a:stCxn id="18" idx="0"/>
              <a:endCxn id="25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D072C50-A349-419D-8248-35B4554C1193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BF7ECE-60B0-8645-98AA-CFFC0238FD38}"/>
                </a:ext>
              </a:extLst>
            </p:cNvPr>
            <p:cNvCxnSpPr>
              <a:cxnSpLocks/>
              <a:stCxn id="23" idx="0"/>
              <a:endCxn id="19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503F68-020A-F6DA-FE65-9684DD95AC0E}"/>
                </a:ext>
              </a:extLst>
            </p:cNvPr>
            <p:cNvCxnSpPr>
              <a:cxnSpLocks/>
              <a:stCxn id="19" idx="0"/>
              <a:endCxn id="21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052DD7A-1B07-4C3F-6616-923A4683B4FF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431D134-E4DD-1B78-BC56-631D8E63D820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FB03B5-3BB2-0DF9-81AF-C66CD89A902E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90F478F-5191-AD01-2FFB-C37330DF41E9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F23D1B3-022D-AC18-976B-624D50278FAD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64AD83B-C43B-9CF8-5216-2EADFBBC83C0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B0C6BBC-F664-3A0C-EA8B-E4191E833D22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A3D4429-2BFD-4EF4-FF66-F8057FF97F00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603F6515-5B0D-7C5B-54F4-7666796EB78B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8A64E0F-B690-C799-2D75-B4377FC3F2E8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6AE4933-938D-0F1D-88E7-C61564729D45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7F547F6-3044-34F3-D950-D619FD75DA7C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0E6C5FA-7A8D-1818-2D86-22E6F2D09A34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3138577-EEFF-2FCC-1E8E-F4B483E66F27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BB5BAB0-8CE4-2556-8B56-3E91892637F6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D928EF4-A534-B9C3-47E0-2F40842D6573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4DF4C37-B062-CE7C-CA59-2D766F72A544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D518BB2-C09F-AD05-D332-ED5FF65B6D07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3254195-3C76-5374-6DB3-5BF9F4292A97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EC577FD-76D1-96DC-5532-B09ADF526437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55A79F5-38AA-BC57-8E27-A67747F5957D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FAB58B7-809E-8B5E-1A79-955CA95E2C42}"/>
                </a:ext>
              </a:extLst>
            </p:cNvPr>
            <p:cNvCxnSpPr>
              <a:cxnSpLocks/>
              <a:stCxn id="52" idx="0"/>
              <a:endCxn id="54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6F4038B-1BF7-B7F7-8A8B-F868481D335A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F0A9349-6AFE-8C5D-3DBF-00B83B380F4A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F2D936-1AE5-B782-015A-75A40FD72BED}"/>
                </a:ext>
              </a:extLst>
            </p:cNvPr>
            <p:cNvCxnSpPr>
              <a:cxnSpLocks/>
              <a:stCxn id="55" idx="0"/>
              <a:endCxn id="58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3C42EFA-73CC-FD8F-BDE8-0877F853E571}"/>
                </a:ext>
              </a:extLst>
            </p:cNvPr>
            <p:cNvCxnSpPr>
              <a:cxnSpLocks/>
              <a:stCxn id="58" idx="0"/>
              <a:endCxn id="59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FA3248-EA44-8CF5-61D2-577CBD954A36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EC49685-8C61-FB47-CADC-4FD43E91E45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2FD87F1-74C4-C8A9-FBFC-527EDC3C112F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46B54F2-1DE5-808C-41D8-F72E670D5818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C62D75D-C24C-F924-E348-1942541057EB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B38D979-759D-479A-C792-4968E93FCC7B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23578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C7E676-3D2E-E3C8-1DEB-6D9449BC285A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751"/>
            <a:ext cx="11087100" cy="948977"/>
          </a:xfrm>
        </p:spPr>
        <p:txBody>
          <a:bodyPr/>
          <a:lstStyle/>
          <a:p>
            <a:pPr algn="l"/>
            <a:r>
              <a:rPr lang="en-US" sz="3200" dirty="0"/>
              <a:t>Equivalent Ground </a:t>
            </a:r>
            <a:br>
              <a:rPr lang="en-US" sz="3200" dirty="0"/>
            </a:br>
            <a:r>
              <a:rPr lang="en-US" sz="3200" dirty="0"/>
              <a:t>Eliminations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CD6D723B-C72A-6E42-A713-6468B9BA6CD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Let us concentrate</a:t>
                </a:r>
                <a:br>
                  <a:rPr lang="en-GB" dirty="0"/>
                </a:br>
                <a:r>
                  <a:rPr lang="en-GB" dirty="0"/>
                  <a:t>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𝑎𝑙𝑖𝑐𝑒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r>
                  <a:rPr lang="en-GB" dirty="0"/>
                  <a:t> parts</a:t>
                </a:r>
                <a:br>
                  <a:rPr lang="en-GB" dirty="0"/>
                </a:br>
                <a:r>
                  <a:rPr lang="en-GB" dirty="0"/>
                  <a:t>first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CD6D723B-C72A-6E42-A713-6468B9BA6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C89A92-C1FE-B449-AFA6-94BB20EFBA73}"/>
              </a:ext>
            </a:extLst>
          </p:cNvPr>
          <p:cNvGrpSpPr/>
          <p:nvPr/>
        </p:nvGrpSpPr>
        <p:grpSpPr>
          <a:xfrm>
            <a:off x="228872" y="3845302"/>
            <a:ext cx="5606387" cy="2078523"/>
            <a:chOff x="214975" y="3467006"/>
            <a:chExt cx="5606387" cy="2078523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51BC956-9C40-2943-BA73-810588A1E907}"/>
                </a:ext>
              </a:extLst>
            </p:cNvPr>
            <p:cNvCxnSpPr>
              <a:cxnSpLocks/>
              <a:stCxn id="174" idx="0"/>
              <a:endCxn id="187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8230E4B-A36D-D44D-8F6F-F621E67FE823}"/>
                </a:ext>
              </a:extLst>
            </p:cNvPr>
            <p:cNvCxnSpPr>
              <a:cxnSpLocks/>
              <a:stCxn id="176" idx="2"/>
              <a:endCxn id="185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1491296-AEAE-4F40-85B3-A0C0A92A20FB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A69364F-361A-274B-BBDD-6C96CFC30F0B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44E0ABA-FC4F-384B-AAB2-A081B8590E06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9C99C84-B5FD-684C-A8D1-C85E42FB3173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EB79430-9551-284E-B190-18FE081B0E29}"/>
                </a:ext>
              </a:extLst>
            </p:cNvPr>
            <p:cNvCxnSpPr>
              <a:cxnSpLocks/>
              <a:stCxn id="185" idx="2"/>
              <a:endCxn id="177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C7599EC-CE2A-5D46-8BE9-2CC60663083E}"/>
                </a:ext>
              </a:extLst>
            </p:cNvPr>
            <p:cNvCxnSpPr>
              <a:cxnSpLocks/>
              <a:stCxn id="177" idx="6"/>
              <a:endCxn id="182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35F0CB9-C4B3-2B4C-BCD5-4659B1245367}"/>
                </a:ext>
              </a:extLst>
            </p:cNvPr>
            <p:cNvCxnSpPr>
              <a:cxnSpLocks/>
              <a:stCxn id="182" idx="2"/>
              <a:endCxn id="175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0AD3AAC-25FA-184E-B0A4-F7BB7AAED091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CB787F0-7D01-324C-AF3C-7B5E0820DC2D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4E672-CC4C-6347-A9E9-0AA20CDC1FD8}"/>
                </a:ext>
              </a:extLst>
            </p:cNvPr>
            <p:cNvCxnSpPr>
              <a:cxnSpLocks/>
              <a:stCxn id="187" idx="2"/>
              <a:endCxn id="177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05A870E-4A3F-7C48-969C-B84EDC155668}"/>
                </a:ext>
              </a:extLst>
            </p:cNvPr>
            <p:cNvCxnSpPr>
              <a:cxnSpLocks/>
              <a:stCxn id="187" idx="3"/>
              <a:endCxn id="246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BDA33DC-3050-C040-A549-A2838099AFEF}"/>
                </a:ext>
              </a:extLst>
            </p:cNvPr>
            <p:cNvCxnSpPr>
              <a:cxnSpLocks/>
              <a:stCxn id="182" idx="3"/>
              <a:endCxn id="246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7E0C7F3-3BC0-4041-9E2C-D0CDAA2C5EE4}"/>
                </a:ext>
              </a:extLst>
            </p:cNvPr>
            <p:cNvCxnSpPr>
              <a:cxnSpLocks/>
              <a:stCxn id="185" idx="3"/>
              <a:endCxn id="246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8A17DB6-448F-1246-A717-004868023BEB}"/>
              </a:ext>
            </a:extLst>
          </p:cNvPr>
          <p:cNvGrpSpPr/>
          <p:nvPr/>
        </p:nvGrpSpPr>
        <p:grpSpPr>
          <a:xfrm>
            <a:off x="6371704" y="3844800"/>
            <a:ext cx="5659329" cy="2073958"/>
            <a:chOff x="6371704" y="3466474"/>
            <a:chExt cx="5659329" cy="2073958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AA928F4-C7A8-5243-BF79-46F16098952E}"/>
                </a:ext>
              </a:extLst>
            </p:cNvPr>
            <p:cNvCxnSpPr>
              <a:cxnSpLocks/>
              <a:stCxn id="198" idx="0"/>
              <a:endCxn id="210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2547888-05FE-CE42-96BA-91377F42F7C1}"/>
                </a:ext>
              </a:extLst>
            </p:cNvPr>
            <p:cNvCxnSpPr>
              <a:cxnSpLocks/>
              <a:stCxn id="200" idx="6"/>
              <a:endCxn id="208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8C0822-E840-C04D-950C-3BF5AD75C19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78D946C-4957-5A43-9537-6307CE229899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375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0F0D210-EE50-B648-BDA2-902E1E2CF68D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71E5BB8-632D-F64A-87C7-7705C01FCEE9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6EBB14C-8BEA-5E4A-B079-6691780C2B38}"/>
                </a:ext>
              </a:extLst>
            </p:cNvPr>
            <p:cNvCxnSpPr>
              <a:cxnSpLocks/>
              <a:stCxn id="208" idx="2"/>
              <a:endCxn id="201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A81C7A0-91CE-C04C-BC1E-38635E0C56F4}"/>
                </a:ext>
              </a:extLst>
            </p:cNvPr>
            <p:cNvCxnSpPr>
              <a:cxnSpLocks/>
              <a:stCxn id="201" idx="2"/>
              <a:endCxn id="206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05ADA4E-4D35-CD42-9FB4-11FF700DB857}"/>
                </a:ext>
              </a:extLst>
            </p:cNvPr>
            <p:cNvCxnSpPr>
              <a:cxnSpLocks/>
              <a:stCxn id="206" idx="2"/>
              <a:endCxn id="199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55066927-4E86-B944-A22F-AEBDE450F2C6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82464FA-66BA-CA44-A476-B199B4F33B59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F8A070C-6B6C-4447-9FE1-E8F45A4507E4}"/>
                </a:ext>
              </a:extLst>
            </p:cNvPr>
            <p:cNvCxnSpPr>
              <a:cxnSpLocks/>
              <a:stCxn id="210" idx="2"/>
              <a:endCxn id="201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5566959-A788-2B42-98D2-E1515DBDCB0F}"/>
                </a:ext>
              </a:extLst>
            </p:cNvPr>
            <p:cNvCxnSpPr>
              <a:cxnSpLocks/>
              <a:stCxn id="210" idx="1"/>
              <a:endCxn id="246" idx="5"/>
            </p:cNvCxnSpPr>
            <p:nvPr/>
          </p:nvCxnSpPr>
          <p:spPr>
            <a:xfrm flipH="1">
              <a:off x="6371704" y="3788892"/>
              <a:ext cx="4289802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D1D5E44-E09A-8C4C-A8AD-F0B4915BBC2B}"/>
                </a:ext>
              </a:extLst>
            </p:cNvPr>
            <p:cNvCxnSpPr>
              <a:cxnSpLocks/>
              <a:stCxn id="206" idx="1"/>
              <a:endCxn id="246" idx="5"/>
            </p:cNvCxnSpPr>
            <p:nvPr/>
          </p:nvCxnSpPr>
          <p:spPr>
            <a:xfrm flipH="1" flipV="1">
              <a:off x="6371704" y="3805524"/>
              <a:ext cx="2775447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55C2BD-524D-E444-9FCF-71BFA630674C}"/>
                </a:ext>
              </a:extLst>
            </p:cNvPr>
            <p:cNvCxnSpPr>
              <a:cxnSpLocks/>
              <a:stCxn id="208" idx="1"/>
              <a:endCxn id="246" idx="5"/>
            </p:cNvCxnSpPr>
            <p:nvPr/>
          </p:nvCxnSpPr>
          <p:spPr>
            <a:xfrm flipH="1" flipV="1">
              <a:off x="6371704" y="3805524"/>
              <a:ext cx="3656488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36FB9-FDCD-4F00-C56D-CB7AB7272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0F73E-AF38-1525-97D8-6D1C4DAC9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0B7B7-05EE-31C1-4127-EF1F73B62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</a:t>
            </a:fld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261464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464" y="2293009"/>
                <a:ext cx="1811200" cy="369332"/>
              </a:xfrm>
              <a:prstGeom prst="rect">
                <a:avLst/>
              </a:prstGeom>
              <a:blipFill>
                <a:blip r:embed="rId3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79512B-8405-E24C-9940-463AB8E7BC69}"/>
              </a:ext>
            </a:extLst>
          </p:cNvPr>
          <p:cNvGrpSpPr/>
          <p:nvPr/>
        </p:nvGrpSpPr>
        <p:grpSpPr>
          <a:xfrm>
            <a:off x="7067965" y="360000"/>
            <a:ext cx="4924053" cy="2453955"/>
            <a:chOff x="6907622" y="3448697"/>
            <a:chExt cx="4924053" cy="2453955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07E3C4-B643-EA40-96E8-B49AA8A7840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9D6D2E0-ED5D-ED4A-9F1D-8A97212DCA9E}"/>
                  </a:ext>
                </a:extLst>
              </p:cNvPr>
              <p:cNvCxnSpPr>
                <a:cxnSpLocks/>
                <a:stCxn id="149" idx="6"/>
                <a:endCxn id="28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76D8E4AD-D271-B840-930A-671F2A188E07}"/>
                  </a:ext>
                </a:extLst>
              </p:cNvPr>
              <p:cNvCxnSpPr>
                <a:cxnSpLocks/>
                <a:stCxn id="150" idx="2"/>
                <a:endCxn id="28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F3935BD-BD42-794C-830C-04ADC2CFEED5}"/>
                  </a:ext>
                </a:extLst>
              </p:cNvPr>
              <p:cNvCxnSpPr>
                <a:cxnSpLocks/>
                <a:stCxn id="153" idx="0"/>
                <a:endCxn id="28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73FAD988-7DD4-2B40-8EDC-9767B0CE1BC7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0CDC9DBE-EAB7-B847-A0F6-89721EEE325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7CED82BC-D90D-AF4C-BBE6-40372896237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1E02F2C7-5BC0-E146-82CD-E98A0853B2B7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5" name="TextBox 284">
                      <a:extLst>
                        <a:ext uri="{FF2B5EF4-FFF2-40B4-BE49-F238E27FC236}">
                          <a16:creationId xmlns:a16="http://schemas.microsoft.com/office/drawing/2014/main" id="{34059A55-2AA6-FB45-8E75-D3A7FA602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9E5BCCE5-5939-7B43-AF36-56F24B4DB429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D4FA53C-C29F-A440-ABF5-CF270D16128F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A96B05B-93B2-0246-9962-788810F7B7C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B77211BC-5C82-AA48-99FC-72DBA649F69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86B26E4-EF5E-114E-BD7B-86FD6419335C}"/>
                </a:ext>
              </a:extLst>
            </p:cNvPr>
            <p:cNvCxnSpPr>
              <a:cxnSpLocks/>
              <a:stCxn id="152" idx="6"/>
              <a:endCxn id="27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A242ADA-233A-7145-BEAF-CC548E8BC62B}"/>
                </a:ext>
              </a:extLst>
            </p:cNvPr>
            <p:cNvCxnSpPr>
              <a:cxnSpLocks/>
              <a:stCxn id="153" idx="4"/>
              <a:endCxn id="27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3E470B8-AE5F-7A4E-BB1F-01B0F9DB537D}"/>
                </a:ext>
              </a:extLst>
            </p:cNvPr>
            <p:cNvCxnSpPr>
              <a:cxnSpLocks/>
              <a:stCxn id="151" idx="0"/>
              <a:endCxn id="27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79BBC2F-5248-234C-85E8-7EE884D862A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AEDBC36-1185-FF48-9C10-AAC6610AECB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0273F03F-A858-A045-820A-538A405C9B7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784DE39-1A0A-0442-A58F-5D396E089A6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TextBox 276">
                    <a:extLst>
                      <a:ext uri="{FF2B5EF4-FFF2-40B4-BE49-F238E27FC236}">
                        <a16:creationId xmlns:a16="http://schemas.microsoft.com/office/drawing/2014/main" id="{842634AD-E3A0-8749-9478-5880C026D86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0C720F-5C86-0043-9899-B6F69D070BCC}"/>
                </a:ext>
              </a:extLst>
            </p:cNvPr>
            <p:cNvCxnSpPr>
              <a:cxnSpLocks/>
              <a:stCxn id="153" idx="4"/>
              <a:endCxn id="27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397BC78-E17C-0547-A08C-52FD18D390D2}"/>
                </a:ext>
              </a:extLst>
            </p:cNvPr>
            <p:cNvCxnSpPr>
              <a:cxnSpLocks/>
              <a:stCxn id="154" idx="2"/>
              <a:endCxn id="27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8AAD72D-AF23-0247-9DF8-966216487525}"/>
                </a:ext>
              </a:extLst>
            </p:cNvPr>
            <p:cNvCxnSpPr>
              <a:cxnSpLocks/>
              <a:stCxn id="151" idx="0"/>
              <a:endCxn id="27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6062854-E6A7-8B4B-9325-4110F9E0623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86019416-B87B-0640-82AC-D4E4384B588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6C8AE1-6FF0-7E43-988B-91E1ACA0D69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95BA62BB-334A-7D4F-8C11-B9E90AD18DE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CBF74BB9-A3AD-5D4E-8346-A63433EEE15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FEBEA73-D9BC-CA49-A77E-F6F6A29072B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77DCDFA-ED83-3140-BD0B-AC84B17F2728}"/>
                  </a:ext>
                </a:extLst>
              </p:cNvPr>
              <p:cNvCxnSpPr>
                <a:cxnSpLocks/>
                <a:stCxn id="153" idx="6"/>
                <a:endCxn id="26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3324D852-B930-5B4E-90EE-39DB7F037AB6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974D67A3-1B5D-1942-BF0E-3BB986910FA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TextBox 268">
                      <a:extLst>
                        <a:ext uri="{FF2B5EF4-FFF2-40B4-BE49-F238E27FC236}">
                          <a16:creationId xmlns:a16="http://schemas.microsoft.com/office/drawing/2014/main" id="{DB89998A-D600-8B47-A398-3C63A1F8B6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97441" y="360000"/>
            <a:ext cx="5395668" cy="1590786"/>
            <a:chOff x="3537876" y="3448697"/>
            <a:chExt cx="5395668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98656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600473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697440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236441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B03230-9468-FDBA-2F26-414F0BA76E2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Consider domain size of counted logical variable constant: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0920627-DD8A-5843-A6D6-55708A37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32" y="2439181"/>
            <a:ext cx="4500000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99F39-36BD-4D4E-967D-D4596AFD9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54" y="2439181"/>
            <a:ext cx="45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/>
              <p:nvPr/>
            </p:nvSpPr>
            <p:spPr>
              <a:xfrm>
                <a:off x="2969261" y="5623244"/>
                <a:ext cx="2315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261" y="5623244"/>
                <a:ext cx="2315699" cy="369332"/>
              </a:xfrm>
              <a:prstGeom prst="rect">
                <a:avLst/>
              </a:prstGeom>
              <a:blipFill>
                <a:blip r:embed="rId5"/>
                <a:stretch>
                  <a:fillRect l="-2186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/>
              <p:nvPr/>
            </p:nvSpPr>
            <p:spPr>
              <a:xfrm>
                <a:off x="7194972" y="5618800"/>
                <a:ext cx="2315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972" y="5618800"/>
                <a:ext cx="2315699" cy="369332"/>
              </a:xfrm>
              <a:prstGeom prst="rect">
                <a:avLst/>
              </a:prstGeom>
              <a:blipFill>
                <a:blip r:embed="rId6"/>
                <a:stretch>
                  <a:fillRect l="-2186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AD4EBED-3B18-3E4A-A15E-2F9F8983063C}"/>
              </a:ext>
            </a:extLst>
          </p:cNvPr>
          <p:cNvSpPr txBox="1"/>
          <p:nvPr/>
        </p:nvSpPr>
        <p:spPr>
          <a:xfrm rot="16200000">
            <a:off x="219863" y="4054515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DDFE75-C38A-B54F-A818-A5C382CC3CF8}"/>
              </a:ext>
            </a:extLst>
          </p:cNvPr>
          <p:cNvSpPr/>
          <p:nvPr/>
        </p:nvSpPr>
        <p:spPr>
          <a:xfrm>
            <a:off x="3489871" y="2829217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57F63A-1C9E-8844-AE19-D1AA9E036DCF}"/>
              </a:ext>
            </a:extLst>
          </p:cNvPr>
          <p:cNvSpPr/>
          <p:nvPr/>
        </p:nvSpPr>
        <p:spPr>
          <a:xfrm>
            <a:off x="7697578" y="282477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47DB8E-73C9-6F4F-9CD4-DB60B05B27DB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9C2E6FC-7587-2540-8EF6-1129CA516489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F8DDF33-93DA-6C4D-A3DA-DDCD149FCE7C}"/>
                  </a:ext>
                </a:extLst>
              </p:cNvPr>
              <p:cNvCxnSpPr>
                <a:cxnSpLocks/>
                <a:stCxn id="58" idx="6"/>
                <a:endCxn id="9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73C9D8A-0154-C34F-A05F-E465D1CA6FA9}"/>
                  </a:ext>
                </a:extLst>
              </p:cNvPr>
              <p:cNvCxnSpPr>
                <a:cxnSpLocks/>
                <a:stCxn id="59" idx="2"/>
                <a:endCxn id="9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3CCF296-5330-4249-9B18-69BA606543A6}"/>
                  </a:ext>
                </a:extLst>
              </p:cNvPr>
              <p:cNvCxnSpPr>
                <a:cxnSpLocks/>
                <a:stCxn id="62" idx="0"/>
                <a:endCxn id="9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82A6366-246B-4842-B6F0-84033841BF69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9732E20-AFC7-F843-8C59-FB069A7BA51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3B96680-DAE9-AE47-A890-8129880BF38E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1F95BFD0-CFE4-CB44-AF6D-BD8377C817E6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6DA7726C-553E-C94D-90C3-344DCD318B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F6CD89B-7465-1946-A6DA-700B1D157ABF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B016D1F-CAE3-2041-B262-ADCE9C1951EE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5987153D-D1A8-7343-9897-3360573EEB05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1FFD8A6-B82A-094B-8021-F5EC09E496C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236147F-D855-9B4F-95B6-814EF0252A23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3BF03E3-94B6-D142-B146-111923E6D0F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7BCD4A-8523-6E44-B90E-E0BD6D0B9622}"/>
                </a:ext>
              </a:extLst>
            </p:cNvPr>
            <p:cNvCxnSpPr>
              <a:cxnSpLocks/>
              <a:stCxn id="61" idx="6"/>
              <a:endCxn id="8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E667D54-C402-7D4D-A75A-448D03D5CC85}"/>
                </a:ext>
              </a:extLst>
            </p:cNvPr>
            <p:cNvCxnSpPr>
              <a:cxnSpLocks/>
              <a:stCxn id="62" idx="4"/>
              <a:endCxn id="8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55BC5-4BA7-DF4C-84BA-23321C587D4B}"/>
                </a:ext>
              </a:extLst>
            </p:cNvPr>
            <p:cNvCxnSpPr>
              <a:cxnSpLocks/>
              <a:stCxn id="60" idx="0"/>
              <a:endCxn id="8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A24D756-532F-6842-9B6D-8D98C205BC41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2192F5C-7D8C-8048-8CB9-575ADBEC69D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8EDFBBB-9099-E840-B008-EF4141CADE51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463E6ED-26CD-424D-908B-C53371419A5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F2077AF-C59B-984F-B76F-61B7911FF96A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D19072B-8AD1-9B43-AB99-0129A0423F28}"/>
                </a:ext>
              </a:extLst>
            </p:cNvPr>
            <p:cNvCxnSpPr>
              <a:cxnSpLocks/>
              <a:stCxn id="62" idx="4"/>
              <a:endCxn id="7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A523516-7287-2B40-AE70-A01D9CCB4F22}"/>
                </a:ext>
              </a:extLst>
            </p:cNvPr>
            <p:cNvCxnSpPr>
              <a:cxnSpLocks/>
              <a:stCxn id="63" idx="2"/>
              <a:endCxn id="7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5AD21B0-F59A-404D-9128-28038FE20006}"/>
                </a:ext>
              </a:extLst>
            </p:cNvPr>
            <p:cNvCxnSpPr>
              <a:cxnSpLocks/>
              <a:stCxn id="60" idx="0"/>
              <a:endCxn id="7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09BA38A-93CF-7F4D-96C0-8CCB67B5B379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FA04A9-BBE0-834B-9C18-CCA2B07E488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9BE7620-8806-FD4C-8A68-5B98102204A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A07C06-F5A3-4545-BC6C-9866C0DA8A8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57336D67-9163-3F4B-BC1D-AC7E9FD5E86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53E588E-50DB-E548-8425-9E7AD833142F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244FC5F-BC9F-F94B-8CFB-E6F62F5C1CFE}"/>
                  </a:ext>
                </a:extLst>
              </p:cNvPr>
              <p:cNvCxnSpPr>
                <a:cxnSpLocks/>
                <a:stCxn id="62" idx="6"/>
                <a:endCxn id="7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7A540FF-0D3B-2345-9D1F-DEA0565916FB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2A400724-964C-E043-B79D-957A175DBED9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ECF5F5E5-5C2D-A74B-8C47-7BAB42BE0C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9A89-B57E-F283-EBF8-BECEF9E50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6A0E2-406A-75E0-42A1-2074FADB9B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8C4E-4FA0-8B59-E12F-F41BCA73A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545613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11D2B9-D6AC-5F07-BFA1-1521A91D4EB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With domain size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(in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 increasing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E9C74EE-FB90-4140-B896-0CD392A0E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54" y="2416879"/>
            <a:ext cx="4527477" cy="3621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99362-2D0C-3742-9FBD-11D97ECA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771" y="2439501"/>
            <a:ext cx="4499999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/>
              <p:nvPr/>
            </p:nvSpPr>
            <p:spPr>
              <a:xfrm>
                <a:off x="2462604" y="5618800"/>
                <a:ext cx="3633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604" y="5618800"/>
                <a:ext cx="3633046" cy="369332"/>
              </a:xfrm>
              <a:prstGeom prst="rect">
                <a:avLst/>
              </a:prstGeom>
              <a:blipFill>
                <a:blip r:embed="rId5"/>
                <a:stretch>
                  <a:fillRect l="-1045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/>
              <p:nvPr/>
            </p:nvSpPr>
            <p:spPr>
              <a:xfrm>
                <a:off x="6623328" y="5621681"/>
                <a:ext cx="365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328" y="5621681"/>
                <a:ext cx="3650102" cy="369332"/>
              </a:xfrm>
              <a:prstGeom prst="rect">
                <a:avLst/>
              </a:prstGeom>
              <a:blipFill>
                <a:blip r:embed="rId6"/>
                <a:stretch>
                  <a:fillRect l="-1389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8D7F5B1-2DB8-0A49-A2B4-B5E60B3159AD}"/>
              </a:ext>
            </a:extLst>
          </p:cNvPr>
          <p:cNvSpPr txBox="1"/>
          <p:nvPr/>
        </p:nvSpPr>
        <p:spPr>
          <a:xfrm rot="16200000">
            <a:off x="219862" y="4054515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F6129F-8235-FF4A-8FDC-93BC644EB78D}"/>
              </a:ext>
            </a:extLst>
          </p:cNvPr>
          <p:cNvSpPr/>
          <p:nvPr/>
        </p:nvSpPr>
        <p:spPr>
          <a:xfrm>
            <a:off x="3489871" y="2829950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99DD9-EFCD-BF4C-8B0F-B8D7EE6D9905}"/>
              </a:ext>
            </a:extLst>
          </p:cNvPr>
          <p:cNvSpPr/>
          <p:nvPr/>
        </p:nvSpPr>
        <p:spPr>
          <a:xfrm>
            <a:off x="7697578" y="282477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3A0566-1BC2-F64F-A68F-4D37A7D0CD61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2F80E49-E198-0C42-8BB6-FC970CD9B9F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9725795-4C2F-A04E-B1BD-FADD5E76D103}"/>
                  </a:ext>
                </a:extLst>
              </p:cNvPr>
              <p:cNvCxnSpPr>
                <a:cxnSpLocks/>
                <a:stCxn id="66" idx="6"/>
                <a:endCxn id="98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E3C5D14-8D72-E945-8A73-A96CE14F76CD}"/>
                  </a:ext>
                </a:extLst>
              </p:cNvPr>
              <p:cNvCxnSpPr>
                <a:cxnSpLocks/>
                <a:stCxn id="67" idx="2"/>
                <a:endCxn id="98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C3276D9-2E2A-5440-8C85-9AD33DC1E644}"/>
                  </a:ext>
                </a:extLst>
              </p:cNvPr>
              <p:cNvCxnSpPr>
                <a:cxnSpLocks/>
                <a:stCxn id="70" idx="0"/>
                <a:endCxn id="98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0B19C2F-3115-274D-99FD-A5C48C3EADEA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7353FE4-CCAB-6540-8FE2-F2B9E87E01E4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6847D86-A95C-D94C-A11E-A1D35DB8BBD1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7CD46AA-D04C-684A-8842-8B2E8B733334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D64051FB-14E4-1848-9A93-67DD887DF7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BC5601F-15F9-2C4E-A568-9A0ED6A159A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55A8004-9FB4-0643-B134-D2265967274B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EBC6145A-8729-5842-91A6-F0B864C2A8D7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190C38B-547F-A742-B13F-7070B624C0A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2D22595-F761-D245-B98F-FE2739F2F3CA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C63A7328-3A12-D842-A79A-A3EA99E0D4BB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0EEE037-DFA5-5D4F-BE6C-CA1232CA650F}"/>
                </a:ext>
              </a:extLst>
            </p:cNvPr>
            <p:cNvCxnSpPr>
              <a:cxnSpLocks/>
              <a:stCxn id="69" idx="6"/>
              <a:endCxn id="90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E439B2-722A-8943-9FD1-4BA126C820A5}"/>
                </a:ext>
              </a:extLst>
            </p:cNvPr>
            <p:cNvCxnSpPr>
              <a:cxnSpLocks/>
              <a:stCxn id="70" idx="4"/>
              <a:endCxn id="90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C7A6C3-9773-324B-A293-A025391556F0}"/>
                </a:ext>
              </a:extLst>
            </p:cNvPr>
            <p:cNvCxnSpPr>
              <a:cxnSpLocks/>
              <a:stCxn id="68" idx="0"/>
              <a:endCxn id="90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05D77C9-D5AB-6B4E-9CBA-532B0F511FB7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BAFE2E7-8121-A846-9D13-80E6163CA454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66B6CA-6FCA-5B4A-B91F-2CEFA727D86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F5C254-5525-A741-AAF2-72A8FDC70F2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71227C5D-C15B-4C45-A8D4-DAE03CC04BC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810AC61-740B-AC47-8CC6-61769B2CD0B5}"/>
                </a:ext>
              </a:extLst>
            </p:cNvPr>
            <p:cNvCxnSpPr>
              <a:cxnSpLocks/>
              <a:stCxn id="70" idx="4"/>
              <a:endCxn id="86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3B26E68-4F9E-554C-8F8D-AE38F50094A5}"/>
                </a:ext>
              </a:extLst>
            </p:cNvPr>
            <p:cNvCxnSpPr>
              <a:cxnSpLocks/>
              <a:stCxn id="71" idx="2"/>
              <a:endCxn id="86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70F6DED-9AB0-AA4C-8AC6-C4F3074C063B}"/>
                </a:ext>
              </a:extLst>
            </p:cNvPr>
            <p:cNvCxnSpPr>
              <a:cxnSpLocks/>
              <a:stCxn id="68" idx="0"/>
              <a:endCxn id="86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FE2A87-7A4F-B943-8208-5D7FC7FD3A8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9204197-A427-4148-9319-71AD06779565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AB01CDD-F2F7-744C-ABD5-DF6DCDF87B2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DF2862-88C0-5441-A05B-6AB2069BF0C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BD681D8-73A3-6146-AA13-3911566A941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CB5D3AE-77C9-684A-BC61-ABB0D89FD30A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E455FD-43C9-224A-BE89-5D992D95998E}"/>
                  </a:ext>
                </a:extLst>
              </p:cNvPr>
              <p:cNvCxnSpPr>
                <a:cxnSpLocks/>
                <a:stCxn id="70" idx="6"/>
                <a:endCxn id="83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0DA43F4-331A-8F48-99A9-2D486F870A63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F636257-A216-9B4A-8971-262B8F8EF99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0E37278C-3775-0647-B520-245B9B6A90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06D92-3DD9-9A51-AA46-8FEA73285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41F1B-6812-7F30-6A35-DA307F7DFE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56BC4-6ABE-7079-D861-8CEDA2FFD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19296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FDD-35FB-A941-9CDB-A3A3C804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A query answering problem is </a:t>
                </a:r>
                <a:r>
                  <a:rPr lang="en-GB" dirty="0">
                    <a:solidFill>
                      <a:schemeClr val="accent1"/>
                    </a:solidFill>
                  </a:rPr>
                  <a:t>tractable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if it is solved by an efficient algorithm, running in time </a:t>
                </a:r>
                <a:r>
                  <a:rPr lang="en-GB" dirty="0">
                    <a:solidFill>
                      <a:schemeClr val="accent1"/>
                    </a:solidFill>
                  </a:rPr>
                  <a:t>polynomial in the number of random variables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Assume that the number of random variables is </a:t>
                </a:r>
                <a:r>
                  <a:rPr lang="en-GB" i="1" dirty="0"/>
                  <a:t>characterised by domain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and </a:t>
                </a:r>
              </a:p>
              <a:p>
                <a:pPr lvl="1"/>
                <a:r>
                  <a:rPr lang="en-GB" dirty="0"/>
                  <a:t>In LVE,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does not occur in the exponent: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Solving a query answering problem is tractable under liftability</a:t>
                </a:r>
              </a:p>
              <a:p>
                <a:pPr lvl="1"/>
                <a:r>
                  <a:rPr lang="en-GB" dirty="0"/>
                  <a:t>Runtime still exponential in other terms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More general results by </a:t>
                </a:r>
                <a:br>
                  <a:rPr lang="en-GB" dirty="0"/>
                </a:b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Mathias </a:t>
                </a:r>
                <a:r>
                  <a:rPr lang="en-GB" sz="18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Niepert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and Guy Van den </a:t>
                </a:r>
                <a:r>
                  <a:rPr lang="en-GB" sz="18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Broeck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. Tractability through Exchangeability: A New Perspective on Efficient Probabilistic Inference. In </a:t>
                </a:r>
                <a:r>
                  <a:rPr lang="en-GB" sz="18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AAAI-14 Proceedings of the 28th AAAI Conference on Artificial Intelligence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2014.</a:t>
                </a:r>
                <a:endParaRPr lang="en-GB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en-GB" dirty="0"/>
                  <a:t>Tractability through Exchangeability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210" r="-13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E161C-32CF-4D10-A69C-042FE6830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BB8B8-2D9F-9DD8-1CA4-6269AEFF2E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8E9D5-BE5B-E496-97F3-CB133AABE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892792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1BE147-7DEF-0D4D-A9F8-FBD3281E90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Class of models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Set of all possible models given some </a:t>
                </a:r>
                <a:r>
                  <a:rPr lang="en-GB" i="1" dirty="0"/>
                  <a:t>model characteristic</a:t>
                </a:r>
              </a:p>
              <a:p>
                <a:r>
                  <a:rPr lang="en-GB" dirty="0"/>
                  <a:t>An algorithm is </a:t>
                </a:r>
                <a:r>
                  <a:rPr lang="en-GB" dirty="0">
                    <a:solidFill>
                      <a:schemeClr val="accent1"/>
                    </a:solidFill>
                  </a:rPr>
                  <a:t>complete</a:t>
                </a:r>
                <a:r>
                  <a:rPr lang="en-GB" dirty="0"/>
                  <a:t> for a class of models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GB" dirty="0"/>
                  <a:t> iff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No groundings necessary in all models of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GB" dirty="0"/>
                  <a:t>All models allow for a liftable FO dtree</a:t>
                </a:r>
              </a:p>
              <a:p>
                <a:pPr lvl="1"/>
                <a:r>
                  <a:rPr lang="en-GB" dirty="0"/>
                  <a:t>Then, class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  <a:endParaRPr lang="en-GB" dirty="0"/>
              </a:p>
              <a:p>
                <a:endParaRPr lang="en-GB" dirty="0">
                  <a:solidFill>
                    <a:schemeClr val="accent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1BE147-7DEF-0D4D-A9F8-FBD3281E9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4196" t="-2601" r="-32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Existing liftable classes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: </a:t>
                </a:r>
              </a:p>
              <a:p>
                <a:pPr lvl="2"/>
                <a:r>
                  <a:rPr lang="en-GB" dirty="0"/>
                  <a:t>Two logical variables per parfactor max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</a:t>
                </a:r>
              </a:p>
              <a:p>
                <a:pPr lvl="2"/>
                <a:r>
                  <a:rPr lang="en-GB" dirty="0"/>
                  <a:t>One logical variable per PRV (arbitrarily many logical variables per parfactor)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Holds for various lifted algorithms</a:t>
                </a:r>
              </a:p>
              <a:p>
                <a:pPr lvl="2"/>
                <a:r>
                  <a:rPr lang="en-GB" dirty="0"/>
                  <a:t>E.g., LVE, LJT, FOKC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4186" t="-2601" r="-13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4964E-AD80-7E7B-EF21-2189760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32818-F53E-7729-2C7E-259E248B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103</a:t>
            </a:fld>
            <a:endParaRPr lang="de-DE" alt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D331E-2892-8E99-A09A-E62889FFBEE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92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 with generalised counting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One logical variable per PRV</a:t>
                </a:r>
              </a:p>
              <a:p>
                <a:r>
                  <a:rPr lang="en-GB" dirty="0"/>
                  <a:t>Proof:</a:t>
                </a:r>
              </a:p>
              <a:p>
                <a:pPr lvl="1"/>
                <a:r>
                  <a:rPr lang="en-GB" dirty="0"/>
                  <a:t>Fact: Only PRVs with one logical variable to eliminate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Perform count conversion on all logical variables in the model; possible scenarios in each parfactor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is the only one with a particular domain ➝ Standard count conversion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occurs in several PRVs without inequality constraints ➝ Generalised Counting 1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occurs in several PRVs with inequality constraints ➝ After count-converting PRVs of Scenario B, Generalised Counting 3 applies</a:t>
                </a:r>
              </a:p>
              <a:p>
                <a:pPr lvl="2"/>
                <a:r>
                  <a:rPr lang="en-GB" dirty="0"/>
                  <a:t>Afterwards: No uncounted logical variables remain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into one large parfactor and merge CRVs (Generalised Counting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merged CRVs (possible since the different CRVs do not overlap after Step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propositional random variables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2762" r="-18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2EA0013-D4BF-7D43-8F9C-D50A720C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374376"/>
            <a:ext cx="3580399" cy="17979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DD167-5CD8-D0A5-B87A-D3827A1C1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8D46-E9B4-0F43-4406-0A7F08322A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FA0F4-A7E8-38AD-4ADF-F48474983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19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7704CBF-55EB-B014-4E5F-0872A034C3B1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Requires another operator: </a:t>
                </a:r>
                <a:r>
                  <a:rPr lang="en-GB" dirty="0">
                    <a:solidFill>
                      <a:schemeClr val="accent1"/>
                    </a:solidFill>
                  </a:rPr>
                  <a:t>Group Inversion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For the case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Cannot sum 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GB" dirty="0"/>
                  <a:t> independently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as they refer to same grounded random variables</a:t>
                </a:r>
              </a:p>
              <a:p>
                <a:pPr lvl="2"/>
                <a:r>
                  <a:rPr lang="en-GB" dirty="0"/>
                  <a:t>Sums out PRVs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at once where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=…=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for each </a:t>
                </a:r>
                <a:br>
                  <a:rPr lang="en-GB" dirty="0"/>
                </a:br>
                <a:r>
                  <a:rPr lang="en-GB" dirty="0"/>
                  <a:t>pair of logical variables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7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DA2310-9CBB-DF44-AFDC-1753F796D6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7902" y="4451583"/>
            <a:ext cx="6253773" cy="1446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BCCA9-8960-1943-B2D4-1DFDA911EFB5}"/>
              </a:ext>
            </a:extLst>
          </p:cNvPr>
          <p:cNvSpPr txBox="1"/>
          <p:nvPr/>
        </p:nvSpPr>
        <p:spPr>
          <a:xfrm>
            <a:off x="3560974" y="6105490"/>
            <a:ext cx="598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Figure taken from: Nima Taghipour: Lifted Probabilistic Inference by Variable Elimination.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PhD Thesis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2013.</a:t>
            </a:r>
          </a:p>
          <a:p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Group Inversion: Nima Taghipour,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Guy Van den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Broeck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: Completeness Results for Lifted Variable Elimination. In: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AISTATS-13 Proceedings of the 16th International Conference on Artificial Intelligence and Statistics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2013. (or Nima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Taghipour’s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PhD thesis)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D77742-8200-B242-BB57-B90FB20FCE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4DDFD4-3BF1-E74A-BA90-141F0EBCBBA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A7E0F24-121D-8A4C-8EC3-C57C217C0596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9163C3-D333-5144-9AB4-7EA05462EAA3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53DF3FF-829B-CA41-AA52-7F985F429E29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089D67F-135D-3740-B4E7-57DACED3AD61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C7F7022-EC64-C74F-9331-CF7C801BD952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4BFE277-31DA-1041-A4AA-2CE986A5447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E38F790-BB9E-CF49-8B27-77AC842E9451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8C61C159-F55F-504B-A881-0DD48A90AD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549978F-4564-F842-AAFC-020CCAD05F12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61DAD34-91B5-824D-B40F-492793591358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3A1AD1AC-9EFA-2444-9662-0FFE7EBD869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A5862E8-CB08-EB4F-AE5A-30E5CAAC80F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F5DF4EB-9531-1F44-8C9E-C48AE0FF3DE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0604C68-56DA-5B42-BD37-952D5381A5A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E9461-A406-E64A-BC44-36DE05C8764D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A6988F-9F64-2844-8F3B-51821DB178AC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2B7FDF-C4AC-EF42-ADAF-F7B9F820B2B0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963676-207D-034A-A830-99FBF05AE859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6864045-5A69-974A-90FE-E7B6038F986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64C7BF-5B44-2141-AFC3-3970D92109A5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A77E926-90A8-7A47-AAA1-594415F1072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E4D478-B005-C84D-A24D-858D04136CF3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AC2999-FC4A-0C4E-92D9-D9B6C181FE20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65E92C-CFE3-9F42-A6FE-E176B2051801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B202FE-D741-6546-8D79-D4E204BBC9CB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5F4F83-E910-194F-BF58-ADEBC04CE990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E6B3BFF-4931-F94A-951B-4F698D42243D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F1D5C24-CC8C-EC41-B4E0-4A5CE066224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D6FE279-C13A-6445-9BE9-4B6BA77FC4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65215C4-407A-2144-A869-A37E0273A8D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97BA8DD-CC07-2545-A0B3-7B2EBFFF1457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4AFA01F-89AE-C145-9C29-56D0D337CD3E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EE967C-F5BF-804B-8433-6843ACA13467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2A5BAB1-958A-4C47-977C-C4FE46BFC5F3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B1B2D9B5-44CF-F94F-8035-FF3E70F4D4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5475B-7305-A0C9-AFE8-CD736D26A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8001-6EAC-D18A-5F8B-F366434BA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CAD038-B22A-46BE-17D1-2F9BA20DD1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736389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F1E5E54-9473-108E-124A-B5964A99CFFA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Proof idea:</a:t>
                </a:r>
              </a:p>
              <a:p>
                <a:pPr lvl="1"/>
                <a:r>
                  <a:rPr lang="en-GB" dirty="0"/>
                  <a:t>Fact 1: Each parfactor has two logical variables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at most</a:t>
                </a:r>
              </a:p>
              <a:p>
                <a:pPr lvl="1"/>
                <a:r>
                  <a:rPr lang="en-GB" dirty="0"/>
                  <a:t>Fact 2: Once PRVs with two logical variables are eliminated, model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together that share PRVs with two logical variables</a:t>
                </a:r>
              </a:p>
              <a:p>
                <a:pPr lvl="2"/>
                <a:r>
                  <a:rPr lang="en-GB" dirty="0"/>
                  <a:t>Preserves the number of logical variables per parfactor, namely, two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each PRV with two logical variables in each parfactor; possible scenarios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Only PRVs with two logical variables and no inequality constraint ➝ Eliminate using summing out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PRVs with two logical variables with an inequality constraint ➝ Eliminate using group inversion</a:t>
                </a:r>
              </a:p>
              <a:p>
                <a:pPr lvl="2"/>
                <a:r>
                  <a:rPr lang="en-GB" dirty="0"/>
                  <a:t>Afterwards: Only PRVs with one logical variable and propositional random variables remain (Fact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Count logical variables in all parfactors, multiply the parfactors and merge CRVs, eliminate CRVs and propositional random variables (compare proof for completeness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2762" r="-18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0F88E0D-4DDD-934B-AC32-F3E0382409B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EB184A1-46A9-8144-A773-C724D147BFC3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3CE3150-2D94-C243-8BAE-44C8A4811409}"/>
                  </a:ext>
                </a:extLst>
              </p:cNvPr>
              <p:cNvCxnSpPr>
                <a:cxnSpLocks/>
                <a:stCxn id="9" idx="6"/>
                <a:endCxn id="41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C452A8-7834-5242-8065-B04E801785D7}"/>
                  </a:ext>
                </a:extLst>
              </p:cNvPr>
              <p:cNvCxnSpPr>
                <a:cxnSpLocks/>
                <a:stCxn id="10" idx="2"/>
                <a:endCxn id="41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818AC5A-7DF9-6E4E-823E-06BC6587D1A1}"/>
                  </a:ext>
                </a:extLst>
              </p:cNvPr>
              <p:cNvCxnSpPr>
                <a:cxnSpLocks/>
                <a:stCxn id="13" idx="0"/>
                <a:endCxn id="41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5312F4E-455B-8D40-9C12-D1D672EBA467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417AEBF-E397-CF48-BEA8-F23DAA7A45C2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9AE525F-58B9-0C4F-9A73-83702ED69DD8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A10F36F-A44E-CE4E-A85C-2B838CDEA42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7E5F3D42-3BB2-9F4E-AFB2-E666041D7B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1F18E93-ADCF-444E-B34A-4D7CB8A8231B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50A4786-DBDA-EA4D-8A60-30A489D4E32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9331244-E6E3-9C47-B15F-70CFFA3F37D5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2797B52-72A3-1C47-B4CE-D7EDB3E435F4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44FC5F9-2375-E14B-B628-50A2367CC58E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67A1FAC-302E-9A46-8674-0C165270CF62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2892C7-B880-1744-8E26-311E9E62B239}"/>
                </a:ext>
              </a:extLst>
            </p:cNvPr>
            <p:cNvCxnSpPr>
              <a:cxnSpLocks/>
              <a:stCxn id="12" idx="6"/>
              <a:endCxn id="33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293B29-81C2-AE4D-A8D8-E173D0CD8388}"/>
                </a:ext>
              </a:extLst>
            </p:cNvPr>
            <p:cNvCxnSpPr>
              <a:cxnSpLocks/>
              <a:stCxn id="13" idx="4"/>
              <a:endCxn id="33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37E99E-4377-A94D-B6C2-FCC986B9FB71}"/>
                </a:ext>
              </a:extLst>
            </p:cNvPr>
            <p:cNvCxnSpPr>
              <a:cxnSpLocks/>
              <a:stCxn id="11" idx="0"/>
              <a:endCxn id="33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67DB5F-4862-6445-9AFD-69CF8B01F893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529DF5D-9086-1848-A417-6F21B0BD845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718FCA-667E-2746-A742-22CDFA790AA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4DC1B4-E0FA-E748-A164-FF343D7843F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BBFD482-E91D-C84A-BFF6-957A38997C2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F5BF53-AF7A-734C-B42A-26DD4053EE4D}"/>
                </a:ext>
              </a:extLst>
            </p:cNvPr>
            <p:cNvCxnSpPr>
              <a:cxnSpLocks/>
              <a:stCxn id="13" idx="4"/>
              <a:endCxn id="29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77E431-2B15-AB46-9152-BB19334E3AFA}"/>
                </a:ext>
              </a:extLst>
            </p:cNvPr>
            <p:cNvCxnSpPr>
              <a:cxnSpLocks/>
              <a:stCxn id="14" idx="2"/>
              <a:endCxn id="29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A1857E-C682-BD44-AF43-3FF345A01B8F}"/>
                </a:ext>
              </a:extLst>
            </p:cNvPr>
            <p:cNvCxnSpPr>
              <a:cxnSpLocks/>
              <a:stCxn id="11" idx="0"/>
              <a:endCxn id="29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A8ACD43-3CAC-F243-BF7B-6FDF75634784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70071A5-784A-2F4D-857D-9EC8A80BC30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94EFF5D-389B-5042-8AE2-DB42B29467D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501BFFB-F9B5-CF4B-B694-DCA9373B7BC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E84A763-7CCD-B94A-9601-26D3A1DA694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45E7B3-AD26-1947-9DED-CE3946B92E2D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893298C-1503-764D-A558-2F43941CD915}"/>
                  </a:ext>
                </a:extLst>
              </p:cNvPr>
              <p:cNvCxnSpPr>
                <a:cxnSpLocks/>
                <a:stCxn id="13" idx="6"/>
                <a:endCxn id="26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313DA18-09A6-E849-A6F2-B14BB55B5287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8613C6-91FD-0D45-8FC2-9DE9E5D4ADA0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C1802BCC-6D94-294E-876A-DFB36D1AF9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C6A0-6BA4-0473-1F07-49B67574A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410E1-907F-8112-749C-5164891E6D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F8E28-99A6-8927-33F4-1B258CF66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592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Models with other constellations may be computed without groundings but not all possible models</a:t>
                </a:r>
              </a:p>
              <a:p>
                <a:pPr lvl="1"/>
                <a:r>
                  <a:rPr lang="en-GB" dirty="0"/>
                  <a:t>E.g., for lifted variable elimination, models with three logical variables</a:t>
                </a:r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lvl="1">
                  <a:buFont typeface="Zapf Dingbats"/>
                  <a:buChar char="➝"/>
                </a:pPr>
                <a:endParaRPr lang="en-GB" dirty="0"/>
              </a:p>
              <a:p>
                <a:pPr marL="849313" lvl="1" indent="-392113">
                  <a:buFont typeface="Zapf Dingbats"/>
                  <a:buChar char="➝"/>
                </a:pPr>
                <a:r>
                  <a:rPr lang="en-GB" dirty="0"/>
                  <a:t>Not complete for class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, i.e., models with three logical variables per parfactor</a:t>
                </a:r>
              </a:p>
              <a:p>
                <a:pPr marL="277813" indent="-258763"/>
                <a:endParaRPr lang="en-GB" dirty="0"/>
              </a:p>
              <a:p>
                <a:pPr marL="277813" indent="-258763"/>
                <a:r>
                  <a:rPr lang="en-GB" dirty="0"/>
                  <a:t>Completeness results assume a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 class of queries</a:t>
                </a:r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and a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 class of evidence</a:t>
                </a:r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1905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4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7B12F-4CF7-DBD3-06BD-6ED48CD8E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C0F25-A888-667E-51EF-68C8937CBD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A3EFB-5618-FFFD-E448-4DFB5691F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857399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D4E901-5375-8C1E-0DE6-50225E42458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Completeness Beyond Models: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1"/>
                <a:r>
                  <a:rPr lang="en-GB" dirty="0"/>
                  <a:t>Class of one ground query term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As argued on earlier slide, one query term does not </a:t>
                </a:r>
                <a:br>
                  <a:rPr lang="en-GB" dirty="0"/>
                </a:br>
                <a:r>
                  <a:rPr lang="en-GB" dirty="0"/>
                  <a:t>influence complexity and cannot cause groundings</a:t>
                </a:r>
              </a:p>
              <a:p>
                <a:pPr lvl="1"/>
                <a:r>
                  <a:rPr lang="en-GB" dirty="0"/>
                  <a:t>Class of sets of ground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not liftable</a:t>
                </a:r>
              </a:p>
              <a:p>
                <a:pPr lvl="2"/>
                <a:r>
                  <a:rPr lang="en-GB" dirty="0"/>
                  <a:t>Proof by counter example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grounds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LVE no longer polynomial in domain size</a:t>
                </a:r>
              </a:p>
              <a:p>
                <a:pPr lvl="1"/>
                <a:r>
                  <a:rPr lang="en-GB" dirty="0"/>
                  <a:t>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logical variable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Argument: Splits do not lead to a set of parfactors whose size depends on the domain size of logical variables</a:t>
                </a:r>
              </a:p>
              <a:p>
                <a:pPr lvl="2"/>
                <a:r>
                  <a:rPr lang="en-GB" b="0" dirty="0"/>
                  <a:t>Examples: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𝑐h𝑒𝑚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3315" r="-4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2012.</a:t>
            </a:r>
            <a:endParaRPr lang="en-GB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58C6C38-AA89-AD46-B196-785111039DA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E55A313-8660-CA46-B834-77DBEF4EC8F0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8375CB5-C53F-444E-BA28-46E9092E47F5}"/>
                  </a:ext>
                </a:extLst>
              </p:cNvPr>
              <p:cNvCxnSpPr>
                <a:cxnSpLocks/>
                <a:stCxn id="47" idx="6"/>
                <a:endCxn id="7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D20F48A-AF3F-B149-AEBA-B5B5E9ACE8E8}"/>
                  </a:ext>
                </a:extLst>
              </p:cNvPr>
              <p:cNvCxnSpPr>
                <a:cxnSpLocks/>
                <a:stCxn id="48" idx="2"/>
                <a:endCxn id="7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45437D-B52A-B945-B08A-A15C0319E976}"/>
                  </a:ext>
                </a:extLst>
              </p:cNvPr>
              <p:cNvCxnSpPr>
                <a:cxnSpLocks/>
                <a:stCxn id="51" idx="0"/>
                <a:endCxn id="7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219EFC9-ED12-3545-BD18-AA6201392778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656186B-F760-0E4B-AB3E-8DAF1E177F3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8831A22-E7B4-5046-9B5D-3B7F8FFD4D3B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A97F85B-DA3F-604C-8999-80CEFFBD8C72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6B7AADB1-4F6A-FD42-B2FC-D57103B392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423B8E7-76EB-AB4B-A327-1325B14F596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23B7A1E-8AE5-6F4F-BE07-8A0911E8B344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6DD7508D-C3E4-F147-A659-9F1F7D47A5A1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EEF7F06-8575-8D43-B357-B441C9099CFE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A87C9C3-7C09-A949-9F5E-42A7555A72D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6D356E2-0781-B44D-B623-B4EE65E6DAFD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2373E30-24A9-B848-9CB1-C9B9EEC306DD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DB3496-0062-6643-80B0-8176724A2064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7CCE02B-2903-944F-B290-D8705AA14175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90F19B-3EC6-6D4A-A7C5-0B8973BB7689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F7F7926-75DC-2042-8B66-EB44D438DBB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F25E5B2-8D9E-A345-A03A-7B5BC416255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EAE3ACE-9DFB-6242-95E7-5E04DC48A81C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6BB307F3-6953-B249-A24A-06A7955BC6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AD51EA-C1B6-884D-8733-6D7FF61400B4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E99C17-FE96-7243-81C2-70A1E630C783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D84FAD-2476-E140-ACB2-77569957A9CA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97BE4F8-E75B-E143-8BF5-A4C87FCF567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901C588-0F48-E441-9C75-0A72C143085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84025B-9553-BA43-A8A3-73D1FF8C65A8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B9232A-A733-C748-9739-6B3C66A748E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117E9309-AD59-AB40-9A44-80E3194DDA6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95D4867-A59C-A94F-9C75-95121286E52B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F8A2D8D-7B5C-D848-BF73-03600B7CE981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1FC9CC5-B5EB-5249-84D3-C5CF8763C652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9644A0A-6F10-9E42-BC47-C94480CB687E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7E9D8D47-769E-FF4D-9059-36BB7DC880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88CE-2FE6-28BC-319D-82A52C286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28BD-001A-133A-FA18-CE69D06809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23374-7EF0-7DA3-E76D-F091E83E94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842720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D7B018-E256-FCED-0FEE-C60E1C60F578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Completeness Beyond Models: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1"/>
                <a:r>
                  <a:rPr lang="en-GB" dirty="0"/>
                  <a:t>Class of all parameterised queries </a:t>
                </a:r>
                <a:r>
                  <a:rPr lang="en-GB" i="1" dirty="0"/>
                  <a:t>not liftable</a:t>
                </a:r>
              </a:p>
              <a:p>
                <a:pPr lvl="2"/>
                <a:r>
                  <a:rPr lang="en-GB" dirty="0"/>
                  <a:t>Proof by counter example, using constraints or logical variables 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𝑏𝑜𝑏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Parameterised query terms with only one parameter per term and one subset of constants per domain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Proof along the lines of proving completeness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b="0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Corollary </a:t>
                </a:r>
              </a:p>
              <a:p>
                <a:pPr lvl="1"/>
                <a:r>
                  <a:rPr lang="en-GB" dirty="0"/>
                  <a:t>CRVs compactly represent the result of liftable queries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4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2012.</a:t>
            </a:r>
            <a:endParaRPr lang="en-GB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3FA96B-E9CD-924B-B3B2-579F330AF818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7E6C0C-1F7E-4B4A-A795-B6FE4E78DCE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F67FEBB-CD14-DA42-918C-A214538BA8C9}"/>
                  </a:ext>
                </a:extLst>
              </p:cNvPr>
              <p:cNvCxnSpPr>
                <a:cxnSpLocks/>
                <a:stCxn id="52" idx="6"/>
                <a:endCxn id="84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595E1A0-5E55-A944-8CE1-C9679D478419}"/>
                  </a:ext>
                </a:extLst>
              </p:cNvPr>
              <p:cNvCxnSpPr>
                <a:cxnSpLocks/>
                <a:stCxn id="53" idx="2"/>
                <a:endCxn id="84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D1F15D9-18B4-A74F-BB2B-86D17B008C07}"/>
                  </a:ext>
                </a:extLst>
              </p:cNvPr>
              <p:cNvCxnSpPr>
                <a:cxnSpLocks/>
                <a:stCxn id="56" idx="0"/>
                <a:endCxn id="84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F40D89-692A-7A46-83B6-631CAED22EC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898BB24-3D63-D74F-8997-B15BD95500A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796DFAC-88BE-424F-BAB7-12946A84861F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3AF8444-59C8-A246-B5EA-0EB15CF76EE3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634A20A7-B7FA-B544-BB2D-B8178D261A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732B3A0-74D4-E645-B148-A7B98A7DB30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6C4FF47-C192-354C-84AE-C69569929721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A2D8D27-F1AB-DB4D-9EB9-C7ED5113B51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368E225-FD3F-274D-8FD4-EAB1C6920056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B320FB8-CBB1-D34F-8133-01A412E8B35B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B9722F2-B1ED-2645-AAA9-0E7DDC14210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BD9C6C-6C92-EC4A-8C59-ED6B8C6E694E}"/>
                </a:ext>
              </a:extLst>
            </p:cNvPr>
            <p:cNvCxnSpPr>
              <a:cxnSpLocks/>
              <a:stCxn id="55" idx="6"/>
              <a:endCxn id="76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1B8FFC-99F4-B340-8209-A5B690195551}"/>
                </a:ext>
              </a:extLst>
            </p:cNvPr>
            <p:cNvCxnSpPr>
              <a:cxnSpLocks/>
              <a:stCxn id="56" idx="4"/>
              <a:endCxn id="76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08EF979-4A06-4C4D-AFE6-3A18E1701EF8}"/>
                </a:ext>
              </a:extLst>
            </p:cNvPr>
            <p:cNvCxnSpPr>
              <a:cxnSpLocks/>
              <a:stCxn id="54" idx="0"/>
              <a:endCxn id="76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A35A5C8-8E33-6947-AB7B-12159DB544F2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3C746FA-8A04-A942-80F8-9BBB6A7890C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C98AF2D-57F9-9A4C-87CE-0B3C04FFD9E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5188CF0-B7A2-8C4C-AB26-781C8696ED0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621EF7D7-6410-314E-8E85-DECBFDF59EA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E5E90D-4910-8C42-AD22-40B6D76EB160}"/>
                </a:ext>
              </a:extLst>
            </p:cNvPr>
            <p:cNvCxnSpPr>
              <a:cxnSpLocks/>
              <a:stCxn id="56" idx="4"/>
              <a:endCxn id="72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D509ABA-BCEB-CC4C-B9DD-8ACA729209DF}"/>
                </a:ext>
              </a:extLst>
            </p:cNvPr>
            <p:cNvCxnSpPr>
              <a:cxnSpLocks/>
              <a:stCxn id="57" idx="2"/>
              <a:endCxn id="72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43E6371-ABFB-0B4F-8BD8-BBBFB71F8262}"/>
                </a:ext>
              </a:extLst>
            </p:cNvPr>
            <p:cNvCxnSpPr>
              <a:cxnSpLocks/>
              <a:stCxn id="54" idx="0"/>
              <a:endCxn id="72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F5015E6-F174-BF44-9CAA-39130A8B54FB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7ED2E8B-5BED-044D-9EAE-C2A8FD94FE26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B5BE4E0-F04B-274D-BB21-A7499ED8FE4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E5AC9B-47CB-BE4A-B6E5-D62AA01DE601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36C6A01-9DC0-E845-9A44-F25FBB72D33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CCDCA04-7F81-A14C-9900-4E991BBA299B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8FE8F63-B5F7-EC48-B766-6B1F022882D2}"/>
                  </a:ext>
                </a:extLst>
              </p:cNvPr>
              <p:cNvCxnSpPr>
                <a:cxnSpLocks/>
                <a:stCxn id="56" idx="6"/>
                <a:endCxn id="6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A6D7B20-9AD4-2C41-9EBA-45BCA489B66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05546D5-3761-B749-9867-C67896D19B90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B0EBB399-5312-6240-8AC8-F604C8FABC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95586-0653-8753-D1DA-E04DA32C8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1A219-43D1-AC03-CB34-CD17A2D3A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D32B7-7CDA-92D5-E57E-4E23461C4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908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EA7042-6A3E-C971-8A2B-21CBA08B31D2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247199" cy="4584266"/>
              </a:xfrm>
            </p:spPr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results</a:t>
                </a:r>
                <a:br>
                  <a:rPr lang="en-GB" dirty="0"/>
                </a:br>
                <a:r>
                  <a:rPr lang="en-GB" dirty="0"/>
                  <a:t>over same arguments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247199" cy="4584266"/>
              </a:xfrm>
              <a:blipFill>
                <a:blip r:embed="rId3"/>
                <a:stretch>
                  <a:fillRect l="-5058" t="-8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51BC956-9C40-2943-BA73-810588A1E907}"/>
              </a:ext>
            </a:extLst>
          </p:cNvPr>
          <p:cNvCxnSpPr>
            <a:cxnSpLocks/>
            <a:stCxn id="174" idx="0"/>
            <a:endCxn id="187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8230E4B-A36D-D44D-8F6F-F621E67FE823}"/>
              </a:ext>
            </a:extLst>
          </p:cNvPr>
          <p:cNvCxnSpPr>
            <a:cxnSpLocks/>
            <a:stCxn id="176" idx="2"/>
            <a:endCxn id="185" idx="3"/>
          </p:cNvCxnSpPr>
          <p:nvPr/>
        </p:nvCxnSpPr>
        <p:spPr>
          <a:xfrm flipH="1" flipV="1">
            <a:off x="2278947" y="4502747"/>
            <a:ext cx="96393" cy="141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1491296-AEAE-4F40-85B3-A0C0A92A20FB}"/>
              </a:ext>
            </a:extLst>
          </p:cNvPr>
          <p:cNvGrpSpPr/>
          <p:nvPr/>
        </p:nvGrpSpPr>
        <p:grpSpPr>
          <a:xfrm>
            <a:off x="1573562" y="3845302"/>
            <a:ext cx="194219" cy="394418"/>
            <a:chOff x="5586931" y="4487402"/>
            <a:chExt cx="194219" cy="394418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A69364F-361A-274B-BBDD-6C96CFC30F0B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9C99C84-B5FD-684C-A8D1-C85E42FB3173}"/>
              </a:ext>
            </a:extLst>
          </p:cNvPr>
          <p:cNvSpPr/>
          <p:nvPr/>
        </p:nvSpPr>
        <p:spPr>
          <a:xfrm>
            <a:off x="2134947" y="443074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/>
              <p:nvPr/>
            </p:nvSpPr>
            <p:spPr>
              <a:xfrm>
                <a:off x="2109838" y="4196806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838" y="4196806"/>
                <a:ext cx="194219" cy="215444"/>
              </a:xfrm>
              <a:prstGeom prst="rect">
                <a:avLst/>
              </a:prstGeom>
              <a:blipFill>
                <a:blip r:embed="rId5"/>
                <a:stretch>
                  <a:fillRect l="-3750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2"/>
            <a:endCxn id="177" idx="0"/>
          </p:cNvCxnSpPr>
          <p:nvPr/>
        </p:nvCxnSpPr>
        <p:spPr>
          <a:xfrm flipH="1">
            <a:off x="2198871" y="4574747"/>
            <a:ext cx="8076" cy="468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C7599EC-CE2A-5D46-8BE9-2CC60663083E}"/>
              </a:ext>
            </a:extLst>
          </p:cNvPr>
          <p:cNvCxnSpPr>
            <a:cxnSpLocks/>
            <a:stCxn id="177" idx="6"/>
            <a:endCxn id="182" idx="1"/>
          </p:cNvCxnSpPr>
          <p:nvPr/>
        </p:nvCxnSpPr>
        <p:spPr>
          <a:xfrm>
            <a:off x="2921499" y="5238380"/>
            <a:ext cx="245239" cy="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435F0CB9-C4B3-2B4C-BCD5-4659B1245367}"/>
              </a:ext>
            </a:extLst>
          </p:cNvPr>
          <p:cNvCxnSpPr>
            <a:cxnSpLocks/>
            <a:stCxn id="182" idx="2"/>
            <a:endCxn id="175" idx="0"/>
          </p:cNvCxnSpPr>
          <p:nvPr/>
        </p:nvCxnSpPr>
        <p:spPr>
          <a:xfrm flipH="1">
            <a:off x="2698367" y="5311050"/>
            <a:ext cx="540371" cy="223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CB787F0-7D01-324C-AF3C-7B5E0820DC2D}"/>
              </a:ext>
            </a:extLst>
          </p:cNvPr>
          <p:cNvSpPr/>
          <p:nvPr/>
        </p:nvSpPr>
        <p:spPr>
          <a:xfrm>
            <a:off x="3166738" y="516705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E2D642A-53AD-F746-BF96-117B947302A9}"/>
                  </a:ext>
                </a:extLst>
              </p:cNvPr>
              <p:cNvSpPr txBox="1"/>
              <p:nvPr/>
            </p:nvSpPr>
            <p:spPr>
              <a:xfrm>
                <a:off x="3141629" y="4923555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E2D642A-53AD-F746-BF96-117B94730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629" y="4923555"/>
                <a:ext cx="194219" cy="215444"/>
              </a:xfrm>
              <a:prstGeom prst="rect">
                <a:avLst/>
              </a:prstGeom>
              <a:blipFill>
                <a:blip r:embed="rId6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330ACDF-A559-504C-8B17-3C71E08274B8}"/>
                  </a:ext>
                </a:extLst>
              </p:cNvPr>
              <p:cNvSpPr txBox="1"/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330ACDF-A559-504C-8B17-3C71E0827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EA818B6-B71F-B44A-887D-753AD032278F}"/>
                  </a:ext>
                </a:extLst>
              </p:cNvPr>
              <p:cNvSpPr txBox="1"/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EA818B6-B71F-B44A-887D-753AD0322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2BDA33DC-3050-C040-A549-A2838099AFEF}"/>
              </a:ext>
            </a:extLst>
          </p:cNvPr>
          <p:cNvCxnSpPr>
            <a:cxnSpLocks/>
            <a:stCxn id="182" idx="3"/>
            <a:endCxn id="246" idx="3"/>
          </p:cNvCxnSpPr>
          <p:nvPr/>
        </p:nvCxnSpPr>
        <p:spPr>
          <a:xfrm flipV="1">
            <a:off x="3310738" y="4183820"/>
            <a:ext cx="2524521" cy="1055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2278947" y="4183820"/>
            <a:ext cx="3556312" cy="318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AA928F4-C7A8-5243-BF79-46F16098952E}"/>
              </a:ext>
            </a:extLst>
          </p:cNvPr>
          <p:cNvCxnSpPr>
            <a:cxnSpLocks/>
            <a:stCxn id="198" idx="0"/>
            <a:endCxn id="210" idx="2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2547888-05FE-CE42-96BA-91377F42F7C1}"/>
              </a:ext>
            </a:extLst>
          </p:cNvPr>
          <p:cNvCxnSpPr>
            <a:cxnSpLocks/>
            <a:stCxn id="200" idx="6"/>
            <a:endCxn id="208" idx="1"/>
          </p:cNvCxnSpPr>
          <p:nvPr/>
        </p:nvCxnSpPr>
        <p:spPr>
          <a:xfrm flipV="1">
            <a:off x="9934876" y="4483683"/>
            <a:ext cx="93316" cy="160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F8C0822-E840-C04D-950C-3BF5AD75C19B}"/>
              </a:ext>
            </a:extLst>
          </p:cNvPr>
          <p:cNvGrpSpPr/>
          <p:nvPr/>
        </p:nvGrpSpPr>
        <p:grpSpPr>
          <a:xfrm>
            <a:off x="10636397" y="3844800"/>
            <a:ext cx="194219" cy="394418"/>
            <a:chOff x="5586931" y="4487402"/>
            <a:chExt cx="194219" cy="394418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78D946C-4957-5A43-9537-6307CE229899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4375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1E5BB8-632D-F64A-87C7-7705C01FCEE9}"/>
              </a:ext>
            </a:extLst>
          </p:cNvPr>
          <p:cNvSpPr/>
          <p:nvPr/>
        </p:nvSpPr>
        <p:spPr>
          <a:xfrm>
            <a:off x="10028192" y="4411683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/>
              <p:nvPr/>
            </p:nvSpPr>
            <p:spPr>
              <a:xfrm>
                <a:off x="10003083" y="4177742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083" y="4177742"/>
                <a:ext cx="194219" cy="215444"/>
              </a:xfrm>
              <a:prstGeom prst="rect">
                <a:avLst/>
              </a:prstGeom>
              <a:blipFill>
                <a:blip r:embed="rId12"/>
                <a:stretch>
                  <a:fillRect l="-4375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2"/>
            <a:endCxn id="201" idx="0"/>
          </p:cNvCxnSpPr>
          <p:nvPr/>
        </p:nvCxnSpPr>
        <p:spPr>
          <a:xfrm flipH="1">
            <a:off x="10095409" y="4555683"/>
            <a:ext cx="4783" cy="490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A81C7A0-91CE-C04C-BC1E-38635E0C56F4}"/>
              </a:ext>
            </a:extLst>
          </p:cNvPr>
          <p:cNvCxnSpPr>
            <a:cxnSpLocks/>
            <a:stCxn id="201" idx="2"/>
            <a:endCxn id="206" idx="1"/>
          </p:cNvCxnSpPr>
          <p:nvPr/>
        </p:nvCxnSpPr>
        <p:spPr>
          <a:xfrm flipH="1" flipV="1">
            <a:off x="9147151" y="5241278"/>
            <a:ext cx="310160" cy="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05ADA4E-4D35-CD42-9FB4-11FF700DB857}"/>
              </a:ext>
            </a:extLst>
          </p:cNvPr>
          <p:cNvCxnSpPr>
            <a:cxnSpLocks/>
            <a:stCxn id="206" idx="2"/>
            <a:endCxn id="199" idx="0"/>
          </p:cNvCxnSpPr>
          <p:nvPr/>
        </p:nvCxnSpPr>
        <p:spPr>
          <a:xfrm>
            <a:off x="9219151" y="5313278"/>
            <a:ext cx="459679" cy="215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982464FA-66BA-CA44-A476-B199B4F33B59}"/>
              </a:ext>
            </a:extLst>
          </p:cNvPr>
          <p:cNvSpPr/>
          <p:nvPr/>
        </p:nvSpPr>
        <p:spPr>
          <a:xfrm>
            <a:off x="9147151" y="516927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8B4FC78-70EB-E845-B4AF-FFF8328A0A3F}"/>
                  </a:ext>
                </a:extLst>
              </p:cNvPr>
              <p:cNvSpPr txBox="1"/>
              <p:nvPr/>
            </p:nvSpPr>
            <p:spPr>
              <a:xfrm>
                <a:off x="9122042" y="4925783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8B4FC78-70EB-E845-B4AF-FFF8328A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042" y="4925783"/>
                <a:ext cx="194219" cy="215444"/>
              </a:xfrm>
              <a:prstGeom prst="rect">
                <a:avLst/>
              </a:prstGeom>
              <a:blipFill>
                <a:blip r:embed="rId13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EC10FBE-A764-CE4D-8DE6-5E36666A0401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EC10FBE-A764-CE4D-8DE6-5E36666A0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31F00B0-7335-A844-AAAF-46B1191666A7}"/>
                  </a:ext>
                </a:extLst>
              </p:cNvPr>
              <p:cNvSpPr txBox="1"/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31F00B0-7335-A844-AAAF-46B1191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904C78CD-95F1-334F-8D6E-5A08ADD27292}"/>
                  </a:ext>
                </a:extLst>
              </p:cNvPr>
              <p:cNvSpPr txBox="1"/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904C78CD-95F1-334F-8D6E-5A08ADD27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AD1D5E44-E09A-8C4C-A8AD-F0B4915BBC2B}"/>
              </a:ext>
            </a:extLst>
          </p:cNvPr>
          <p:cNvCxnSpPr>
            <a:cxnSpLocks/>
            <a:stCxn id="206" idx="1"/>
            <a:endCxn id="246" idx="5"/>
          </p:cNvCxnSpPr>
          <p:nvPr/>
        </p:nvCxnSpPr>
        <p:spPr>
          <a:xfrm flipH="1" flipV="1">
            <a:off x="6371704" y="4183850"/>
            <a:ext cx="2775447" cy="1057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50"/>
            <a:ext cx="3656488" cy="299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79512B-8405-E24C-9940-463AB8E7BC69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07E3C4-B643-EA40-96E8-B49AA8A7840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9D6D2E0-ED5D-ED4A-9F1D-8A97212DCA9E}"/>
                  </a:ext>
                </a:extLst>
              </p:cNvPr>
              <p:cNvCxnSpPr>
                <a:cxnSpLocks/>
                <a:stCxn id="149" idx="6"/>
                <a:endCxn id="28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76D8E4AD-D271-B840-930A-671F2A188E07}"/>
                  </a:ext>
                </a:extLst>
              </p:cNvPr>
              <p:cNvCxnSpPr>
                <a:cxnSpLocks/>
                <a:stCxn id="150" idx="2"/>
                <a:endCxn id="28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F3935BD-BD42-794C-830C-04ADC2CFEED5}"/>
                  </a:ext>
                </a:extLst>
              </p:cNvPr>
              <p:cNvCxnSpPr>
                <a:cxnSpLocks/>
                <a:stCxn id="153" idx="0"/>
                <a:endCxn id="28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73FAD988-7DD4-2B40-8EDC-9767B0CE1BC7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0CDC9DBE-EAB7-B847-A0F6-89721EEE325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7CED82BC-D90D-AF4C-BBE6-40372896237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1E02F2C7-5BC0-E146-82CD-E98A0853B2B7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5" name="TextBox 284">
                      <a:extLst>
                        <a:ext uri="{FF2B5EF4-FFF2-40B4-BE49-F238E27FC236}">
                          <a16:creationId xmlns:a16="http://schemas.microsoft.com/office/drawing/2014/main" id="{34059A55-2AA6-FB45-8E75-D3A7FA602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9E5BCCE5-5939-7B43-AF36-56F24B4DB429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D4FA53C-C29F-A440-ABF5-CF270D16128F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A96B05B-93B2-0246-9962-788810F7B7C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B77211BC-5C82-AA48-99FC-72DBA649F69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86B26E4-EF5E-114E-BD7B-86FD6419335C}"/>
                </a:ext>
              </a:extLst>
            </p:cNvPr>
            <p:cNvCxnSpPr>
              <a:cxnSpLocks/>
              <a:stCxn id="152" idx="6"/>
              <a:endCxn id="27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A242ADA-233A-7145-BEAF-CC548E8BC62B}"/>
                </a:ext>
              </a:extLst>
            </p:cNvPr>
            <p:cNvCxnSpPr>
              <a:cxnSpLocks/>
              <a:stCxn id="153" idx="4"/>
              <a:endCxn id="27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3E470B8-AE5F-7A4E-BB1F-01B0F9DB537D}"/>
                </a:ext>
              </a:extLst>
            </p:cNvPr>
            <p:cNvCxnSpPr>
              <a:cxnSpLocks/>
              <a:stCxn id="151" idx="0"/>
              <a:endCxn id="27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79BBC2F-5248-234C-85E8-7EE884D862A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AEDBC36-1185-FF48-9C10-AAC6610AECB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0273F03F-A858-A045-820A-538A405C9B7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784DE39-1A0A-0442-A58F-5D396E089A6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TextBox 276">
                    <a:extLst>
                      <a:ext uri="{FF2B5EF4-FFF2-40B4-BE49-F238E27FC236}">
                        <a16:creationId xmlns:a16="http://schemas.microsoft.com/office/drawing/2014/main" id="{842634AD-E3A0-8749-9478-5880C026D86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0C720F-5C86-0043-9899-B6F69D070BCC}"/>
                </a:ext>
              </a:extLst>
            </p:cNvPr>
            <p:cNvCxnSpPr>
              <a:cxnSpLocks/>
              <a:stCxn id="153" idx="4"/>
              <a:endCxn id="27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397BC78-E17C-0547-A08C-52FD18D390D2}"/>
                </a:ext>
              </a:extLst>
            </p:cNvPr>
            <p:cNvCxnSpPr>
              <a:cxnSpLocks/>
              <a:stCxn id="154" idx="2"/>
              <a:endCxn id="27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8AAD72D-AF23-0247-9DF8-966216487525}"/>
                </a:ext>
              </a:extLst>
            </p:cNvPr>
            <p:cNvCxnSpPr>
              <a:cxnSpLocks/>
              <a:stCxn id="151" idx="0"/>
              <a:endCxn id="27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6062854-E6A7-8B4B-9325-4110F9E0623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86019416-B87B-0640-82AC-D4E4384B588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6C8AE1-6FF0-7E43-988B-91E1ACA0D69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95BA62BB-334A-7D4F-8C11-B9E90AD18DE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CBF74BB9-A3AD-5D4E-8346-A63433EEE15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FEBEA73-D9BC-CA49-A77E-F6F6A29072B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77DCDFA-ED83-3140-BD0B-AC84B17F2728}"/>
                  </a:ext>
                </a:extLst>
              </p:cNvPr>
              <p:cNvCxnSpPr>
                <a:cxnSpLocks/>
                <a:stCxn id="153" idx="6"/>
                <a:endCxn id="26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3324D852-B930-5B4E-90EE-39DB7F037AB6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974D67A3-1B5D-1942-BF0E-3BB986910FA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TextBox 268">
                      <a:extLst>
                        <a:ext uri="{FF2B5EF4-FFF2-40B4-BE49-F238E27FC236}">
                          <a16:creationId xmlns:a16="http://schemas.microsoft.com/office/drawing/2014/main" id="{DB89998A-D600-8B47-A398-3C63A1F8B6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117DDEA4-FC74-CE44-8036-04397FE28FBE}"/>
                  </a:ext>
                </a:extLst>
              </p:cNvPr>
              <p:cNvSpPr txBox="1"/>
              <p:nvPr/>
            </p:nvSpPr>
            <p:spPr>
              <a:xfrm>
                <a:off x="2104773" y="4196806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117DDEA4-FC74-CE44-8036-04397FE28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73" y="4196806"/>
                <a:ext cx="204350" cy="215444"/>
              </a:xfrm>
              <a:prstGeom prst="rect">
                <a:avLst/>
              </a:prstGeom>
              <a:blipFill>
                <a:blip r:embed="rId51"/>
                <a:stretch>
                  <a:fillRect l="-41176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D35C3BD4-3B4D-5246-A8CC-0D2A5DA011CC}"/>
                  </a:ext>
                </a:extLst>
              </p:cNvPr>
              <p:cNvSpPr txBox="1"/>
              <p:nvPr/>
            </p:nvSpPr>
            <p:spPr>
              <a:xfrm>
                <a:off x="3136564" y="4923555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D35C3BD4-3B4D-5246-A8CC-0D2A5DA01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564" y="4923555"/>
                <a:ext cx="204350" cy="215444"/>
              </a:xfrm>
              <a:prstGeom prst="rect">
                <a:avLst/>
              </a:prstGeom>
              <a:blipFill>
                <a:blip r:embed="rId52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60CE4BA-1021-8A4E-B900-0A79698CD0B9}"/>
                  </a:ext>
                </a:extLst>
              </p:cNvPr>
              <p:cNvSpPr txBox="1"/>
              <p:nvPr/>
            </p:nvSpPr>
            <p:spPr>
              <a:xfrm>
                <a:off x="9998018" y="4177742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60CE4BA-1021-8A4E-B900-0A79698CD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018" y="4177742"/>
                <a:ext cx="204350" cy="215444"/>
              </a:xfrm>
              <a:prstGeom prst="rect">
                <a:avLst/>
              </a:prstGeom>
              <a:blipFill>
                <a:blip r:embed="rId53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052CDBAF-2841-7648-AD4F-DE9D7FFD9B8E}"/>
                  </a:ext>
                </a:extLst>
              </p:cNvPr>
              <p:cNvSpPr txBox="1"/>
              <p:nvPr/>
            </p:nvSpPr>
            <p:spPr>
              <a:xfrm>
                <a:off x="9116977" y="4925783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052CDBAF-2841-7648-AD4F-DE9D7FFD9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977" y="4925783"/>
                <a:ext cx="204350" cy="215444"/>
              </a:xfrm>
              <a:prstGeom prst="rect">
                <a:avLst/>
              </a:prstGeom>
              <a:blipFill>
                <a:blip r:embed="rId54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A1D72-7AD3-AA1C-8ACD-35B510A57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7AAF5-EDC5-F263-1D19-780B32A8AD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83D5B-02FD-8201-1971-F80755D3A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436498-E965-7D08-C9CC-E503CAEA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D8DBAC0-D132-B6E8-57E3-88C169B63500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810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3" grpId="0"/>
      <p:bldP spid="175" grpId="0" animBg="1"/>
      <p:bldP spid="176" grpId="0" animBg="1"/>
      <p:bldP spid="209" grpId="0"/>
      <p:bldP spid="207" grpId="0"/>
      <p:bldP spid="199" grpId="0" animBg="1"/>
      <p:bldP spid="200" grpId="0" animBg="1"/>
      <p:bldP spid="307" grpId="0"/>
      <p:bldP spid="308" grpId="0"/>
      <p:bldP spid="309" grpId="0"/>
      <p:bldP spid="31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1E89B7-12BD-0100-B546-D08F10B587D3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Completeness Beyond Models: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65014"/>
                <a:ext cx="11087099" cy="458426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Evidence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i="1" dirty="0"/>
                  <a:t>Liftable</a:t>
                </a:r>
                <a:r>
                  <a:rPr lang="en-GB" dirty="0"/>
                  <a:t> class: Evidence on propositional random variables </a:t>
                </a:r>
              </a:p>
              <a:p>
                <a:pPr lvl="2"/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i="1" dirty="0"/>
                  <a:t>Liftable</a:t>
                </a:r>
                <a:r>
                  <a:rPr lang="en-GB" dirty="0"/>
                  <a:t> class: Evidence on instances of PRVs with  one logical variable </a:t>
                </a:r>
              </a:p>
              <a:p>
                <a:pPr lvl="2"/>
                <a:r>
                  <a:rPr lang="en-GB" b="0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𝑏𝑜𝑏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General evidence on PRVs with two logical variables </a:t>
                </a:r>
                <a:r>
                  <a:rPr lang="en-GB" i="1" dirty="0"/>
                  <a:t>not liftable </a:t>
                </a:r>
                <a:r>
                  <a:rPr lang="en-GB" dirty="0"/>
                  <a:t>in all cases</a:t>
                </a:r>
              </a:p>
              <a:p>
                <a:pPr lvl="2"/>
                <a:r>
                  <a:rPr lang="en-GB" dirty="0"/>
                  <a:t>Lifted calculations possible for some cases but not for all</a:t>
                </a:r>
              </a:p>
              <a:p>
                <a:pPr lvl="2"/>
                <a:r>
                  <a:rPr lang="en-GB" dirty="0"/>
                  <a:t>Proof by reduction to #2SAT problem</a:t>
                </a:r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65014"/>
                <a:ext cx="11087099" cy="4584266"/>
              </a:xfrm>
              <a:blipFill>
                <a:blip r:embed="rId2"/>
                <a:stretch>
                  <a:fillRect l="-1486" t="-8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2012.</a:t>
            </a:r>
            <a:endParaRPr lang="en-GB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EAC460-88A5-474B-958C-7A19AE17B82F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12F005-09D1-2143-BD49-313DC83882A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04BF3A9-ECB0-9D40-965C-5BC0C545A2B2}"/>
                  </a:ext>
                </a:extLst>
              </p:cNvPr>
              <p:cNvCxnSpPr>
                <a:cxnSpLocks/>
                <a:stCxn id="84" idx="6"/>
                <a:endCxn id="116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B19411B-E0D6-3B4D-B9E1-1CE658277F1C}"/>
                  </a:ext>
                </a:extLst>
              </p:cNvPr>
              <p:cNvCxnSpPr>
                <a:cxnSpLocks/>
                <a:stCxn id="85" idx="2"/>
                <a:endCxn id="116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E945991-DCF0-674C-AA48-0812563E6D85}"/>
                  </a:ext>
                </a:extLst>
              </p:cNvPr>
              <p:cNvCxnSpPr>
                <a:cxnSpLocks/>
                <a:stCxn id="88" idx="0"/>
                <a:endCxn id="116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98CB6E03-7F36-8040-BC6B-BAEFDFECFCFB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C95CB8-CCF5-7D48-B9F0-B63D1EA1ACD1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6756B349-5924-8C48-899B-BB681091BD06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8B83E9-85BC-9D45-8BD4-E5C2DB5EC2A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E5041B5D-9D75-FB42-9F4D-0D01E803F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CBDC50D-33E1-AD49-8F28-2B0390AC37A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25DB413-DE48-1549-84B6-608F38C7B2A1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4109F226-2C9D-9449-B822-384ABB57CAD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C3076E4-B016-AB4E-94FF-71C4CA9C8202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FD2F3F9-8C3C-C947-8FFF-31DF3E46799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7FBAE51-6DCF-5B4C-9CC3-80A2659C723C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5623306-264F-3C4B-88E1-0C4B48800AA7}"/>
                </a:ext>
              </a:extLst>
            </p:cNvPr>
            <p:cNvCxnSpPr>
              <a:cxnSpLocks/>
              <a:stCxn id="87" idx="6"/>
              <a:endCxn id="108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5BBEC6B-CC7E-B343-A6A0-C5437AF72F9E}"/>
                </a:ext>
              </a:extLst>
            </p:cNvPr>
            <p:cNvCxnSpPr>
              <a:cxnSpLocks/>
              <a:stCxn id="88" idx="4"/>
              <a:endCxn id="108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189896A-4F00-3B47-A683-0A46D1F2C3EF}"/>
                </a:ext>
              </a:extLst>
            </p:cNvPr>
            <p:cNvCxnSpPr>
              <a:cxnSpLocks/>
              <a:stCxn id="86" idx="0"/>
              <a:endCxn id="108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BB4E0FC-4E47-DD4C-9D26-9C8D573A55AE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2E3F691-E0F0-1347-AD31-6E21BBFCAE5F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07198AE-1341-AE40-8E43-AE702FD9907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9B2D373-B628-5E48-8027-69A34CEA827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05260D84-4ECF-C945-997B-445D708F9AB6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687ECB4-0CB2-844F-9B25-D16B94BAE634}"/>
                </a:ext>
              </a:extLst>
            </p:cNvPr>
            <p:cNvCxnSpPr>
              <a:cxnSpLocks/>
              <a:stCxn id="88" idx="4"/>
              <a:endCxn id="104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B964F2-5DAA-E34F-BFE2-7517EF6F9278}"/>
                </a:ext>
              </a:extLst>
            </p:cNvPr>
            <p:cNvCxnSpPr>
              <a:cxnSpLocks/>
              <a:stCxn id="89" idx="2"/>
              <a:endCxn id="104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7E1187-9DC7-D143-B76E-90168E8E59BC}"/>
                </a:ext>
              </a:extLst>
            </p:cNvPr>
            <p:cNvCxnSpPr>
              <a:cxnSpLocks/>
              <a:stCxn id="86" idx="0"/>
              <a:endCxn id="104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B8A51B3-9DD5-0240-82F3-368882B19AC4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678386A-5BE4-4849-9B5C-8AF362B615B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423CAF1-42BB-F543-ABE1-B628D858B2A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D44F72-8A51-E04E-B7C2-9A578FEB9685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FA5485DA-FFC8-3145-A47F-DA13C74BCA6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86EB399-F029-1A47-943F-BC4A9B88C03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4746681-930A-3D40-8B25-CC420F52C4E4}"/>
                  </a:ext>
                </a:extLst>
              </p:cNvPr>
              <p:cNvCxnSpPr>
                <a:cxnSpLocks/>
                <a:stCxn id="88" idx="6"/>
                <a:endCxn id="101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EE61446-6833-1C4A-B2B0-D24278D64471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C79D22-F7FC-864E-9A26-080A24B8F654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B7BB83B1-5A1B-BF41-8372-109F90B4B5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1FB9F-C10F-2AB5-5322-77C8969E1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D6219-DB97-4D78-6394-8A43F3987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91D0A-8B07-BD54-95FF-C1E8675B7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417379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CF0F-8198-D945-9DA4-2DB02955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Given liftable query over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logical variable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 if ground or one set of constants if parameterised</a:t>
                </a:r>
              </a:p>
              <a:p>
                <a:r>
                  <a:rPr lang="en-GB" dirty="0"/>
                  <a:t>Assumption is that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dirty="0"/>
                  <a:t> is reasonably small</a:t>
                </a:r>
              </a:p>
              <a:p>
                <a:pPr lvl="1"/>
                <a:r>
                  <a:rPr lang="en-GB" dirty="0"/>
                  <a:t>Especially if 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GB" dirty="0"/>
                  <a:t> to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en-GB" dirty="0"/>
              </a:p>
              <a:p>
                <a:pPr marL="277813" indent="0">
                  <a:buNone/>
                </a:pPr>
                <a:r>
                  <a:rPr lang="en-GB" dirty="0" err="1"/>
                  <a:t>s.t.</a:t>
                </a:r>
                <a:r>
                  <a:rPr lang="en-GB" dirty="0"/>
                  <a:t> we can consider it outweighed by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Liftable parameterised queries require only at most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additional count conversions, which are 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, and hopefully,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I.e., LVE complexity given a liftable model, a liftable query, and liftable evidence remains 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210" r="-457" b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602AC69-92D9-0342-9076-5A7810D0F8EA}"/>
              </a:ext>
            </a:extLst>
          </p:cNvPr>
          <p:cNvSpPr/>
          <p:nvPr/>
        </p:nvSpPr>
        <p:spPr>
          <a:xfrm>
            <a:off x="3035927" y="6352447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11C69-7F8C-EBA3-3399-07B15BD4D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7F362-FA56-8279-5470-0C34C7CA04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6F3B-912A-0FB1-B0AC-8AE0B2693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580976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(FO) dtrees</a:t>
            </a:r>
          </a:p>
          <a:p>
            <a:pPr lvl="1"/>
            <a:r>
              <a:rPr lang="en-GB" dirty="0"/>
              <a:t>Cutset, context, cluster ➝ (lifted) tree width</a:t>
            </a:r>
          </a:p>
          <a:p>
            <a:pPr lvl="1"/>
            <a:r>
              <a:rPr lang="en-GB" dirty="0"/>
              <a:t>Liftable models</a:t>
            </a:r>
          </a:p>
          <a:p>
            <a:r>
              <a:rPr lang="en-GB" dirty="0"/>
              <a:t>Complexity</a:t>
            </a:r>
          </a:p>
          <a:p>
            <a:pPr lvl="1"/>
            <a:r>
              <a:rPr lang="en-GB" dirty="0"/>
              <a:t>No longer exponential in domain sizes given liftable model ➝ tractability</a:t>
            </a:r>
          </a:p>
          <a:p>
            <a:r>
              <a:rPr lang="en-GB" dirty="0"/>
              <a:t>Completeness</a:t>
            </a:r>
          </a:p>
          <a:p>
            <a:pPr lvl="1"/>
            <a:r>
              <a:rPr lang="en-GB" dirty="0"/>
              <a:t>No groundings for</a:t>
            </a:r>
          </a:p>
          <a:p>
            <a:pPr lvl="2"/>
            <a:r>
              <a:rPr lang="en-GB" dirty="0"/>
              <a:t>Models with two logical variables per parfactor</a:t>
            </a:r>
          </a:p>
          <a:p>
            <a:pPr lvl="2"/>
            <a:r>
              <a:rPr lang="en-GB" dirty="0"/>
              <a:t>Models with one-logical variable PRVs and propositional random variables</a:t>
            </a:r>
          </a:p>
          <a:p>
            <a:pPr lvl="1"/>
            <a:r>
              <a:rPr lang="en-GB" dirty="0"/>
              <a:t>Liftable query terms, liftable evidence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1ECD-2C95-5098-02C6-29D7CDFEF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B42E2-533B-A0EB-5DAC-F9CAFDAB5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CAA36-8084-B6A6-F61B-5B40BB8B6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436555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 in this Lecture Related to </a:t>
            </a:r>
            <a:r>
              <a:rPr lang="en-GB" i="1"/>
              <a:t>Utility-based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4682040" cy="287757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Further topics</a:t>
            </a:r>
          </a:p>
          <a:p>
            <a:pPr marL="722047" lvl="1" indent="-457200">
              <a:buFont typeface="+mj-lt"/>
              <a:buAutoNum type="arabicPeriod" startAt="3"/>
            </a:pPr>
            <a:r>
              <a:rPr lang="en-GB" dirty="0">
                <a:solidFill>
                  <a:schemeClr val="accent5"/>
                </a:solidFill>
              </a:rPr>
              <a:t>(Episodic) PRMs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accent1"/>
                </a:solidFill>
              </a:rPr>
              <a:t>Lifted inference (in episodic PRMs)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learning (of episodic PRMs)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sequential PRMs and inference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decision making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D485B8-801D-BC4E-8122-F0E8576D8A46}"/>
              </a:ext>
            </a:extLst>
          </p:cNvPr>
          <p:cNvGrpSpPr/>
          <p:nvPr/>
        </p:nvGrpSpPr>
        <p:grpSpPr>
          <a:xfrm>
            <a:off x="5325464" y="1679423"/>
            <a:ext cx="6506212" cy="4236436"/>
            <a:chOff x="2717975" y="1628799"/>
            <a:chExt cx="6512989" cy="42408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EA57D1-EE70-774C-8E1B-4E8486887C15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/>
                <a:t>Environment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365AC3-8DFB-5E43-8848-53E8A1B4A201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70FC51-CB38-D642-A482-83D98E48A73C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Sensors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F2E7DA-C5A2-BC42-A923-B2F9B185DF16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Actuators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F6034A-F227-1F45-B416-202E59970B96}"/>
                </a:ext>
              </a:extLst>
            </p:cNvPr>
            <p:cNvSpPr txBox="1"/>
            <p:nvPr/>
          </p:nvSpPr>
          <p:spPr>
            <a:xfrm>
              <a:off x="6113083" y="2240746"/>
              <a:ext cx="1328862" cy="52350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the world</a:t>
              </a:r>
            </a:p>
            <a:p>
              <a:pPr algn="ctr"/>
              <a:r>
                <a:rPr lang="en-GB" sz="1399">
                  <a:solidFill>
                    <a:schemeClr val="bg1"/>
                  </a:solidFill>
                </a:rPr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>
                      <a:solidFill>
                        <a:schemeClr val="bg1"/>
                      </a:solidFill>
                    </a:rPr>
                    <a:t>What it will be like</a:t>
                  </a:r>
                  <a:br>
                    <a:rPr lang="en-GB" sz="1399">
                      <a:solidFill>
                        <a:schemeClr val="bg1"/>
                      </a:solidFill>
                    </a:rPr>
                  </a:br>
                  <a:r>
                    <a:rPr lang="en-GB" sz="1399">
                      <a:solidFill>
                        <a:schemeClr val="bg1"/>
                      </a:solidFill>
                    </a:rPr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822747-350E-7945-99D3-5AA68BACF94E}"/>
                </a:ext>
              </a:extLst>
            </p:cNvPr>
            <p:cNvSpPr txBox="1"/>
            <p:nvPr/>
          </p:nvSpPr>
          <p:spPr>
            <a:xfrm>
              <a:off x="5970201" y="3879716"/>
              <a:ext cx="1614622" cy="52350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How happy I will be</a:t>
              </a:r>
              <a:br>
                <a:rPr lang="en-GB" sz="1399">
                  <a:solidFill>
                    <a:schemeClr val="bg1"/>
                  </a:solidFill>
                </a:rPr>
              </a:br>
              <a:r>
                <a:rPr lang="en-GB" sz="1399">
                  <a:solidFill>
                    <a:schemeClr val="bg1"/>
                  </a:solidFill>
                </a:rPr>
                <a:t>in such a state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1A2F5E-EF66-3C40-AE76-C20626C1885B}"/>
                </a:ext>
              </a:extLst>
            </p:cNvPr>
            <p:cNvSpPr txBox="1"/>
            <p:nvPr/>
          </p:nvSpPr>
          <p:spPr>
            <a:xfrm>
              <a:off x="6146266" y="4699201"/>
              <a:ext cx="1262493" cy="52350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What action I</a:t>
              </a:r>
              <a:br>
                <a:rPr lang="en-GB" sz="1399" dirty="0">
                  <a:solidFill>
                    <a:schemeClr val="bg1"/>
                  </a:solidFill>
                </a:rPr>
              </a:br>
              <a:r>
                <a:rPr lang="en-GB" sz="1399" dirty="0">
                  <a:solidFill>
                    <a:schemeClr val="bg1"/>
                  </a:solidFill>
                </a:rPr>
                <a:t>should do now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2DBB14-7399-F64E-BCE4-1C3CF4411AC9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State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917C85-FBC9-FD43-8206-7A66129CA627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How the world evolves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3070D0-BAAB-1046-A507-9515F490E3A0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my actions do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D942F-4550-9244-8714-F486CA8605F2}"/>
                </a:ext>
              </a:extLst>
            </p:cNvPr>
            <p:cNvSpPr txBox="1"/>
            <p:nvPr/>
          </p:nvSpPr>
          <p:spPr>
            <a:xfrm>
              <a:off x="3867411" y="3990728"/>
              <a:ext cx="710922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Utility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0F42B9-862D-7E42-AC24-244D04EB39A1}"/>
                </a:ext>
              </a:extLst>
            </p:cNvPr>
            <p:cNvCxnSpPr>
              <a:cxnSpLocks/>
              <a:stCxn id="38" idx="2"/>
              <a:endCxn id="40" idx="0"/>
            </p:cNvCxnSpPr>
            <p:nvPr/>
          </p:nvCxnSpPr>
          <p:spPr>
            <a:xfrm>
              <a:off x="6777511" y="1942946"/>
              <a:ext cx="3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E6BFF90-E8E5-834F-B767-31A0C09D9581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flipH="1">
              <a:off x="6777512" y="2764255"/>
              <a:ext cx="2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248E9-1E65-174A-99B1-0A02E29FAC93}"/>
                </a:ext>
              </a:extLst>
            </p:cNvPr>
            <p:cNvCxnSpPr>
              <a:cxnSpLocks/>
              <a:stCxn id="41" idx="2"/>
              <a:endCxn id="42" idx="0"/>
            </p:cNvCxnSpPr>
            <p:nvPr/>
          </p:nvCxnSpPr>
          <p:spPr>
            <a:xfrm>
              <a:off x="6777512" y="3583739"/>
              <a:ext cx="0" cy="295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3EA7F2F-39F6-8D49-BD16-2DB40ECD2853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777512" y="4403225"/>
              <a:ext cx="1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B89EECE-8D60-714C-86E7-ED017C62F274}"/>
                </a:ext>
              </a:extLst>
            </p:cNvPr>
            <p:cNvCxnSpPr>
              <a:cxnSpLocks/>
              <a:stCxn id="43" idx="2"/>
              <a:endCxn id="39" idx="0"/>
            </p:cNvCxnSpPr>
            <p:nvPr/>
          </p:nvCxnSpPr>
          <p:spPr>
            <a:xfrm>
              <a:off x="6777513" y="5222710"/>
              <a:ext cx="0" cy="295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46D8FD0-1BDE-B444-9826-E66EFFDD645D}"/>
                </a:ext>
              </a:extLst>
            </p:cNvPr>
            <p:cNvCxnSpPr>
              <a:cxnSpLocks/>
              <a:stCxn id="44" idx="3"/>
              <a:endCxn id="40" idx="1"/>
            </p:cNvCxnSpPr>
            <p:nvPr/>
          </p:nvCxnSpPr>
          <p:spPr>
            <a:xfrm>
              <a:off x="4543993" y="2153301"/>
              <a:ext cx="1569090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ACC0317-F272-A64F-8B0E-34CCA2BCF7B9}"/>
                </a:ext>
              </a:extLst>
            </p:cNvPr>
            <p:cNvCxnSpPr>
              <a:cxnSpLocks/>
              <a:stCxn id="45" idx="3"/>
              <a:endCxn id="40" idx="1"/>
            </p:cNvCxnSpPr>
            <p:nvPr/>
          </p:nvCxnSpPr>
          <p:spPr>
            <a:xfrm flipV="1">
              <a:off x="5183791" y="2502500"/>
              <a:ext cx="929292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A9A6E42-8A05-554C-9786-21CCC5617CD6}"/>
                </a:ext>
              </a:extLst>
            </p:cNvPr>
            <p:cNvCxnSpPr>
              <a:cxnSpLocks/>
              <a:stCxn id="45" idx="3"/>
              <a:endCxn id="41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C7D761-A635-3F49-83A1-390EECC8F218}"/>
                </a:ext>
              </a:extLst>
            </p:cNvPr>
            <p:cNvCxnSpPr>
              <a:cxnSpLocks/>
              <a:stCxn id="46" idx="3"/>
              <a:endCxn id="40" idx="1"/>
            </p:cNvCxnSpPr>
            <p:nvPr/>
          </p:nvCxnSpPr>
          <p:spPr>
            <a:xfrm flipV="1">
              <a:off x="5081742" y="2502500"/>
              <a:ext cx="1031341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451385F-849F-2C42-A550-BDC49EF521CF}"/>
                </a:ext>
              </a:extLst>
            </p:cNvPr>
            <p:cNvCxnSpPr>
              <a:cxnSpLocks/>
              <a:stCxn id="46" idx="3"/>
              <a:endCxn id="41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EB6A25-5022-3B4A-99FA-A5D09E923CFE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B8D09E4-6812-0B45-9440-3C92C593CFEF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flipV="1">
              <a:off x="4578333" y="4142206"/>
              <a:ext cx="1343342" cy="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63E3C5-4643-E241-AC18-C2F81607A845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>
              <a:off x="7164454" y="5626410"/>
              <a:ext cx="1529317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>
              <a:extLst>
                <a:ext uri="{FF2B5EF4-FFF2-40B4-BE49-F238E27FC236}">
                  <a16:creationId xmlns:a16="http://schemas.microsoft.com/office/drawing/2014/main" id="{611DCF39-F552-7F42-988D-102A62955987}"/>
                </a:ext>
              </a:extLst>
            </p:cNvPr>
            <p:cNvCxnSpPr>
              <a:cxnSpLocks/>
              <a:stCxn id="40" idx="0"/>
              <a:endCxn id="44" idx="0"/>
            </p:cNvCxnSpPr>
            <p:nvPr/>
          </p:nvCxnSpPr>
          <p:spPr>
            <a:xfrm rot="16200000" flipV="1">
              <a:off x="5380699" y="843930"/>
              <a:ext cx="238990" cy="2554642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5BCBAA-7083-ED46-9FCB-07D87DA5C6BB}"/>
              </a:ext>
            </a:extLst>
          </p:cNvPr>
          <p:cNvSpPr txBox="1"/>
          <p:nvPr/>
        </p:nvSpPr>
        <p:spPr>
          <a:xfrm>
            <a:off x="12907617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E08F8B-A16E-D24C-A064-E4E2E717094C}"/>
              </a:ext>
            </a:extLst>
          </p:cNvPr>
          <p:cNvSpPr txBox="1"/>
          <p:nvPr/>
        </p:nvSpPr>
        <p:spPr>
          <a:xfrm>
            <a:off x="1094044" y="4210415"/>
            <a:ext cx="315547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Unlikely to have just one query!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380630-CF66-8D44-BB09-1CC06D1BEA42}"/>
              </a:ext>
            </a:extLst>
          </p:cNvPr>
          <p:cNvSpPr txBox="1"/>
          <p:nvPr/>
        </p:nvSpPr>
        <p:spPr>
          <a:xfrm>
            <a:off x="1432736" y="4715529"/>
            <a:ext cx="478331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Query answering algorithms for solving multiple instances of the query answering problem:</a:t>
            </a:r>
          </a:p>
          <a:p>
            <a:pPr algn="ctr"/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Lifted Junction Tree Algorithm (LJT)</a:t>
            </a:r>
            <a:b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First-order Knowledge Compilation (FOKC)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5E343-D4DC-A0E9-062F-0DD3112DC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D468-1F5C-EB74-81A4-C0C074BC74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8E61D-241A-A0F3-C515-6659B7F8B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38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Variable Elimination for Parfactor Models</a:t>
            </a:r>
          </a:p>
          <a:p>
            <a:pPr lvl="2"/>
            <a:r>
              <a:rPr lang="en-GB" dirty="0"/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>
                <a:solidFill>
                  <a:schemeClr val="accent1"/>
                </a:solidFill>
              </a:rPr>
              <a:t>Lifted Junction Tree Algorithm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First-order Knowledge Compilation for MLNs</a:t>
            </a:r>
          </a:p>
          <a:p>
            <a:pPr lvl="2"/>
            <a:r>
              <a:rPr lang="en-GB" dirty="0"/>
              <a:t>Idea, helper structure: circuit</a:t>
            </a:r>
            <a:r>
              <a:rPr lang="en-GB"/>
              <a:t>, algorithm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81B32-21BE-A99A-9A44-C697A8D01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90575-8CC3-A86F-D8CB-221ABDF53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4B8D9-0083-2CF9-1B5A-97705B2BA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046584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FB29-F3D7-3F4F-A0A6-970C21EE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869F12-D3A9-A043-AF86-34E4FF84423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Example Calculation with a Greedy Size-based Heuristics</a:t>
                </a:r>
              </a:p>
              <a:p>
                <a:endParaRPr lang="en-GB" dirty="0"/>
              </a:p>
              <a:p>
                <a:r>
                  <a:rPr lang="en-GB" dirty="0"/>
                  <a:t>Example Model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869F12-D3A9-A043-AF86-34E4FF844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C4ADB-2FC7-6364-EA74-DD4D571EA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AACCF-3911-991E-2C3D-BBA9D1AC0A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C863A-4A42-2098-FBB6-07110AD40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148100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Model: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</a:t>
                </a:r>
              </a:p>
              <a:p>
                <a:r>
                  <a:rPr lang="en-GB" dirty="0"/>
                  <a:t>Query term: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𝑇𝑟𝑎𝑣𝑒𝑙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Evidence: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After shattering: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193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4886194" y="3782341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0CFD-8DD0-DAF3-F91C-36FDE64BE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94C1E323-8C66-B283-06FF-9A175F6C1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E94522A-99DE-FC84-2C07-8DB58A740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154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Absorbing evidence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4886194" y="3782341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23077" r="-3846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9231" r="-3846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33522-A4E4-AD61-CE3D-735FCA3D6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278F945A-3284-35FD-08CE-B6CF454B6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E70CF7C-95F5-901A-1EF0-0571CFD34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872451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2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2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9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1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5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5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6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6A0CCA6-8D71-2845-A433-3E648B669704}"/>
              </a:ext>
            </a:extLst>
          </p:cNvPr>
          <p:cNvCxnSpPr>
            <a:cxnSpLocks/>
            <a:stCxn id="46" idx="1"/>
            <a:endCxn id="47" idx="6"/>
          </p:cNvCxnSpPr>
          <p:nvPr/>
        </p:nvCxnSpPr>
        <p:spPr>
          <a:xfrm flipH="1">
            <a:off x="6746491" y="4682113"/>
            <a:ext cx="323326" cy="360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2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80F421-A21A-0844-B61D-8B1435A7E7E3}"/>
              </a:ext>
            </a:extLst>
          </p:cNvPr>
          <p:cNvSpPr txBox="1"/>
          <p:nvPr/>
        </p:nvSpPr>
        <p:spPr>
          <a:xfrm>
            <a:off x="4886193" y="4847539"/>
            <a:ext cx="1860298" cy="3895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40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40"/>
                <a:ext cx="325410" cy="276999"/>
              </a:xfrm>
              <a:prstGeom prst="rect">
                <a:avLst/>
              </a:prstGeom>
              <a:blipFill>
                <a:blip r:embed="rId23"/>
                <a:stretch>
                  <a:fillRect l="-1851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4BC18E2A-8D80-6B40-93BC-4B0560C9F11C}"/>
              </a:ext>
            </a:extLst>
          </p:cNvPr>
          <p:cNvSpPr/>
          <p:nvPr/>
        </p:nvSpPr>
        <p:spPr>
          <a:xfrm>
            <a:off x="1732243" y="2306635"/>
            <a:ext cx="3859701" cy="69031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9B87D6-B136-0C4E-8B61-AE0EA7B53CC3}"/>
              </a:ext>
            </a:extLst>
          </p:cNvPr>
          <p:cNvSpPr txBox="1"/>
          <p:nvPr/>
        </p:nvSpPr>
        <p:spPr>
          <a:xfrm>
            <a:off x="6528261" y="2431123"/>
            <a:ext cx="1464445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457A63-346B-3341-A757-9E5C98ABD756}"/>
              </a:ext>
            </a:extLst>
          </p:cNvPr>
          <p:cNvCxnSpPr>
            <a:stCxn id="53" idx="1"/>
            <a:endCxn id="51" idx="3"/>
          </p:cNvCxnSpPr>
          <p:nvPr/>
        </p:nvCxnSpPr>
        <p:spPr>
          <a:xfrm flipH="1">
            <a:off x="5591944" y="2615789"/>
            <a:ext cx="936317" cy="3600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/>
              <p:nvPr/>
            </p:nvSpPr>
            <p:spPr>
              <a:xfrm>
                <a:off x="5032477" y="4858229"/>
                <a:ext cx="16621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477" y="4858229"/>
                <a:ext cx="16621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57C9D-A243-A767-433D-DDD141B8D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D7DBAAF5-F5D6-62F5-F7C0-2716F11715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39D4529-F5AB-CB92-CFC7-5B71C86A8B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649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/>
              <p:nvPr/>
            </p:nvSpPr>
            <p:spPr>
              <a:xfrm>
                <a:off x="7291760" y="4917282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60" y="4917282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53E8F0-6280-8241-BB1A-518575960CAA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8675009" y="5112038"/>
            <a:ext cx="4394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9853581" y="5103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837DB6-B327-1144-8740-CB58627CA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06812" y="2290059"/>
            <a:ext cx="4821236" cy="78559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358509" y="2483604"/>
            <a:ext cx="190584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528048" y="2668270"/>
            <a:ext cx="830461" cy="1458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C0A7-7DB5-F186-5CAD-0362F7A49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81397-407B-60DC-558F-E8B84FC29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ED4A91C9-CD1B-0B52-30DB-D9D698C65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8957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994E02-A2E3-A24A-BD4E-428F4A67F82D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538208" cy="4584266"/>
              </a:xfrm>
            </p:spPr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  <a:p>
                <a:pPr lvl="1"/>
                <a:r>
                  <a:rPr lang="en-GB" dirty="0"/>
                  <a:t>Exponentiate result</a:t>
                </a:r>
                <a:br>
                  <a:rPr lang="en-GB" dirty="0"/>
                </a:br>
                <a:r>
                  <a:rPr lang="en-GB" dirty="0"/>
                  <a:t>with #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‘s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538208" cy="4584266"/>
              </a:xfrm>
              <a:blipFill>
                <a:blip r:embed="rId3"/>
                <a:stretch>
                  <a:fillRect l="-4643" t="-1105" r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C89A92-C1FE-B449-AFA6-94BB20EFBA73}"/>
              </a:ext>
            </a:extLst>
          </p:cNvPr>
          <p:cNvGrpSpPr/>
          <p:nvPr/>
        </p:nvGrpSpPr>
        <p:grpSpPr>
          <a:xfrm>
            <a:off x="228872" y="3845302"/>
            <a:ext cx="5606387" cy="1587834"/>
            <a:chOff x="214975" y="3467006"/>
            <a:chExt cx="5606387" cy="1587834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51BC956-9C40-2943-BA73-810588A1E907}"/>
                </a:ext>
              </a:extLst>
            </p:cNvPr>
            <p:cNvCxnSpPr>
              <a:cxnSpLocks/>
              <a:stCxn id="174" idx="0"/>
              <a:endCxn id="187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1491296-AEAE-4F40-85B3-A0C0A92A20FB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A69364F-361A-274B-BBDD-6C96CFC30F0B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44E0ABA-FC4F-384B-AAB2-A081B8590E06}"/>
                </a:ext>
              </a:extLst>
            </p:cNvPr>
            <p:cNvGrpSpPr/>
            <p:nvPr/>
          </p:nvGrpSpPr>
          <p:grpSpPr>
            <a:xfrm>
              <a:off x="3282801" y="3975258"/>
              <a:ext cx="885346" cy="361335"/>
              <a:chOff x="7160957" y="4662294"/>
              <a:chExt cx="885346" cy="361335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9C99C84-B5FD-684C-A8D1-C85E42FB3173}"/>
                  </a:ext>
                </a:extLst>
              </p:cNvPr>
              <p:cNvSpPr/>
              <p:nvPr/>
            </p:nvSpPr>
            <p:spPr>
              <a:xfrm>
                <a:off x="7160957" y="487962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971" y="4662294"/>
                    <a:ext cx="881332" cy="2159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4971" y="4662294"/>
                    <a:ext cx="881332" cy="21595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0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EB79430-9551-284E-B190-18FE081B0E29}"/>
                </a:ext>
              </a:extLst>
            </p:cNvPr>
            <p:cNvCxnSpPr>
              <a:cxnSpLocks/>
              <a:stCxn id="185" idx="1"/>
              <a:endCxn id="177" idx="0"/>
            </p:cNvCxnSpPr>
            <p:nvPr/>
          </p:nvCxnSpPr>
          <p:spPr>
            <a:xfrm flipH="1">
              <a:off x="2184974" y="4264593"/>
              <a:ext cx="1097827" cy="4007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4E672-CC4C-6347-A9E9-0AA20CDC1FD8}"/>
                </a:ext>
              </a:extLst>
            </p:cNvPr>
            <p:cNvCxnSpPr>
              <a:cxnSpLocks/>
              <a:stCxn id="187" idx="2"/>
              <a:endCxn id="177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05A870E-4A3F-7C48-969C-B84EDC155668}"/>
                </a:ext>
              </a:extLst>
            </p:cNvPr>
            <p:cNvCxnSpPr>
              <a:cxnSpLocks/>
              <a:stCxn id="187" idx="3"/>
              <a:endCxn id="246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7E0C7F3-3BC0-4041-9E2C-D0CDAA2C5EE4}"/>
                </a:ext>
              </a:extLst>
            </p:cNvPr>
            <p:cNvCxnSpPr>
              <a:cxnSpLocks/>
              <a:stCxn id="185" idx="3"/>
              <a:endCxn id="246" idx="3"/>
            </p:cNvCxnSpPr>
            <p:nvPr/>
          </p:nvCxnSpPr>
          <p:spPr>
            <a:xfrm flipV="1">
              <a:off x="3426801" y="3805524"/>
              <a:ext cx="2394561" cy="4590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8A17DB6-448F-1246-A717-004868023BEB}"/>
              </a:ext>
            </a:extLst>
          </p:cNvPr>
          <p:cNvGrpSpPr/>
          <p:nvPr/>
        </p:nvGrpSpPr>
        <p:grpSpPr>
          <a:xfrm>
            <a:off x="6371704" y="3844800"/>
            <a:ext cx="4458912" cy="1591274"/>
            <a:chOff x="6371704" y="3466474"/>
            <a:chExt cx="4458912" cy="159127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8C0822-E840-C04D-950C-3BF5AD75C19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78D946C-4957-5A43-9537-6307CE229899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375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0F0D210-EE50-B648-BDA2-902E1E2CF68D}"/>
                </a:ext>
              </a:extLst>
            </p:cNvPr>
            <p:cNvGrpSpPr/>
            <p:nvPr/>
          </p:nvGrpSpPr>
          <p:grpSpPr>
            <a:xfrm>
              <a:off x="8866904" y="4046025"/>
              <a:ext cx="887388" cy="369076"/>
              <a:chOff x="4837918" y="4752155"/>
              <a:chExt cx="887388" cy="369076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71E5BB8-632D-F64A-87C7-7705C01FCEE9}"/>
                  </a:ext>
                </a:extLst>
              </p:cNvPr>
              <p:cNvSpPr/>
              <p:nvPr/>
            </p:nvSpPr>
            <p:spPr>
              <a:xfrm>
                <a:off x="4837918" y="497723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/>
                  <p:nvPr/>
                </p:nvSpPr>
                <p:spPr>
                  <a:xfrm>
                    <a:off x="4843975" y="4752155"/>
                    <a:ext cx="881331" cy="2159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3975" y="4752155"/>
                    <a:ext cx="881331" cy="21595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8571" b="-3529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6EBB14C-8BEA-5E4A-B079-6691780C2B38}"/>
                </a:ext>
              </a:extLst>
            </p:cNvPr>
            <p:cNvCxnSpPr>
              <a:cxnSpLocks/>
              <a:stCxn id="208" idx="3"/>
              <a:endCxn id="201" idx="0"/>
            </p:cNvCxnSpPr>
            <p:nvPr/>
          </p:nvCxnSpPr>
          <p:spPr>
            <a:xfrm>
              <a:off x="9010904" y="4343101"/>
              <a:ext cx="1084505" cy="325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F8A070C-6B6C-4447-9FE1-E8F45A4507E4}"/>
                </a:ext>
              </a:extLst>
            </p:cNvPr>
            <p:cNvCxnSpPr>
              <a:cxnSpLocks/>
              <a:stCxn id="210" idx="2"/>
              <a:endCxn id="201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5566959-A788-2B42-98D2-E1515DBDCB0F}"/>
                </a:ext>
              </a:extLst>
            </p:cNvPr>
            <p:cNvCxnSpPr>
              <a:cxnSpLocks/>
              <a:stCxn id="210" idx="1"/>
              <a:endCxn id="246" idx="5"/>
            </p:cNvCxnSpPr>
            <p:nvPr/>
          </p:nvCxnSpPr>
          <p:spPr>
            <a:xfrm flipH="1">
              <a:off x="6371704" y="3788892"/>
              <a:ext cx="4289802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55C2BD-524D-E444-9FCF-71BFA630674C}"/>
                </a:ext>
              </a:extLst>
            </p:cNvPr>
            <p:cNvCxnSpPr>
              <a:cxnSpLocks/>
              <a:stCxn id="208" idx="1"/>
              <a:endCxn id="246" idx="5"/>
            </p:cNvCxnSpPr>
            <p:nvPr/>
          </p:nvCxnSpPr>
          <p:spPr>
            <a:xfrm flipH="1" flipV="1">
              <a:off x="6371704" y="3805494"/>
              <a:ext cx="2495200" cy="537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/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40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22662E6-290E-7444-9116-957F0534FFA8}"/>
                  </a:ext>
                </a:extLst>
              </p:cNvPr>
              <p:cNvSpPr/>
              <p:nvPr/>
            </p:nvSpPr>
            <p:spPr>
              <a:xfrm>
                <a:off x="10040242" y="1678898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22662E6-290E-7444-9116-957F0534F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242" y="1678898"/>
                <a:ext cx="1792211" cy="389513"/>
              </a:xfrm>
              <a:prstGeom prst="ellipse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86B26E4-EF5E-114E-BD7B-86FD6419335C}"/>
              </a:ext>
            </a:extLst>
          </p:cNvPr>
          <p:cNvCxnSpPr>
            <a:cxnSpLocks/>
            <a:stCxn id="152" idx="6"/>
            <a:endCxn id="275" idx="1"/>
          </p:cNvCxnSpPr>
          <p:nvPr/>
        </p:nvCxnSpPr>
        <p:spPr>
          <a:xfrm>
            <a:off x="8444812" y="1873655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79BBC2F-5248-234C-85E8-7EE884D862AA}"/>
              </a:ext>
            </a:extLst>
          </p:cNvPr>
          <p:cNvGrpSpPr/>
          <p:nvPr/>
        </p:nvGrpSpPr>
        <p:grpSpPr>
          <a:xfrm>
            <a:off x="8611025" y="1768183"/>
            <a:ext cx="474503" cy="391710"/>
            <a:chOff x="9288700" y="2902693"/>
            <a:chExt cx="474503" cy="39171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1DB7394A-7368-6A4A-B47E-9DE121BD3C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4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397BC78-E17C-0547-A08C-52FD18D390D2}"/>
              </a:ext>
            </a:extLst>
          </p:cNvPr>
          <p:cNvCxnSpPr>
            <a:cxnSpLocks/>
            <a:stCxn id="154" idx="2"/>
            <a:endCxn id="271" idx="3"/>
          </p:cNvCxnSpPr>
          <p:nvPr/>
        </p:nvCxnSpPr>
        <p:spPr>
          <a:xfrm flipH="1">
            <a:off x="9574882" y="1873655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AC7DF87-0336-254F-B966-7D429176E079}"/>
              </a:ext>
            </a:extLst>
          </p:cNvPr>
          <p:cNvGrpSpPr/>
          <p:nvPr/>
        </p:nvGrpSpPr>
        <p:grpSpPr>
          <a:xfrm>
            <a:off x="9393793" y="1768183"/>
            <a:ext cx="222608" cy="225914"/>
            <a:chOff x="9393793" y="1768183"/>
            <a:chExt cx="222608" cy="225914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393793" y="176818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430882" y="1807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472401" y="1850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CBF74BB9-A3AD-5D4E-8346-A63433EEE158}"/>
                  </a:ext>
                </a:extLst>
              </p:cNvPr>
              <p:cNvSpPr txBox="1"/>
              <p:nvPr/>
            </p:nvSpPr>
            <p:spPr>
              <a:xfrm>
                <a:off x="9626008" y="1883390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CBF74BB9-A3AD-5D4E-8346-A63433EEE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08" y="1883390"/>
                <a:ext cx="293414" cy="276999"/>
              </a:xfrm>
              <a:prstGeom prst="rect">
                <a:avLst/>
              </a:prstGeom>
              <a:blipFill>
                <a:blip r:embed="rId43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8B0A105-B4ED-DA40-BEC3-6236847FFC4F}"/>
              </a:ext>
            </a:extLst>
          </p:cNvPr>
          <p:cNvCxnSpPr>
            <a:cxnSpLocks/>
            <a:stCxn id="308" idx="0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FFECFC6A-C45E-B14E-8F8D-BADA36A55F07}"/>
                  </a:ext>
                </a:extLst>
              </p:cNvPr>
              <p:cNvSpPr txBox="1"/>
              <p:nvPr/>
            </p:nvSpPr>
            <p:spPr>
              <a:xfrm>
                <a:off x="9627253" y="187909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FFECFC6A-C45E-B14E-8F8D-BADA36A55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253" y="1879097"/>
                <a:ext cx="293414" cy="276999"/>
              </a:xfrm>
              <a:prstGeom prst="rect">
                <a:avLst/>
              </a:prstGeom>
              <a:blipFill>
                <a:blip r:embed="rId51"/>
                <a:stretch>
                  <a:fillRect l="-16667" r="-41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8053A-56E6-A455-154D-77F8245F7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3B88-3428-179A-54E5-6108A944D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DEE5-A921-49D0-6764-438FD82E5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</a:t>
            </a:fld>
            <a:endParaRPr lang="de-DE" altLang="de-DE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3D8F2B-CFF1-0D41-A41B-4C0EA959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EADBE5B8-ED77-D316-EDC4-E57CB38E2FEA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7084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273" grpId="0"/>
      <p:bldP spid="30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9853581" y="5103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16309" y="2292279"/>
            <a:ext cx="4883747" cy="78338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405615" y="2483604"/>
            <a:ext cx="1027845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600056" y="2668270"/>
            <a:ext cx="805559" cy="1569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AFCF2-088B-66E1-4BE7-4C39833CA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A7E6A-E459-B273-1C61-B3B953D476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57C4F-26FB-38C0-A8B6-EAB725BF8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429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75520" y="2183671"/>
            <a:ext cx="4824536" cy="66926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286501" y="2339588"/>
            <a:ext cx="190584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 flipV="1">
            <a:off x="6600056" y="2518304"/>
            <a:ext cx="686445" cy="59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42F649C-49C0-654E-97AF-79332EC8DA80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42F649C-49C0-654E-97AF-79332EC8D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9A6192-56DE-E648-B12F-D9C03A6DA625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9A6192-56DE-E648-B12F-D9C03A6DA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BD132C-6056-BC44-B2CA-F24D450D0F0B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BD132C-6056-BC44-B2CA-F24D450D0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72F0B0-38E5-5F42-9F12-8E6E27799955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72F0B0-38E5-5F42-9F12-8E6E27799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60791-7C5B-0745-896B-633611CADEBC}"/>
              </a:ext>
            </a:extLst>
          </p:cNvPr>
          <p:cNvCxnSpPr>
            <a:stCxn id="48" idx="6"/>
            <a:endCxn id="66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B072A4-370F-FD4F-BCE5-65AFE01B420C}"/>
              </a:ext>
            </a:extLst>
          </p:cNvPr>
          <p:cNvCxnSpPr>
            <a:cxnSpLocks/>
            <a:stCxn id="51" idx="2"/>
            <a:endCxn id="66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270F0D-32DF-8649-B158-6618BC28CE73}"/>
              </a:ext>
            </a:extLst>
          </p:cNvPr>
          <p:cNvCxnSpPr>
            <a:cxnSpLocks/>
            <a:stCxn id="71" idx="0"/>
            <a:endCxn id="47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8112FA5-5644-9F4C-A2E3-69AD377BAB6C}"/>
              </a:ext>
            </a:extLst>
          </p:cNvPr>
          <p:cNvCxnSpPr>
            <a:cxnSpLocks/>
            <a:stCxn id="47" idx="4"/>
            <a:endCxn id="76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F09039-7863-7D4B-816D-EEC82846E991}"/>
              </a:ext>
            </a:extLst>
          </p:cNvPr>
          <p:cNvCxnSpPr>
            <a:cxnSpLocks/>
            <a:stCxn id="71" idx="2"/>
            <a:endCxn id="53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E59630-CD33-CE4A-88C3-C922BDD67764}"/>
              </a:ext>
            </a:extLst>
          </p:cNvPr>
          <p:cNvCxnSpPr>
            <a:cxnSpLocks/>
            <a:stCxn id="76" idx="2"/>
            <a:endCxn id="53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3544BA-2AD1-A948-8D74-D87C1859FDA6}"/>
              </a:ext>
            </a:extLst>
          </p:cNvPr>
          <p:cNvCxnSpPr>
            <a:cxnSpLocks/>
            <a:stCxn id="47" idx="0"/>
            <a:endCxn id="66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8E3B7E-855A-7E46-BA05-3B042C669512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DA9FC6-036B-9348-975B-1C1313731EEE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5B98216-0328-9148-8D9B-E089FBAC9BB1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F6009AA-9722-3D44-9F01-2FE21E99F30D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55258F3-E667-3541-9C23-85BA2EC6B086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F05F12E-FA28-AA49-85D3-3479D28D05C4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64C2F2A-B1AF-A040-B02C-5CDC4A59BD9B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F3BC97F-6B25-C94F-9F7C-575CB6DA7C8B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B230CB5-E9B7-FF42-BC6E-E52671E64CA3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EB339E6-9155-3B41-B04B-096F66ECD517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EA851DB-769B-6140-B2DE-0FF8912C44A1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C4EB66F-174D-6B4C-8DF0-95C9682F45F6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27E71FB-6E0E-4E4A-B295-A1E53D87668E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04F230A-0483-6B4E-9320-BF40D055FC8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3842E9F-70F5-9E4C-A0FC-BF7DD9C4A3D6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3842E9F-70F5-9E4C-A0FC-BF7DD9C4A3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C1FF83-2CD8-3B42-A6F4-67C7048A413C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C1FF83-2CD8-3B42-A6F4-67C7048A4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A16705-0441-AD4D-A155-A48C12CEC80E}"/>
              </a:ext>
            </a:extLst>
          </p:cNvPr>
          <p:cNvCxnSpPr>
            <a:cxnSpLocks/>
            <a:stCxn id="79" idx="6"/>
            <a:endCxn id="8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888FE3-7B5C-5144-880E-969C014A2C75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FD90D7F-BA63-AF4D-B453-92545559649D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D80BA7B-2D47-984E-8DFF-599EADFCDB8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D80BA7B-2D47-984E-8DFF-599EADFCD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F5F311C-DCFD-5D4B-903C-6C1C0A608BA9}"/>
              </a:ext>
            </a:extLst>
          </p:cNvPr>
          <p:cNvCxnSpPr>
            <a:cxnSpLocks/>
            <a:stCxn id="85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BD80918A-1C78-B44F-A39C-C181999C905D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981A9-AC16-DC41-BD63-A4DC9E1780F6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981A9-AC16-DC41-BD63-A4DC9E178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19B4A-392B-B199-B4AF-5B3457928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6D627-808E-5BF6-0CB3-A0B9EC04EF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2ADF1-B63C-9DBE-AB9F-1BEFFBE01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396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653024" y="2241833"/>
            <a:ext cx="3506872" cy="75511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5860243" y="2420888"/>
            <a:ext cx="1027845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159896" y="2605554"/>
            <a:ext cx="700347" cy="1383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6AA6C4-F5A5-BF42-8D4C-CB416A8528B1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6AA6C4-F5A5-BF42-8D4C-CB416A852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3D89A5-E959-3246-8383-F3D43A7A218D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3D89A5-E959-3246-8383-F3D43A7A2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68ECF7-99DC-F640-92C6-5EDAF01E259F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68ECF7-99DC-F640-92C6-5EDAF01E2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57F1D6-D55E-384D-968E-3D1B4E05C279}"/>
                  </a:ext>
                </a:extLst>
              </p:cNvPr>
              <p:cNvSpPr txBox="1"/>
              <p:nvPr/>
            </p:nvSpPr>
            <p:spPr>
              <a:xfrm>
                <a:off x="8904380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57F1D6-D55E-384D-968E-3D1B4E05C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80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34AB09-CCF6-8E48-B938-480884783DB1}"/>
              </a:ext>
            </a:extLst>
          </p:cNvPr>
          <p:cNvCxnSpPr>
            <a:stCxn id="45" idx="6"/>
            <a:endCxn id="62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AF67A63-F41F-6C4A-9118-03F3A9A85383}"/>
              </a:ext>
            </a:extLst>
          </p:cNvPr>
          <p:cNvCxnSpPr>
            <a:cxnSpLocks/>
            <a:stCxn id="47" idx="2"/>
            <a:endCxn id="62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7CD00D-1FBD-9E44-9CA3-02CA21308933}"/>
              </a:ext>
            </a:extLst>
          </p:cNvPr>
          <p:cNvCxnSpPr>
            <a:cxnSpLocks/>
            <a:stCxn id="41" idx="4"/>
            <a:endCxn id="72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DC3CCE4-7B29-C04E-8E99-823DF9F6A5EF}"/>
              </a:ext>
            </a:extLst>
          </p:cNvPr>
          <p:cNvCxnSpPr>
            <a:cxnSpLocks/>
            <a:stCxn id="72" idx="2"/>
            <a:endCxn id="48" idx="0"/>
          </p:cNvCxnSpPr>
          <p:nvPr/>
        </p:nvCxnSpPr>
        <p:spPr>
          <a:xfrm flipH="1">
            <a:off x="9464694" y="5178186"/>
            <a:ext cx="3737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F1D8C7-0FD7-6141-BBBC-37CB0FCB7620}"/>
              </a:ext>
            </a:extLst>
          </p:cNvPr>
          <p:cNvCxnSpPr>
            <a:cxnSpLocks/>
            <a:stCxn id="41" idx="0"/>
            <a:endCxn id="62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60CB0F-1315-C447-A435-373CBD88698D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45DEF8-0A85-E542-AD59-3975E2798D8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64CDAA-1626-614C-AF83-21739B31409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BB0FD6F-DC1A-F744-AEC6-81FD090EA397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A543AF-DD95-8241-BA10-CEEF143477E0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557A37E-C05F-0246-A24E-6786E045320B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ACE6A25-701F-9E4E-89F0-C01250B26EA1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6E8B097-4898-6745-AB78-DA238B7EB524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732B57-953A-564E-BE4F-AD6430E28725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B00C2C-CE03-054B-93BC-C270A5AE55C9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B00C2C-CE03-054B-93BC-C270A5AE55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CC1AF78-4472-CB47-BF33-176ACB038EF3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CC1AF78-4472-CB47-BF33-176ACB038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056F16C-EF01-E941-9607-CCC374B518EC}"/>
              </a:ext>
            </a:extLst>
          </p:cNvPr>
          <p:cNvCxnSpPr>
            <a:cxnSpLocks/>
            <a:stCxn id="75" idx="6"/>
            <a:endCxn id="78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7B2ED8-4DA3-B34F-BA25-129AA33D483D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31420DAA-7A3C-F740-8972-5DDF806B410B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6ED0B1D-9F97-6C4C-9582-C59DC6E7A56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6ED0B1D-9F97-6C4C-9582-C59DC6E7A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C60EC2-2DA0-2341-8CD7-CA472EAD095B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0FE49E85-EC51-7B43-B157-8D9F1AB2905C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1D3A596-CAEC-604B-85A9-7F9ED567E54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1D3A596-CAEC-604B-85A9-7F9ED567E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D993-316E-B4A3-084E-BE6174F13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06D5-41CA-0C83-D2FE-EFB819397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4598-04D2-DB4F-0935-4EECABC58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718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03512" y="2214274"/>
            <a:ext cx="3456384" cy="678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5978962" y="2362678"/>
            <a:ext cx="136793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159896" y="2547344"/>
            <a:ext cx="819066" cy="617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9468FDE-362B-1148-A07C-7889878020E8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9468FDE-362B-1148-A07C-788987802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035B22-1932-F846-985B-12D47BBBDF91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035B22-1932-F846-985B-12D47BBBD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4AC54E0-785F-1845-A0EC-C5C203B7BDEA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4AC54E0-785F-1845-A0EC-C5C203B7B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187499-B687-C84D-B101-AC35E50EC6B8}"/>
              </a:ext>
            </a:extLst>
          </p:cNvPr>
          <p:cNvCxnSpPr>
            <a:stCxn id="41" idx="6"/>
            <a:endCxn id="59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E7939B-E6E5-594F-948F-E8872FF87E8D}"/>
              </a:ext>
            </a:extLst>
          </p:cNvPr>
          <p:cNvCxnSpPr>
            <a:cxnSpLocks/>
            <a:stCxn id="45" idx="2"/>
            <a:endCxn id="59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1B34E2-3CA1-4F48-BF0A-E3AF05D3E8BF}"/>
              </a:ext>
            </a:extLst>
          </p:cNvPr>
          <p:cNvCxnSpPr>
            <a:cxnSpLocks/>
            <a:stCxn id="38" idx="4"/>
            <a:endCxn id="64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E73C7C-9DCF-4945-9338-2E78A29BA1F7}"/>
              </a:ext>
            </a:extLst>
          </p:cNvPr>
          <p:cNvCxnSpPr>
            <a:cxnSpLocks/>
            <a:stCxn id="38" idx="0"/>
            <a:endCxn id="59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FD37476-3BEA-C94B-840E-10D4DD99BAD9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B2E410-E631-7948-ACA3-EF241DA822E6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1D84F1-679F-104D-9F58-67C54FFB6FC9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943B801-DE35-F740-8700-C8E9B0BF2418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895D0E6-A0EC-0A4B-B452-AEF28196790F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96D92CC-2097-DB40-98AB-6F12FD22B71E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202C45-38BE-EF47-B5EE-30AE4428E4E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74B99B5-46B1-9947-A0D4-C32F47819431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9EB9FD4-7E93-5340-8F18-A42789C23487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E027630-BA31-7646-BD56-1B0CF823492F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E027630-BA31-7646-BD56-1B0CF8234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E53691F-8104-0B41-9D18-FF07FDAAF526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E53691F-8104-0B41-9D18-FF07FDAAF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CE3C534-A31C-194D-AE8F-AA5AAAD38A20}"/>
              </a:ext>
            </a:extLst>
          </p:cNvPr>
          <p:cNvCxnSpPr>
            <a:cxnSpLocks/>
            <a:stCxn id="67" idx="6"/>
            <a:endCxn id="70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6C775A-BFA1-3B4E-91B4-60C7E14CB1A4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5E3203A-420D-594B-A056-3312ACFFAE48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8D55194-B109-6D49-9385-86264C1C202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8D55194-B109-6D49-9385-86264C1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9528FE-EA7B-1D4E-BE1C-AF43F6BDEB5F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01B6BE39-F998-4644-AD94-127093697F8C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40298FD-5BA1-8B4C-8AA4-56C4FADBEE9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40298FD-5BA1-8B4C-8AA4-56C4FADBE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C39D-0F24-05A1-4ECC-E0D74CA15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BA43B-4C0B-A9CD-C977-251964B9C0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62087-F686-6CEB-4D85-B71155605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078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53298" y="2253834"/>
            <a:ext cx="5450559" cy="82182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892984" y="2475903"/>
            <a:ext cx="1470460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7203857" y="2660569"/>
            <a:ext cx="689127" cy="41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DDE72E7-D8EE-DD4A-9B5D-006EA39F1D12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DDE72E7-D8EE-DD4A-9B5D-006EA39F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BF011E-97E5-6742-BAAF-A6B912F074E4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BF011E-97E5-6742-BAAF-A6B912F0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BD24B54-E9E0-6447-ADA8-A6193A7FFFEA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BD24B54-E9E0-6447-ADA8-A6193A7FF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E44DA4-1E0E-D84E-AE1E-D5C72956FA28}"/>
              </a:ext>
            </a:extLst>
          </p:cNvPr>
          <p:cNvCxnSpPr>
            <a:stCxn id="38" idx="6"/>
            <a:endCxn id="51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6F9E36-9027-894C-93F9-C4D7FD5C0FD4}"/>
              </a:ext>
            </a:extLst>
          </p:cNvPr>
          <p:cNvCxnSpPr>
            <a:cxnSpLocks/>
            <a:stCxn id="41" idx="2"/>
            <a:endCxn id="51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5F3997-3987-DC45-8C07-E98DE53F19DE}"/>
              </a:ext>
            </a:extLst>
          </p:cNvPr>
          <p:cNvCxnSpPr>
            <a:cxnSpLocks/>
            <a:stCxn id="36" idx="4"/>
            <a:endCxn id="58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CA6709-3E54-3C45-9121-E274EFA85AF9}"/>
              </a:ext>
            </a:extLst>
          </p:cNvPr>
          <p:cNvCxnSpPr>
            <a:cxnSpLocks/>
            <a:stCxn id="36" idx="0"/>
            <a:endCxn id="51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B8FC50-D948-3140-ABB9-1F7398907F7F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3A7C193-DA58-EF46-87DD-7609573D560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80360D-48F3-F246-BBD0-EA60D8F6B04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6A3B311-984D-6A44-B07D-1E9479A9B5C0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18B417-7037-5647-83F3-057F47403EB8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5E04E1-3EF2-0749-B333-2AEC45518C86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9A6B93-BE5D-F548-AE30-35DC5C0894FB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ABC02B4-26E1-3645-AD7E-923492FB47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2E7FEA-840F-D146-89F7-3F6C14985B57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57B770D-88C7-EB41-907D-4D454E529F67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57B770D-88C7-EB41-907D-4D454E529F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7432C-104B-7240-8D75-378F8957604C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7432C-104B-7240-8D75-378F8957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07F7995-B99A-6744-BFD5-CBB0B83A9E5E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81863F9-147E-734F-BD57-404031C941DC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663AC-EE6E-9346-AA62-AE9612DDD9CE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B360651-1E0F-4245-BAA3-9D64A1FAE1B7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38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B360651-1E0F-4245-BAA3-9D64A1FA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38966" cy="276999"/>
              </a:xfrm>
              <a:prstGeom prst="rect">
                <a:avLst/>
              </a:prstGeom>
              <a:blipFill>
                <a:blip r:embed="rId21"/>
                <a:stretch>
                  <a:fillRect l="-17143" r="-285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1355-DAAF-E76B-8244-89582B5A9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240E4-E570-CEE8-4E4F-2226006AB3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9341A-3D5D-083C-8EB0-6E87734AB2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309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03512" y="2312299"/>
            <a:ext cx="7056784" cy="791173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9527752" y="2264272"/>
            <a:ext cx="960736" cy="9233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 flipV="1">
            <a:off x="8760296" y="2707886"/>
            <a:ext cx="767456" cy="1805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0E4EAE-9AC3-3342-B69A-5CF240962756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0E4EAE-9AC3-3342-B69A-5CF24096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D0F375-76F0-8E42-A61B-CB92227B9EAE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D0F375-76F0-8E42-A61B-CB92227B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DFB348-CAD7-3A4F-9103-24044D308398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DFB348-CAD7-3A4F-9103-24044D30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35A5A4-3B1A-FF44-9339-CD8337A124B7}"/>
              </a:ext>
            </a:extLst>
          </p:cNvPr>
          <p:cNvCxnSpPr>
            <a:stCxn id="30" idx="6"/>
            <a:endCxn id="47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52BC0A-2B62-2549-99FC-750ED348B6D6}"/>
              </a:ext>
            </a:extLst>
          </p:cNvPr>
          <p:cNvCxnSpPr>
            <a:cxnSpLocks/>
            <a:stCxn id="31" idx="2"/>
            <a:endCxn id="47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F4E2CBA-4DFF-2645-861B-976242F7666A}"/>
              </a:ext>
            </a:extLst>
          </p:cNvPr>
          <p:cNvCxnSpPr>
            <a:cxnSpLocks/>
            <a:stCxn id="29" idx="0"/>
            <a:endCxn id="47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019D99-D0DF-BD44-A5C1-FB85C3821ED6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57A10DC-3C55-A446-8D95-ABA6409119E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FE95EA-A64B-D845-8E3D-5DABFC1B5DE2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B4750A5-1828-DB4E-A593-0DEE2435ED8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B22453E-2998-4A4C-873A-86959CC1979D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9B1A46C-38AA-134A-8DEA-DAF5EDA5CC18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9B1A46C-38AA-134A-8DEA-DAF5EDA5C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78F8E49-DA5F-F242-91C5-6687F75020AE}"/>
              </a:ext>
            </a:extLst>
          </p:cNvPr>
          <p:cNvCxnSpPr>
            <a:cxnSpLocks/>
            <a:stCxn id="58" idx="6"/>
            <a:endCxn id="61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E88E6AE-A494-1E4C-979A-BC3F570B29BC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D56ACBA5-FBD8-494A-A000-32DDB959E63F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B9BDB1-FDB9-524B-93E9-9D2AA8C7D7F3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B9BDB1-FDB9-524B-93E9-9D2AA8C7D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20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2DEE9-2D89-2DB1-4723-B4A88FD49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959F8-3290-7769-9B86-5C87D26FE3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33877-3EFE-4ECF-99A1-BC28C1CE7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345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17862" y="2282394"/>
            <a:ext cx="5485996" cy="79326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8656695" y="2494361"/>
            <a:ext cx="1272906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7203858" y="2679027"/>
            <a:ext cx="1452837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E9D764-E650-D64C-B4CF-240B1378093F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E9D764-E650-D64C-B4CF-240B13780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9BC269-CEC9-434E-BACB-EBE15D1DEA53}"/>
                  </a:ext>
                </a:extLst>
              </p:cNvPr>
              <p:cNvSpPr txBox="1"/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9BC269-CEC9-434E-BACB-EBE15D1DE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F9588E-DE2B-B042-B4EE-27D9A3D878B8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F9588E-DE2B-B042-B4EE-27D9A3D8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FE405B-2A95-4140-81D6-3AAC75922610}"/>
              </a:ext>
            </a:extLst>
          </p:cNvPr>
          <p:cNvCxnSpPr>
            <a:stCxn id="27" idx="6"/>
            <a:endCxn id="43" idx="1"/>
          </p:cNvCxnSpPr>
          <p:nvPr/>
        </p:nvCxnSpPr>
        <p:spPr>
          <a:xfrm>
            <a:off x="9166709" y="3892443"/>
            <a:ext cx="237024" cy="1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661D2C-7F64-EC40-8AF3-3395118CF9CA}"/>
              </a:ext>
            </a:extLst>
          </p:cNvPr>
          <p:cNvCxnSpPr>
            <a:cxnSpLocks/>
            <a:stCxn id="28" idx="2"/>
            <a:endCxn id="4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76E0D0-4707-D445-B2A1-0E046EA6782A}"/>
              </a:ext>
            </a:extLst>
          </p:cNvPr>
          <p:cNvCxnSpPr>
            <a:cxnSpLocks/>
            <a:stCxn id="26" idx="0"/>
            <a:endCxn id="4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35BA8D-21C4-F046-90EC-F2127BDBDB2C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5434F0C-E3F6-0040-8A8F-5F1ABB2316E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4790847-1184-B149-B6A2-AF2E99947F57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D690062-EB1F-DE49-9500-2BFF9C2D2BFB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F5241E8-C592-D540-A9D7-80DD7A958DFC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7E378C-F619-BC43-B59F-BB7AB3C42B37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7E378C-F619-BC43-B59F-BB7AB3C42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4612C5-DFDB-EE46-B169-46853C442AA2}"/>
              </a:ext>
            </a:extLst>
          </p:cNvPr>
          <p:cNvCxnSpPr>
            <a:cxnSpLocks/>
            <a:stCxn id="46" idx="6"/>
            <a:endCxn id="49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6C38D6-6A22-C44E-8543-1DD072263E4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CF57941-EB1B-814D-9436-DC55AC2B95FF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AB95E7-7551-0346-87AC-6D3F42DF6299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AB95E7-7551-0346-87AC-6D3F42DF6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20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627E-C080-3875-5899-445EF7F25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A5BDB-B5A8-4C04-453F-05BEFDE06E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A6E0-C5E3-66C5-2D21-675B92AE4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89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03511" y="2249238"/>
            <a:ext cx="3318576" cy="82642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5963445" y="2477783"/>
            <a:ext cx="1197921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022087" y="2662449"/>
            <a:ext cx="941358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872043" y="4275048"/>
            <a:ext cx="296940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No uncounted logvars left</a:t>
            </a:r>
            <a:br>
              <a:rPr lang="en-GB" dirty="0"/>
            </a:br>
            <a:r>
              <a:rPr lang="en-GB" dirty="0"/>
              <a:t>(basically standard VE + CRVs)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C12B49-0695-7041-B51C-C51CD2496BBF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C12B49-0695-7041-B51C-C51CD249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56C7DD-ACD1-9B4F-89FF-7EF9934A8509}"/>
                  </a:ext>
                </a:extLst>
              </p:cNvPr>
              <p:cNvSpPr txBox="1"/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56C7DD-ACD1-9B4F-89FF-7EF9934A8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E2CFA0-F02F-5F46-8EF1-331C4309BC1C}"/>
              </a:ext>
            </a:extLst>
          </p:cNvPr>
          <p:cNvCxnSpPr>
            <a:stCxn id="28" idx="6"/>
            <a:endCxn id="44" idx="1"/>
          </p:cNvCxnSpPr>
          <p:nvPr/>
        </p:nvCxnSpPr>
        <p:spPr>
          <a:xfrm>
            <a:off x="9166709" y="3892443"/>
            <a:ext cx="237024" cy="1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AB9AEF-1B17-D449-8FFE-40DB269D4E63}"/>
              </a:ext>
            </a:extLst>
          </p:cNvPr>
          <p:cNvCxnSpPr>
            <a:cxnSpLocks/>
            <a:stCxn id="27" idx="0"/>
            <a:endCxn id="44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88DC3-FEB9-BE49-9B69-FA0B8F06B649}"/>
              </a:ext>
            </a:extLst>
          </p:cNvPr>
          <p:cNvGrpSpPr/>
          <p:nvPr/>
        </p:nvGrpSpPr>
        <p:grpSpPr>
          <a:xfrm>
            <a:off x="9403733" y="3821550"/>
            <a:ext cx="499731" cy="347288"/>
            <a:chOff x="6716057" y="2763140"/>
            <a:chExt cx="499731" cy="34728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0A74494-C78E-5F49-BEDA-3727477FAE56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950815D-7BEF-DF43-9DE3-BEEAB0F8418C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950815D-7BEF-DF43-9DE3-BEEAB0F84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923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B15D3F-4980-C64F-A93D-CDC3EA7FB490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B15D3F-4980-C64F-A93D-CDC3EA7FB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1C4BEE1-5638-2745-8852-71F63CFE3164}"/>
              </a:ext>
            </a:extLst>
          </p:cNvPr>
          <p:cNvCxnSpPr>
            <a:cxnSpLocks/>
            <a:stCxn id="47" idx="6"/>
            <a:endCxn id="51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A6DA43-948F-D54F-A3BD-6188F26DE6E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0DBB08-BDB7-0440-8C85-AD4C11A6C397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C2D896-9DE5-F448-AF32-DACFB3D30602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C2D896-9DE5-F448-AF32-DACFB3D30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7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8E1B2-4239-0679-A98D-6F9AB6B7B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CD338-8F79-B609-D9DC-5FC830247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16228-5D1B-D63B-937E-4F1021C93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548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16343" y="2297888"/>
            <a:ext cx="4965895" cy="77462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229048" y="2500533"/>
            <a:ext cx="1311828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682238" y="2685199"/>
            <a:ext cx="54681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908363" y="3785490"/>
            <a:ext cx="361902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propositional and ground random variables left (standard 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8270C5-60E6-C948-B0D3-62CF39C402D9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8270C5-60E6-C948-B0D3-62CF39C4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84A29C-31C5-5A4A-8597-8B9FE85E11A0}"/>
              </a:ext>
            </a:extLst>
          </p:cNvPr>
          <p:cNvCxnSpPr>
            <a:cxnSpLocks/>
            <a:stCxn id="23" idx="0"/>
            <a:endCxn id="37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85167F-4E17-EB4D-A0F1-93CD481711C0}"/>
              </a:ext>
            </a:extLst>
          </p:cNvPr>
          <p:cNvGrpSpPr/>
          <p:nvPr/>
        </p:nvGrpSpPr>
        <p:grpSpPr>
          <a:xfrm>
            <a:off x="9403733" y="3821550"/>
            <a:ext cx="535319" cy="347288"/>
            <a:chOff x="6716057" y="2763140"/>
            <a:chExt cx="535319" cy="34728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688F38-0631-D24E-9916-32C0A1B34DAD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D70B06-26F6-E74D-8BBD-75B00EC02058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D70B06-26F6-E74D-8BBD-75B00EC020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24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4B1E0B-D23B-0D41-8EE1-6FA3B59AAB4F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4B1E0B-D23B-0D41-8EE1-6FA3B59AA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29A2BC-0729-B947-94E4-8F26335FA3F7}"/>
              </a:ext>
            </a:extLst>
          </p:cNvPr>
          <p:cNvCxnSpPr>
            <a:cxnSpLocks/>
            <a:stCxn id="39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83D543-BF8B-F84C-A711-D6AA74B3EF53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7A09B90-94FA-2245-8BF7-434B149FDED1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28B38-2F3F-1E4F-97EB-5CE799601A7D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28B38-2F3F-1E4F-97EB-5CE799601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6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CC81-0D0D-2364-50DC-5C52B3924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DAAA-B6F9-680C-833D-7778B36CE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66091-D04F-1135-54FC-909CAFB8E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24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𝑝𝑖𝑑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703512" y="2266294"/>
            <a:ext cx="4104456" cy="80936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55213" y="2483662"/>
            <a:ext cx="1283497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807968" y="2668328"/>
            <a:ext cx="1047245" cy="26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A64703-8EE4-134D-B140-1005EBBB4142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A64703-8EE4-134D-B140-1005EBBB4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754DF0-E9DF-D04D-B645-91845862D343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754DF0-E9DF-D04D-B645-91845862D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408697-32E3-B04F-A6BF-B4421C3B7B21}"/>
              </a:ext>
            </a:extLst>
          </p:cNvPr>
          <p:cNvCxnSpPr>
            <a:cxnSpLocks/>
            <a:stCxn id="21" idx="6"/>
            <a:endCxn id="24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16B2E9-2C40-9441-8B48-4C8C59F56CAE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2EF24BF-DAD4-B241-B042-45BEBD6029C2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A84D5C-940A-5945-A771-701CCAE68CB0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507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A84D5C-940A-5945-A771-701CCAE6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507575" cy="276999"/>
              </a:xfrm>
              <a:prstGeom prst="rect">
                <a:avLst/>
              </a:prstGeom>
              <a:blipFill>
                <a:blip r:embed="rId5"/>
                <a:stretch>
                  <a:fillRect l="-14634" r="-2439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E7677-A53D-270E-9CBB-90715B7C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440DF-2CBD-A5DB-D3B7-E5CCCEA17F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D9B49-BC4C-4A09-81E0-98AC5C3F5E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834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D95253-CA70-4E10-4A52-4DB8B6388603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095C0D-CCC8-E5F2-A5CE-3348628D9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57513BA2-2A4A-D24F-8C74-788E9D090C84}"/>
              </a:ext>
            </a:extLst>
          </p:cNvPr>
          <p:cNvCxnSpPr>
            <a:cxnSpLocks/>
            <a:stCxn id="200" idx="0"/>
            <a:endCxn id="176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417F0BA-E2C9-D145-AA7C-14528AB68BE3}"/>
              </a:ext>
            </a:extLst>
          </p:cNvPr>
          <p:cNvCxnSpPr>
            <a:cxnSpLocks/>
            <a:stCxn id="206" idx="2"/>
            <a:endCxn id="183" idx="3"/>
          </p:cNvCxnSpPr>
          <p:nvPr/>
        </p:nvCxnSpPr>
        <p:spPr>
          <a:xfrm flipH="1" flipV="1">
            <a:off x="2278947" y="4502747"/>
            <a:ext cx="96393" cy="141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650CE35-DCA0-E04E-9F4F-7ECCE1813BFB}"/>
              </a:ext>
            </a:extLst>
          </p:cNvPr>
          <p:cNvGrpSpPr/>
          <p:nvPr/>
        </p:nvGrpSpPr>
        <p:grpSpPr>
          <a:xfrm>
            <a:off x="1573562" y="3845302"/>
            <a:ext cx="194219" cy="394418"/>
            <a:chOff x="5586931" y="4487402"/>
            <a:chExt cx="194219" cy="394418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D9242A-18F9-3747-A523-6BA091841F54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7E527669-CA13-7E42-934E-4B516D3E5E8D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61A1DE4-EA78-4642-8F7E-E5EDE79004A8}"/>
              </a:ext>
            </a:extLst>
          </p:cNvPr>
          <p:cNvGrpSpPr/>
          <p:nvPr/>
        </p:nvGrpSpPr>
        <p:grpSpPr>
          <a:xfrm>
            <a:off x="2109838" y="4196806"/>
            <a:ext cx="194219" cy="377941"/>
            <a:chOff x="5974097" y="4505546"/>
            <a:chExt cx="194219" cy="377941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1440DA7-AB77-A947-88A4-EDAAA2DB9A80}"/>
                </a:ext>
              </a:extLst>
            </p:cNvPr>
            <p:cNvSpPr/>
            <p:nvPr/>
          </p:nvSpPr>
          <p:spPr>
            <a:xfrm>
              <a:off x="5999206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D4D620BD-47EB-4044-AF3E-3A339C7C0F0C}"/>
                    </a:ext>
                  </a:extLst>
                </p:cNvPr>
                <p:cNvSpPr txBox="1"/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F21C3BD-9371-5146-974D-FDA5B3615C26}"/>
              </a:ext>
            </a:extLst>
          </p:cNvPr>
          <p:cNvCxnSpPr>
            <a:cxnSpLocks/>
            <a:stCxn id="183" idx="2"/>
            <a:endCxn id="207" idx="0"/>
          </p:cNvCxnSpPr>
          <p:nvPr/>
        </p:nvCxnSpPr>
        <p:spPr>
          <a:xfrm flipH="1">
            <a:off x="2198871" y="4574747"/>
            <a:ext cx="8076" cy="468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24501A2-E017-2F45-A934-6B90D026892E}"/>
              </a:ext>
            </a:extLst>
          </p:cNvPr>
          <p:cNvCxnSpPr>
            <a:cxnSpLocks/>
            <a:stCxn id="207" idx="6"/>
            <a:endCxn id="198" idx="1"/>
          </p:cNvCxnSpPr>
          <p:nvPr/>
        </p:nvCxnSpPr>
        <p:spPr>
          <a:xfrm>
            <a:off x="2921499" y="5238380"/>
            <a:ext cx="245239" cy="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B7161A7-2BE1-884B-8521-2A9A0545F25A}"/>
              </a:ext>
            </a:extLst>
          </p:cNvPr>
          <p:cNvCxnSpPr>
            <a:cxnSpLocks/>
            <a:stCxn id="198" idx="2"/>
            <a:endCxn id="204" idx="0"/>
          </p:cNvCxnSpPr>
          <p:nvPr/>
        </p:nvCxnSpPr>
        <p:spPr>
          <a:xfrm flipH="1">
            <a:off x="2698367" y="5311050"/>
            <a:ext cx="540371" cy="223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4B0C4006-8D8C-1049-A897-B0BB700DE9BA}"/>
              </a:ext>
            </a:extLst>
          </p:cNvPr>
          <p:cNvGrpSpPr/>
          <p:nvPr/>
        </p:nvGrpSpPr>
        <p:grpSpPr>
          <a:xfrm>
            <a:off x="3141629" y="4923555"/>
            <a:ext cx="194219" cy="387495"/>
            <a:chOff x="7895512" y="4482285"/>
            <a:chExt cx="194219" cy="387495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FE9C072-331D-3E42-A93B-D78FAE8A3E2D}"/>
                </a:ext>
              </a:extLst>
            </p:cNvPr>
            <p:cNvSpPr/>
            <p:nvPr/>
          </p:nvSpPr>
          <p:spPr>
            <a:xfrm>
              <a:off x="7920621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76B4288F-BC6F-1C4E-909C-4FAAD971AE7C}"/>
                    </a:ext>
                  </a:extLst>
                </p:cNvPr>
                <p:cNvSpPr txBox="1"/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7E2D642A-53AD-F746-BF96-117B947302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35294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8CA16E8-599D-E649-BF48-87FFC520038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8CA16E8-599D-E649-BF48-87FFC5200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1344E91-3E35-5E4D-8E9F-7F72C13B3D32}"/>
                  </a:ext>
                </a:extLst>
              </p:cNvPr>
              <p:cNvSpPr txBox="1"/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1344E91-3E35-5E4D-8E9F-7F72C13B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EC15BF5-853F-BA48-BFAB-4268CD6515AE}"/>
                  </a:ext>
                </a:extLst>
              </p:cNvPr>
              <p:cNvSpPr txBox="1"/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EC15BF5-853F-BA48-BFAB-4268CD65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3245B959-3E23-874D-ABC4-088AF92E564C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3245B959-3E23-874D-ABC4-088AF92E5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A211562B-D37B-C249-A3DC-C2DE7CD8EC02}"/>
              </a:ext>
            </a:extLst>
          </p:cNvPr>
          <p:cNvCxnSpPr>
            <a:cxnSpLocks/>
            <a:stCxn id="176" idx="2"/>
            <a:endCxn id="20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94159011-63F3-A041-8CE7-91F911650C73}"/>
              </a:ext>
            </a:extLst>
          </p:cNvPr>
          <p:cNvCxnSpPr>
            <a:cxnSpLocks/>
            <a:stCxn id="176" idx="3"/>
            <a:endCxn id="371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B10B008B-7A69-034C-88B6-D2070208E187}"/>
              </a:ext>
            </a:extLst>
          </p:cNvPr>
          <p:cNvCxnSpPr>
            <a:cxnSpLocks/>
            <a:stCxn id="198" idx="3"/>
            <a:endCxn id="371" idx="3"/>
          </p:cNvCxnSpPr>
          <p:nvPr/>
        </p:nvCxnSpPr>
        <p:spPr>
          <a:xfrm flipV="1">
            <a:off x="3310738" y="4183820"/>
            <a:ext cx="2524521" cy="1055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4BD5034-8DFC-CC4B-A31C-F7DD11187982}"/>
              </a:ext>
            </a:extLst>
          </p:cNvPr>
          <p:cNvCxnSpPr>
            <a:cxnSpLocks/>
            <a:stCxn id="183" idx="3"/>
            <a:endCxn id="371" idx="3"/>
          </p:cNvCxnSpPr>
          <p:nvPr/>
        </p:nvCxnSpPr>
        <p:spPr>
          <a:xfrm flipV="1">
            <a:off x="2278947" y="4183820"/>
            <a:ext cx="3556312" cy="318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4CA21A4D-05C5-1B4D-A6EF-02B0F494B85B}"/>
              </a:ext>
            </a:extLst>
          </p:cNvPr>
          <p:cNvCxnSpPr>
            <a:cxnSpLocks/>
            <a:stCxn id="329" idx="0"/>
            <a:endCxn id="318" idx="2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97FA4728-E2AC-294E-8179-AB4AC4AD3896}"/>
              </a:ext>
            </a:extLst>
          </p:cNvPr>
          <p:cNvCxnSpPr>
            <a:cxnSpLocks/>
            <a:stCxn id="331" idx="6"/>
            <a:endCxn id="321" idx="1"/>
          </p:cNvCxnSpPr>
          <p:nvPr/>
        </p:nvCxnSpPr>
        <p:spPr>
          <a:xfrm flipV="1">
            <a:off x="9934876" y="4483683"/>
            <a:ext cx="93316" cy="160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A3E69C7F-988F-2F4A-A3EF-312B02B0A6C5}"/>
              </a:ext>
            </a:extLst>
          </p:cNvPr>
          <p:cNvGrpSpPr/>
          <p:nvPr/>
        </p:nvGrpSpPr>
        <p:grpSpPr>
          <a:xfrm>
            <a:off x="10636397" y="3844800"/>
            <a:ext cx="194219" cy="394418"/>
            <a:chOff x="5586931" y="4487402"/>
            <a:chExt cx="194219" cy="394418"/>
          </a:xfrm>
        </p:grpSpPr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410301E-E037-D840-8222-855E15768332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F1B9802F-B507-504B-9BA8-0B947AE5F164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4375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12F93A3-CE01-4E46-8A69-B3D69813ECF1}"/>
              </a:ext>
            </a:extLst>
          </p:cNvPr>
          <p:cNvGrpSpPr/>
          <p:nvPr/>
        </p:nvGrpSpPr>
        <p:grpSpPr>
          <a:xfrm>
            <a:off x="10003083" y="4177742"/>
            <a:ext cx="194219" cy="377941"/>
            <a:chOff x="5974097" y="4505546"/>
            <a:chExt cx="194219" cy="377941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22153FCE-E30F-5044-B90B-FB35A5C3EAEC}"/>
                </a:ext>
              </a:extLst>
            </p:cNvPr>
            <p:cNvSpPr/>
            <p:nvPr/>
          </p:nvSpPr>
          <p:spPr>
            <a:xfrm>
              <a:off x="5999206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0EFBC48C-96F9-2943-99E2-79B98990EA1E}"/>
                    </a:ext>
                  </a:extLst>
                </p:cNvPr>
                <p:cNvSpPr txBox="1"/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43750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E33A61D6-E243-CB48-ACA3-3B5D0B97EF24}"/>
              </a:ext>
            </a:extLst>
          </p:cNvPr>
          <p:cNvCxnSpPr>
            <a:cxnSpLocks/>
            <a:stCxn id="321" idx="2"/>
            <a:endCxn id="332" idx="0"/>
          </p:cNvCxnSpPr>
          <p:nvPr/>
        </p:nvCxnSpPr>
        <p:spPr>
          <a:xfrm flipH="1">
            <a:off x="10095409" y="4555683"/>
            <a:ext cx="4783" cy="490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016272A4-1208-8443-9571-B2E2253440C9}"/>
              </a:ext>
            </a:extLst>
          </p:cNvPr>
          <p:cNvCxnSpPr>
            <a:cxnSpLocks/>
            <a:stCxn id="332" idx="2"/>
            <a:endCxn id="327" idx="1"/>
          </p:cNvCxnSpPr>
          <p:nvPr/>
        </p:nvCxnSpPr>
        <p:spPr>
          <a:xfrm flipH="1" flipV="1">
            <a:off x="9147151" y="5241278"/>
            <a:ext cx="310160" cy="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F0E5B56-FABF-A542-ADA8-121D6954288D}"/>
              </a:ext>
            </a:extLst>
          </p:cNvPr>
          <p:cNvCxnSpPr>
            <a:cxnSpLocks/>
            <a:stCxn id="327" idx="2"/>
            <a:endCxn id="330" idx="0"/>
          </p:cNvCxnSpPr>
          <p:nvPr/>
        </p:nvCxnSpPr>
        <p:spPr>
          <a:xfrm>
            <a:off x="9219151" y="5313278"/>
            <a:ext cx="459679" cy="215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908C3BF3-5E7D-0A41-86AD-1F7108F03939}"/>
              </a:ext>
            </a:extLst>
          </p:cNvPr>
          <p:cNvGrpSpPr/>
          <p:nvPr/>
        </p:nvGrpSpPr>
        <p:grpSpPr>
          <a:xfrm>
            <a:off x="9122042" y="4925783"/>
            <a:ext cx="194219" cy="387495"/>
            <a:chOff x="7895512" y="4482285"/>
            <a:chExt cx="194219" cy="387495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B2E0BAA3-33CA-3A4C-BC0A-5F41EE57E113}"/>
                </a:ext>
              </a:extLst>
            </p:cNvPr>
            <p:cNvSpPr/>
            <p:nvPr/>
          </p:nvSpPr>
          <p:spPr>
            <a:xfrm>
              <a:off x="7920621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69315F6F-0B98-EC43-969D-279F1DC84A36}"/>
                    </a:ext>
                  </a:extLst>
                </p:cNvPr>
                <p:cNvSpPr txBox="1"/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8B4FC78-70EB-E845-B4AF-FFF8328A0A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35294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B9A3C625-6494-7F41-89BB-56856667177D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B9A3C625-6494-7F41-89BB-56856667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DCE66C4C-3E80-1845-B262-41851318D8D8}"/>
                  </a:ext>
                </a:extLst>
              </p:cNvPr>
              <p:cNvSpPr txBox="1"/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DCE66C4C-3E80-1845-B262-41851318D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6B53BAD-AF9C-6145-B106-A7D7B66472B3}"/>
                  </a:ext>
                </a:extLst>
              </p:cNvPr>
              <p:cNvSpPr txBox="1"/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6B53BAD-AF9C-6145-B106-A7D7B6647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153FC72C-0AA3-2242-829E-AB2E3C1AE982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153FC72C-0AA3-2242-829E-AB2E3C1AE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E51CE795-0D36-A64A-856B-0F88CEC21A1B}"/>
              </a:ext>
            </a:extLst>
          </p:cNvPr>
          <p:cNvCxnSpPr>
            <a:cxnSpLocks/>
            <a:stCxn id="318" idx="2"/>
            <a:endCxn id="332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F4E713E2-A211-A24A-A405-8407EE10D724}"/>
              </a:ext>
            </a:extLst>
          </p:cNvPr>
          <p:cNvCxnSpPr>
            <a:cxnSpLocks/>
            <a:stCxn id="318" idx="1"/>
            <a:endCxn id="371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17F2BD87-EA4E-C041-B5C4-A24047EC0019}"/>
              </a:ext>
            </a:extLst>
          </p:cNvPr>
          <p:cNvCxnSpPr>
            <a:cxnSpLocks/>
            <a:stCxn id="327" idx="1"/>
            <a:endCxn id="371" idx="5"/>
          </p:cNvCxnSpPr>
          <p:nvPr/>
        </p:nvCxnSpPr>
        <p:spPr>
          <a:xfrm flipH="1" flipV="1">
            <a:off x="6371704" y="4183850"/>
            <a:ext cx="2775447" cy="1057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209EABA3-8A00-1848-AABF-D35AC7DB941B}"/>
              </a:ext>
            </a:extLst>
          </p:cNvPr>
          <p:cNvCxnSpPr>
            <a:cxnSpLocks/>
            <a:stCxn id="321" idx="1"/>
            <a:endCxn id="371" idx="5"/>
          </p:cNvCxnSpPr>
          <p:nvPr/>
        </p:nvCxnSpPr>
        <p:spPr>
          <a:xfrm flipH="1" flipV="1">
            <a:off x="6371704" y="4183850"/>
            <a:ext cx="3656488" cy="299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5CA0669A-D981-144B-B4A9-7B8CC006816E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1D796D8E-DF5C-1F41-8F04-FACCD5EE0B78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TextBox 338">
                  <a:extLst>
                    <a:ext uri="{FF2B5EF4-FFF2-40B4-BE49-F238E27FC236}">
                      <a16:creationId xmlns:a16="http://schemas.microsoft.com/office/drawing/2014/main" id="{9E8FF763-0631-0E48-AD91-7F2CCF5F1CCF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8B7FC8A-7195-2349-972D-0CB4805CA574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8B7FC8A-7195-2349-972D-0CB4805CA5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9B4CD14-CECA-BE46-82C9-7220FC5D36CD}"/>
                </a:ext>
              </a:extLst>
            </p:cNvPr>
            <p:cNvCxnSpPr>
              <a:cxnSpLocks/>
              <a:stCxn id="391" idx="1"/>
              <a:endCxn id="338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6EFF3D86-7E62-9548-B096-05EA7639D96B}"/>
                </a:ext>
              </a:extLst>
            </p:cNvPr>
            <p:cNvCxnSpPr>
              <a:cxnSpLocks/>
              <a:stCxn id="340" idx="0"/>
              <a:endCxn id="389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993B4FFC-8F7A-0443-A92F-466F829F700F}"/>
                </a:ext>
              </a:extLst>
            </p:cNvPr>
            <p:cNvCxnSpPr>
              <a:cxnSpLocks/>
              <a:stCxn id="371" idx="4"/>
              <a:endCxn id="387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06F6148-1309-8D48-A1A1-947D81826770}"/>
                </a:ext>
              </a:extLst>
            </p:cNvPr>
            <p:cNvCxnSpPr>
              <a:cxnSpLocks/>
              <a:stCxn id="370" idx="2"/>
              <a:endCxn id="387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5A562AA0-A8AE-2945-8F9A-0453BA05D347}"/>
                </a:ext>
              </a:extLst>
            </p:cNvPr>
            <p:cNvCxnSpPr>
              <a:cxnSpLocks/>
              <a:stCxn id="389" idx="0"/>
              <a:endCxn id="371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4100CF39-751B-2849-BE38-B0017A5B894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CF766DAC-158E-EE4B-A443-1C07032ECD2F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2" name="TextBox 391">
                    <a:extLst>
                      <a:ext uri="{FF2B5EF4-FFF2-40B4-BE49-F238E27FC236}">
                        <a16:creationId xmlns:a16="http://schemas.microsoft.com/office/drawing/2014/main" id="{3B56CC5B-4631-C74E-B15C-9431FDE82109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900DDA71-F0D2-8A48-9F70-EE23FDF731A4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83F756A9-39A0-BA44-8639-572AE3F6B31D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0" name="TextBox 389">
                    <a:extLst>
                      <a:ext uri="{FF2B5EF4-FFF2-40B4-BE49-F238E27FC236}">
                        <a16:creationId xmlns:a16="http://schemas.microsoft.com/office/drawing/2014/main" id="{C63F0137-0656-F94A-B4C0-7AEB87701FD5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598C7AF4-1874-B443-8D8C-7C2728E29DA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447C481A-5B8E-6E4E-8276-C73AA9028E38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8" name="TextBox 387">
                    <a:extLst>
                      <a:ext uri="{FF2B5EF4-FFF2-40B4-BE49-F238E27FC236}">
                        <a16:creationId xmlns:a16="http://schemas.microsoft.com/office/drawing/2014/main" id="{DDA36D60-4050-E247-B6FF-0B7E37D8DC7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05A528E-0A3F-A747-B2EB-50E598DA19D8}"/>
                </a:ext>
              </a:extLst>
            </p:cNvPr>
            <p:cNvCxnSpPr>
              <a:cxnSpLocks/>
              <a:stCxn id="339" idx="2"/>
              <a:endCxn id="385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E28BBBD4-B962-F047-9329-28B9553DD979}"/>
                </a:ext>
              </a:extLst>
            </p:cNvPr>
            <p:cNvCxnSpPr>
              <a:cxnSpLocks/>
              <a:stCxn id="371" idx="0"/>
              <a:endCxn id="385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0A132FD4-978C-4645-AB1E-60806F58FED7}"/>
                </a:ext>
              </a:extLst>
            </p:cNvPr>
            <p:cNvCxnSpPr>
              <a:cxnSpLocks/>
              <a:stCxn id="383" idx="3"/>
              <a:endCxn id="338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05C934C3-A902-8946-9BC9-8D74C015B052}"/>
                </a:ext>
              </a:extLst>
            </p:cNvPr>
            <p:cNvCxnSpPr>
              <a:cxnSpLocks/>
              <a:stCxn id="339" idx="6"/>
              <a:endCxn id="381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3595A125-CEEC-CA4E-9544-52FEB730D87C}"/>
                </a:ext>
              </a:extLst>
            </p:cNvPr>
            <p:cNvCxnSpPr>
              <a:cxnSpLocks/>
              <a:stCxn id="367" idx="4"/>
              <a:endCxn id="391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5AD070D-1D2C-1C4C-ACE0-EF3171E85CD2}"/>
                </a:ext>
              </a:extLst>
            </p:cNvPr>
            <p:cNvCxnSpPr>
              <a:cxnSpLocks/>
              <a:stCxn id="367" idx="4"/>
              <a:endCxn id="385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31111494-39E3-494D-AD24-B39BD88C74E6}"/>
                </a:ext>
              </a:extLst>
            </p:cNvPr>
            <p:cNvCxnSpPr>
              <a:cxnSpLocks/>
              <a:stCxn id="383" idx="3"/>
              <a:endCxn id="368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B8CCA4A5-7F14-7344-9144-9078630B2DC9}"/>
                </a:ext>
              </a:extLst>
            </p:cNvPr>
            <p:cNvCxnSpPr>
              <a:cxnSpLocks/>
              <a:stCxn id="368" idx="5"/>
              <a:endCxn id="381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6E72C5B-C73A-1F46-B236-2560E607DFBA}"/>
                </a:ext>
              </a:extLst>
            </p:cNvPr>
            <p:cNvCxnSpPr>
              <a:cxnSpLocks/>
              <a:stCxn id="383" idx="3"/>
              <a:endCxn id="371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CCC0E3B7-A12F-2F46-8A37-F4277FD8923D}"/>
                </a:ext>
              </a:extLst>
            </p:cNvPr>
            <p:cNvCxnSpPr>
              <a:cxnSpLocks/>
              <a:stCxn id="381" idx="1"/>
              <a:endCxn id="371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D8AC16B4-8F4D-5046-8290-A1D8A114B7FF}"/>
                </a:ext>
              </a:extLst>
            </p:cNvPr>
            <p:cNvCxnSpPr>
              <a:cxnSpLocks/>
              <a:stCxn id="387" idx="2"/>
              <a:endCxn id="372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B61FC20-A236-9445-A5F5-EAB9B4AE1448}"/>
                </a:ext>
              </a:extLst>
            </p:cNvPr>
            <p:cNvCxnSpPr>
              <a:cxnSpLocks/>
              <a:stCxn id="371" idx="4"/>
              <a:endCxn id="379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4AF99CC5-BA8A-B34A-9469-BA80E9517714}"/>
                </a:ext>
              </a:extLst>
            </p:cNvPr>
            <p:cNvCxnSpPr>
              <a:cxnSpLocks/>
              <a:stCxn id="372" idx="7"/>
              <a:endCxn id="379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867FDD2-0CC3-4442-BB9F-8FB910FA4972}"/>
                </a:ext>
              </a:extLst>
            </p:cNvPr>
            <p:cNvCxnSpPr>
              <a:cxnSpLocks/>
              <a:stCxn id="379" idx="2"/>
              <a:endCxn id="369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4BAF8F2C-DD23-5448-8FBE-1EA305BE98E8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A6B39B0B-657B-5E43-BC8F-19BCBFD035A9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6" name="TextBox 385">
                    <a:extLst>
                      <a:ext uri="{FF2B5EF4-FFF2-40B4-BE49-F238E27FC236}">
                        <a16:creationId xmlns:a16="http://schemas.microsoft.com/office/drawing/2014/main" id="{9886C63E-3281-5E49-8B7F-E1AD6ECCE618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E1667B0B-5088-2440-B02F-38A5256DAC9D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065DCCDA-D697-794F-9A03-507360550453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4" name="TextBox 383">
                    <a:extLst>
                      <a:ext uri="{FF2B5EF4-FFF2-40B4-BE49-F238E27FC236}">
                        <a16:creationId xmlns:a16="http://schemas.microsoft.com/office/drawing/2014/main" id="{73B1D51E-6BE0-0549-9509-63354B42A08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DB6D683-C9A6-0947-BF7C-29D61C1B2634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04BA70B-AACD-3D44-BD7B-E896AD60B802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8712A25-8558-874D-8B92-7CD0F669CE5C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8C50AE11-DB81-A54F-8E37-BE2E9A6780F8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C15F6D05-108A-574B-89A7-73D4F839C895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TextBox 379">
                    <a:extLst>
                      <a:ext uri="{FF2B5EF4-FFF2-40B4-BE49-F238E27FC236}">
                        <a16:creationId xmlns:a16="http://schemas.microsoft.com/office/drawing/2014/main" id="{FE64085F-DEED-4249-B011-C0FB37DA83E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TextBox 366">
                  <a:extLst>
                    <a:ext uri="{FF2B5EF4-FFF2-40B4-BE49-F238E27FC236}">
                      <a16:creationId xmlns:a16="http://schemas.microsoft.com/office/drawing/2014/main" id="{920292D5-D582-8B42-ACD3-860306E8F3F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742E82C2-D0A1-754B-9D2A-19643BBAD2EB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TextBox 368">
                  <a:extLst>
                    <a:ext uri="{FF2B5EF4-FFF2-40B4-BE49-F238E27FC236}">
                      <a16:creationId xmlns:a16="http://schemas.microsoft.com/office/drawing/2014/main" id="{24C0788F-236B-4C4F-B507-13F97B3D5238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AEF19542-2E47-D941-96AA-2A07776C3935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34259278-603C-3241-890F-A47129A6C37D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B0E84C35-3B32-514C-8B10-CF9DC319082D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E7D18790-52E4-7D41-9987-CC840F9CD6C9}"/>
                </a:ext>
              </a:extLst>
            </p:cNvPr>
            <p:cNvCxnSpPr>
              <a:cxnSpLocks/>
              <a:stCxn id="389" idx="2"/>
              <a:endCxn id="372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B62FBDED-0DDF-FA4E-82E4-472B87501FEB}"/>
                </a:ext>
              </a:extLst>
            </p:cNvPr>
            <p:cNvCxnSpPr>
              <a:cxnSpLocks/>
              <a:stCxn id="371" idx="0"/>
              <a:endCxn id="391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88EBB37A-8001-BC40-911F-58C16E3BD3DA}"/>
                </a:ext>
              </a:extLst>
            </p:cNvPr>
            <p:cNvCxnSpPr>
              <a:cxnSpLocks/>
              <a:stCxn id="377" idx="1"/>
              <a:endCxn id="371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56050775-8FAA-7A4C-B0DB-8D22B12B9DB0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01A1A468-66AD-D044-A315-56AA62B7C531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8" name="TextBox 377">
                    <a:extLst>
                      <a:ext uri="{FF2B5EF4-FFF2-40B4-BE49-F238E27FC236}">
                        <a16:creationId xmlns:a16="http://schemas.microsoft.com/office/drawing/2014/main" id="{03CBBEB2-1D2C-4A4F-A5D7-8F8DDFC64589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577CEE14-0A45-3E47-BEE0-11B93C3A6FDE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577CEE14-0A45-3E47-BEE0-11B93C3A6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4" name="Group 393">
            <a:extLst>
              <a:ext uri="{FF2B5EF4-FFF2-40B4-BE49-F238E27FC236}">
                <a16:creationId xmlns:a16="http://schemas.microsoft.com/office/drawing/2014/main" id="{939E8E0F-AABF-0146-BD43-3D3214CD698C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FB44CEB7-4B5D-B040-9BB6-C270D9511092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D189FF64-86C4-FE4F-9860-410A5868C04A}"/>
                  </a:ext>
                </a:extLst>
              </p:cNvPr>
              <p:cNvCxnSpPr>
                <a:cxnSpLocks/>
                <a:stCxn id="396" idx="6"/>
                <a:endCxn id="42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10EF5E7D-F66C-FF48-9939-86AD89D90A73}"/>
                  </a:ext>
                </a:extLst>
              </p:cNvPr>
              <p:cNvCxnSpPr>
                <a:cxnSpLocks/>
                <a:stCxn id="397" idx="2"/>
                <a:endCxn id="428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37AE3FF6-E180-7847-89B9-F4D005760FBE}"/>
                  </a:ext>
                </a:extLst>
              </p:cNvPr>
              <p:cNvCxnSpPr>
                <a:cxnSpLocks/>
                <a:stCxn id="400" idx="0"/>
                <a:endCxn id="428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3DB7B275-BEE1-8D44-831D-2FD100ED5AD6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86F485AE-D51A-364D-9A73-CA61B2F8ABFB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12B0B45E-3DA8-2348-84BE-8C3D5AE10E9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0FC1AF52-8AEC-9644-A4EA-2E0616F7EFC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0" name="TextBox 429">
                      <a:extLst>
                        <a:ext uri="{FF2B5EF4-FFF2-40B4-BE49-F238E27FC236}">
                          <a16:creationId xmlns:a16="http://schemas.microsoft.com/office/drawing/2014/main" id="{BF383D4E-0FDA-7640-812D-E6C3752237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C7AAE723-E6F3-B04B-B281-774103F9BF10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D13225C3-838E-CE46-AD39-A3C78E58ADB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D13225C3-838E-CE46-AD39-A3C78E58A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4C9B340D-6581-BD43-8332-F91AEFA9BC61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B2E3FFC0-5BD9-EF48-8047-5D0513ED4916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F2CBD4F4-3E94-174A-87F8-A6980E158B93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3C7558BE-8ED4-074D-AE00-F7C24333F5D7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3C7558BE-8ED4-074D-AE00-F7C24333F5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CA3D480B-9D4E-A64F-875F-778651BBAEC2}"/>
                </a:ext>
              </a:extLst>
            </p:cNvPr>
            <p:cNvCxnSpPr>
              <a:cxnSpLocks/>
              <a:stCxn id="399" idx="6"/>
              <a:endCxn id="42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55F678D-C58C-6145-85D2-EB3937DC7417}"/>
                </a:ext>
              </a:extLst>
            </p:cNvPr>
            <p:cNvCxnSpPr>
              <a:cxnSpLocks/>
              <a:stCxn id="400" idx="4"/>
              <a:endCxn id="42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C00FF20A-DCA7-F146-88CD-C1EEFD81183C}"/>
                </a:ext>
              </a:extLst>
            </p:cNvPr>
            <p:cNvCxnSpPr>
              <a:cxnSpLocks/>
              <a:stCxn id="398" idx="0"/>
              <a:endCxn id="42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784954D3-899E-B341-B5EA-09A543153FCB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66417103-A074-E140-A78C-5CD7AE44ECF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8EDCB8B0-4C9E-174E-AE54-ACE8C528026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20BFB3C9-EB36-464A-86EE-EA191012534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3E573961-5B23-1643-A723-7FCF7A6D273A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6B62F18C-50D1-904C-8BCD-8C7E83AC52B4}"/>
                </a:ext>
              </a:extLst>
            </p:cNvPr>
            <p:cNvCxnSpPr>
              <a:cxnSpLocks/>
              <a:stCxn id="400" idx="4"/>
              <a:endCxn id="41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2AE94F6-EEC1-D74D-A6A7-108447DA4007}"/>
                </a:ext>
              </a:extLst>
            </p:cNvPr>
            <p:cNvCxnSpPr>
              <a:cxnSpLocks/>
              <a:stCxn id="401" idx="2"/>
              <a:endCxn id="41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7A7EE0E5-2A2F-4F46-86FA-D3910C208A11}"/>
                </a:ext>
              </a:extLst>
            </p:cNvPr>
            <p:cNvCxnSpPr>
              <a:cxnSpLocks/>
              <a:stCxn id="398" idx="0"/>
              <a:endCxn id="41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C8E920FC-998E-D04E-A6B4-9A6A225D11EB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11E07B7A-11A7-8646-9508-6D0F041773A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B665BB02-F99F-D64D-B752-CE93F0770E7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1EDC3B55-CDEF-C949-834D-07CFF352A61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B0388520-044C-2640-B846-8E55D46358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B75916E5-E026-FE48-BB75-9BC23B84B017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48E66FED-9647-734C-9653-4BEE027CBAF7}"/>
                  </a:ext>
                </a:extLst>
              </p:cNvPr>
              <p:cNvCxnSpPr>
                <a:cxnSpLocks/>
                <a:stCxn id="400" idx="6"/>
                <a:endCxn id="41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EC25F34C-72B3-2D4B-B6DF-4B2C0C5E341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C1A20168-9CE0-6943-9A47-7F0F7983303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4" name="TextBox 413">
                      <a:extLst>
                        <a:ext uri="{FF2B5EF4-FFF2-40B4-BE49-F238E27FC236}">
                          <a16:creationId xmlns:a16="http://schemas.microsoft.com/office/drawing/2014/main" id="{2281CE9B-07C9-214A-BC29-F7F2D3965D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466BB60A-964F-2841-B092-21D5ABF892B9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32F9A4DB-CD23-6C44-82C0-55891F09D8BB}"/>
                </a:ext>
              </a:extLst>
            </p:cNvPr>
            <p:cNvCxnSpPr>
              <a:cxnSpLocks/>
              <a:stCxn id="440" idx="6"/>
              <a:endCxn id="447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D9F2F9EA-277F-BE44-A89F-A1B8FD690B70}"/>
                </a:ext>
              </a:extLst>
            </p:cNvPr>
            <p:cNvCxnSpPr>
              <a:cxnSpLocks/>
              <a:stCxn id="447" idx="3"/>
              <a:endCxn id="40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925CD26B-D466-9243-8CFD-924C4DF408AD}"/>
                </a:ext>
              </a:extLst>
            </p:cNvPr>
            <p:cNvCxnSpPr>
              <a:cxnSpLocks/>
              <a:stCxn id="447" idx="1"/>
              <a:endCxn id="439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5F732C1F-63E0-5448-9176-1507B00D9C49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B3196AF0-67D2-C648-8739-ED8633C4C2B0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8" name="TextBox 447">
                    <a:extLst>
                      <a:ext uri="{FF2B5EF4-FFF2-40B4-BE49-F238E27FC236}">
                        <a16:creationId xmlns:a16="http://schemas.microsoft.com/office/drawing/2014/main" id="{2AF5FEF2-9047-E148-851B-96E3BF79A51B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65BB93EE-B2CE-EC44-A5A4-0D302FDE16E4}"/>
                </a:ext>
              </a:extLst>
            </p:cNvPr>
            <p:cNvCxnSpPr>
              <a:cxnSpLocks/>
              <a:stCxn id="445" idx="3"/>
              <a:endCxn id="40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3F819F59-65FE-594D-910C-7CEF258303C9}"/>
                </a:ext>
              </a:extLst>
            </p:cNvPr>
            <p:cNvCxnSpPr>
              <a:cxnSpLocks/>
              <a:stCxn id="445" idx="1"/>
              <a:endCxn id="441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46178866-F846-2942-847F-8680EEB09F98}"/>
                </a:ext>
              </a:extLst>
            </p:cNvPr>
            <p:cNvCxnSpPr>
              <a:cxnSpLocks/>
              <a:stCxn id="445" idx="1"/>
              <a:endCxn id="439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489DD9F6-89B0-CF46-9D70-4E8D667E4E9D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260D3BED-1CB0-AB44-A26C-6353AF4EAA92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B65E654E-AF61-FE41-87FA-F8808BF72B83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63DC2EF0-844F-F942-AB57-55528EAA496D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3" name="TextBox 442">
                    <a:extLst>
                      <a:ext uri="{FF2B5EF4-FFF2-40B4-BE49-F238E27FC236}">
                        <a16:creationId xmlns:a16="http://schemas.microsoft.com/office/drawing/2014/main" id="{C1050589-07AA-5546-8029-1A13E7C077CE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1F33E266-9EE0-3A41-896C-E000175FA642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6C5F293-B134-A547-9F98-A079C9033AD0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AA8973DF-D276-6C42-A64F-3E36F3A1F2A6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C27F079-715A-7248-9178-A9D1500C396C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450" name="Manual Operation 8">
              <a:extLst>
                <a:ext uri="{FF2B5EF4-FFF2-40B4-BE49-F238E27FC236}">
                  <a16:creationId xmlns:a16="http://schemas.microsoft.com/office/drawing/2014/main" id="{F1A3D0F8-A50F-804F-8D24-2517800EDBDD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1ED54836-225B-E440-A79E-6F49392B9B0C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DC589228-FFAE-7B4A-A2A7-B50430ACEDF7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453" name="Manual Operation 8">
              <a:extLst>
                <a:ext uri="{FF2B5EF4-FFF2-40B4-BE49-F238E27FC236}">
                  <a16:creationId xmlns:a16="http://schemas.microsoft.com/office/drawing/2014/main" id="{87098A8E-6582-BC46-BA75-93E4AF30D36A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0016F058-D430-2146-AE4F-C3881C8C6570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0" name="TextBox 309">
            <a:extLst>
              <a:ext uri="{FF2B5EF4-FFF2-40B4-BE49-F238E27FC236}">
                <a16:creationId xmlns:a16="http://schemas.microsoft.com/office/drawing/2014/main" id="{1D7C7719-E72D-AF4F-85C2-322BF14D5543}"/>
              </a:ext>
            </a:extLst>
          </p:cNvPr>
          <p:cNvSpPr txBox="1"/>
          <p:nvPr/>
        </p:nvSpPr>
        <p:spPr>
          <a:xfrm>
            <a:off x="362457" y="1663617"/>
            <a:ext cx="5264591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</p:txBody>
      </p: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DDF34048-7642-AF47-AE04-021CCBC52DA2}"/>
              </a:ext>
            </a:extLst>
          </p:cNvPr>
          <p:cNvGrpSpPr/>
          <p:nvPr/>
        </p:nvGrpSpPr>
        <p:grpSpPr>
          <a:xfrm>
            <a:off x="110948" y="3974811"/>
            <a:ext cx="955690" cy="456985"/>
            <a:chOff x="2743239" y="5192309"/>
            <a:chExt cx="955690" cy="456985"/>
          </a:xfrm>
        </p:grpSpPr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1B8852C4-431A-9B48-AAB5-548053038C95}"/>
                </a:ext>
              </a:extLst>
            </p:cNvPr>
            <p:cNvSpPr txBox="1"/>
            <p:nvPr/>
          </p:nvSpPr>
          <p:spPr>
            <a:xfrm>
              <a:off x="2743239" y="5192309"/>
              <a:ext cx="955690" cy="456985"/>
            </a:xfrm>
            <a:prstGeom prst="cloudCallout">
              <a:avLst>
                <a:gd name="adj1" fmla="val 22061"/>
                <a:gd name="adj2" fmla="val -9896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dirty="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42F15973-67EF-A54D-A25D-28DB1F38AD6A}"/>
                </a:ext>
              </a:extLst>
            </p:cNvPr>
            <p:cNvSpPr/>
            <p:nvPr/>
          </p:nvSpPr>
          <p:spPr>
            <a:xfrm>
              <a:off x="2856297" y="5236314"/>
              <a:ext cx="7295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Why?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2E20D-3226-58C5-6D7E-9D2582E05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D61E9-2DC5-0C73-9EEF-113040B6E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B6AC8-E66E-00A6-5524-29ABC8C80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13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852916-5E0F-4A1F-3157-F39AE0A1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1F4CC0B9-0BC9-F985-D756-1003737474A4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0819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No non-query terms left</a:t>
                </a:r>
              </a:p>
              <a:p>
                <a:r>
                  <a:rPr lang="en-GB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together</a:t>
                </a:r>
              </a:p>
              <a:p>
                <a:pPr lvl="1"/>
                <a:r>
                  <a:rPr lang="en-GB" dirty="0"/>
                  <a:t>Only one parfactor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Normalise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containing the probability distribution over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492132-8E63-5844-AC35-4814245B85B6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492132-8E63-5844-AC35-4814245B8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4F3960-F45E-DF4F-A437-06CE3A71A821}"/>
              </a:ext>
            </a:extLst>
          </p:cNvPr>
          <p:cNvCxnSpPr>
            <a:cxnSpLocks/>
            <a:stCxn id="15" idx="6"/>
            <a:endCxn id="18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372974C-9FE0-F74F-930F-4C6172FA1E79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746889-3DCA-6C44-B3C8-A4E4CC13BBB7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746889-3DCA-6C44-B3C8-A4E4CC13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214931" cy="276999"/>
              </a:xfrm>
              <a:prstGeom prst="rect">
                <a:avLst/>
              </a:prstGeom>
              <a:blipFill>
                <a:blip r:embed="rId4"/>
                <a:stretch>
                  <a:fillRect l="-33333" r="-27778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D998E-6244-D330-96E9-CEE9D0F7B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6CBCA-A844-05C1-2AB3-E46F63F33D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A771-C824-E38E-CEA9-362529D60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130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40921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115A-FB6B-D241-9AEA-7AE446C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LVE: Example – Complete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DD0E-5B3B-F84A-B9EB-E9D297FE8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r>
              <a:rPr lang="en-GB" dirty="0">
                <a:ea typeface="Cambria Math" panose="02040503050406030204" pitchFamily="18" charset="0"/>
              </a:rPr>
              <a:t>After </a:t>
            </a:r>
            <a:r>
              <a:rPr lang="en-GB" dirty="0">
                <a:solidFill>
                  <a:schemeClr val="accent1"/>
                </a:solidFill>
                <a:ea typeface="Cambria Math" panose="02040503050406030204" pitchFamily="18" charset="0"/>
              </a:rPr>
              <a:t>shattering</a:t>
            </a:r>
            <a:r>
              <a:rPr lang="en-GB" dirty="0">
                <a:ea typeface="Cambria Math" panose="02040503050406030204" pitchFamily="18" charset="0"/>
              </a:rPr>
              <a:t>, </a:t>
            </a:r>
            <a:r>
              <a:rPr lang="en-GB" dirty="0">
                <a:solidFill>
                  <a:schemeClr val="accent6"/>
                </a:solidFill>
                <a:ea typeface="Cambria Math" panose="02040503050406030204" pitchFamily="18" charset="0"/>
              </a:rPr>
              <a:t>absorption</a:t>
            </a:r>
            <a:r>
              <a:rPr lang="en-GB" dirty="0">
                <a:ea typeface="Cambria Math" panose="02040503050406030204" pitchFamily="18" charset="0"/>
              </a:rPr>
              <a:t>, and </a:t>
            </a:r>
            <a:br>
              <a:rPr lang="en-GB" dirty="0">
                <a:ea typeface="Cambria Math" panose="02040503050406030204" pitchFamily="18" charset="0"/>
              </a:rPr>
            </a:br>
            <a:r>
              <a:rPr lang="en-GB" dirty="0">
                <a:ea typeface="Cambria Math" panose="02040503050406030204" pitchFamily="18" charset="0"/>
              </a:rPr>
              <a:t>the required </a:t>
            </a:r>
            <a:r>
              <a:rPr lang="en-GB" dirty="0">
                <a:solidFill>
                  <a:srgbClr val="FFC000"/>
                </a:solidFill>
                <a:ea typeface="Cambria Math" panose="02040503050406030204" pitchFamily="18" charset="0"/>
              </a:rPr>
              <a:t>count conversion</a:t>
            </a:r>
            <a:endParaRPr lang="en-GB" b="0" dirty="0">
              <a:solidFill>
                <a:srgbClr val="FFC00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de-DE" b="0" dirty="0">
              <a:ea typeface="Cambria Math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856562-402F-7A44-A178-816E91C38C15}"/>
              </a:ext>
            </a:extLst>
          </p:cNvPr>
          <p:cNvGrpSpPr/>
          <p:nvPr/>
        </p:nvGrpSpPr>
        <p:grpSpPr>
          <a:xfrm>
            <a:off x="7291760" y="3694608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C6AF18C-5E43-7948-A9BD-0B7B261406AD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/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74AD83A-CD35-F94A-8E69-AE44160B7699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D80AC7-1653-F044-8823-023C282E12A3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A3EE06-7610-2349-9ADC-D671BBF3177E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8647E6-78C1-C441-8332-3A5BF5C227B5}"/>
                </a:ext>
              </a:extLst>
            </p:cNvPr>
            <p:cNvCxnSpPr>
              <a:cxnSpLocks/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A2023B-9516-F044-AE39-21AEB2BDDE02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D565E9-A1FC-E148-846C-0C08D0AE321E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FDB223-29D6-9B4C-9FAD-56571F5A91AC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9FD40E-87A7-C24E-9F8B-6A3C5746B480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0BFD1-484F-F041-BB62-224779F0C621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1DEDAE-667B-3E43-A439-C60DEA63C70D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7F41A-7D28-D145-A042-832CD21AB677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69C1BC-4924-0C4A-8B32-902619DCE665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CFD4-7CFD-EF43-9B8B-E5B6AB5F7DCD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E9068B-A669-244A-BFF2-F0776FCE3EB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504CB0-0597-6543-9154-3D57CB42D7E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CB10DA-B0C0-CA42-95A7-DE9E587885E8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86708BB-1C5B-5141-B03E-1283D67D94D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5D779A2-01FC-2748-8B2E-022C196630CC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0B2C5E6-FB4A-DD46-88D5-DD0E884789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6ACC71-B964-A845-B17E-9DECE6DB62F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D8D662-A8F1-2C44-9181-56F66140124E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7B2705F-42D4-CA49-8F25-6BF1C0A9DB9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BE2E0-C4A4-984E-A2C1-7D7EDCADEAA3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5FEDD1-FA9E-384A-AE83-AED8166FE6DC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508451-2170-4140-8AF7-25B8C3D50729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0F5CE50-369C-754E-81AB-8D3382AC9B3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7BDC7BA-F21C-A44F-8A8D-E4153F4BADF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0582B1-B336-C548-80C8-84D6DF47695A}"/>
              </a:ext>
            </a:extLst>
          </p:cNvPr>
          <p:cNvGrpSpPr/>
          <p:nvPr/>
        </p:nvGrpSpPr>
        <p:grpSpPr>
          <a:xfrm>
            <a:off x="4886194" y="3779263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8C852B3-D524-BC41-91BF-FB13DE862907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20737B-B164-654B-93D7-84C78BC86D4A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5D2617-0BA4-E14D-88BB-C4EF8B2D8D4A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4D3336-D3BE-0047-8D77-2DFE45B6E549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2222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01BB94-B0DC-A740-8158-782EBF3FB34A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7EDB55-25BA-F047-B02B-8BAE4990E042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4BAD93-C6D6-DD43-983E-BF3AD45AA93A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731B372-3F55-C447-9FC7-5C5AD5C146D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18519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/>
              <p:nvPr/>
            </p:nvSpPr>
            <p:spPr>
              <a:xfrm>
                <a:off x="359625" y="970460"/>
                <a:ext cx="8963070" cy="1228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970460"/>
                <a:ext cx="8963070" cy="1228670"/>
              </a:xfrm>
              <a:prstGeom prst="rect">
                <a:avLst/>
              </a:prstGeom>
              <a:blipFill>
                <a:blip r:embed="rId33"/>
                <a:stretch>
                  <a:fillRect l="-849" t="-47959" b="-95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/>
              <p:nvPr/>
            </p:nvSpPr>
            <p:spPr>
              <a:xfrm>
                <a:off x="2255507" y="2115038"/>
                <a:ext cx="7170308" cy="1148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𝑆𝑖𝑐𝑘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eqArr>
                                                <m:eqArr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eqArr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𝑟𝑎𝑛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𝑇𝑟𝑒𝑎𝑡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𝑀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eqAr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sup>
                                  </m:sSup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eqArr>
                                        <m:eqArr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</m:e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𝑟𝑎𝑛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eqAr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07" y="2115038"/>
                <a:ext cx="7170308" cy="1148328"/>
              </a:xfrm>
              <a:prstGeom prst="rect">
                <a:avLst/>
              </a:prstGeom>
              <a:blipFill>
                <a:blip r:embed="rId34"/>
                <a:stretch>
                  <a:fillRect l="-3363" t="-69231" r="-8142" b="-93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/>
              <p:nvPr/>
            </p:nvSpPr>
            <p:spPr>
              <a:xfrm>
                <a:off x="3438277" y="2201009"/>
                <a:ext cx="3546484" cy="10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𝑇𝑟𝑒𝑎𝑡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77" y="2201009"/>
                <a:ext cx="3546484" cy="1074205"/>
              </a:xfrm>
              <a:prstGeom prst="rect">
                <a:avLst/>
              </a:prstGeom>
              <a:blipFill>
                <a:blip r:embed="rId35"/>
                <a:stretch>
                  <a:fillRect l="-1429" t="-79070" b="-988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/>
              <p:nvPr/>
            </p:nvSpPr>
            <p:spPr>
              <a:xfrm>
                <a:off x="2412888" y="2263595"/>
                <a:ext cx="1390061" cy="993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𝑆𝑖𝑐𝑘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88" y="2263595"/>
                <a:ext cx="1390061" cy="993862"/>
              </a:xfrm>
              <a:prstGeom prst="rect">
                <a:avLst/>
              </a:prstGeom>
              <a:blipFill>
                <a:blip r:embed="rId36"/>
                <a:stretch>
                  <a:fillRect l="-26364" t="-93671" b="-108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/>
              <p:nvPr/>
            </p:nvSpPr>
            <p:spPr>
              <a:xfrm>
                <a:off x="6771215" y="2266253"/>
                <a:ext cx="2500364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𝑇𝑟𝑎𝑣𝑒𝑙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215" y="2266253"/>
                <a:ext cx="2500364" cy="1000082"/>
              </a:xfrm>
              <a:prstGeom prst="rect">
                <a:avLst/>
              </a:prstGeom>
              <a:blipFill>
                <a:blip r:embed="rId37"/>
                <a:stretch>
                  <a:fillRect l="-10101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/>
              <p:nvPr/>
            </p:nvSpPr>
            <p:spPr>
              <a:xfrm>
                <a:off x="2419508" y="3255895"/>
                <a:ext cx="2685159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𝑇𝑟𝑒𝑎𝑡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𝑒𝑣𝑒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508" y="3255895"/>
                <a:ext cx="2685159" cy="1000082"/>
              </a:xfrm>
              <a:prstGeom prst="rect">
                <a:avLst/>
              </a:prstGeom>
              <a:blipFill>
                <a:blip r:embed="rId38"/>
                <a:stretch>
                  <a:fillRect l="-4717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/>
              <p:nvPr/>
            </p:nvSpPr>
            <p:spPr>
              <a:xfrm>
                <a:off x="6348675" y="1282387"/>
                <a:ext cx="3549048" cy="915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675" y="1282387"/>
                <a:ext cx="3549048" cy="915956"/>
              </a:xfrm>
              <a:prstGeom prst="rect">
                <a:avLst/>
              </a:prstGeom>
              <a:blipFill>
                <a:blip r:embed="rId39"/>
                <a:stretch>
                  <a:fillRect l="-4643" t="-93151" b="-132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/>
              <p:nvPr/>
            </p:nvSpPr>
            <p:spPr>
              <a:xfrm>
                <a:off x="3674816" y="1358232"/>
                <a:ext cx="2802177" cy="80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816" y="1358232"/>
                <a:ext cx="2802177" cy="800347"/>
              </a:xfrm>
              <a:prstGeom prst="rect">
                <a:avLst/>
              </a:prstGeom>
              <a:blipFill>
                <a:blip r:embed="rId40"/>
                <a:stretch>
                  <a:fillRect l="-1802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/>
              <p:nvPr/>
            </p:nvSpPr>
            <p:spPr>
              <a:xfrm>
                <a:off x="732709" y="1351436"/>
                <a:ext cx="3221523" cy="79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09" y="1351436"/>
                <a:ext cx="3221523" cy="796180"/>
              </a:xfrm>
              <a:prstGeom prst="rect">
                <a:avLst/>
              </a:prstGeom>
              <a:blipFill>
                <a:blip r:embed="rId41"/>
                <a:stretch>
                  <a:fillRect l="-11417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/>
              <p:nvPr/>
            </p:nvSpPr>
            <p:spPr>
              <a:xfrm>
                <a:off x="568051" y="1358231"/>
                <a:ext cx="37946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51" y="1358231"/>
                <a:ext cx="379463" cy="610936"/>
              </a:xfrm>
              <a:prstGeom prst="rect">
                <a:avLst/>
              </a:prstGeom>
              <a:blipFill>
                <a:blip r:embed="rId4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0F29F-F445-1BAF-F7F7-AC23180D4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F838383A-18E7-11D6-A943-B084192FEC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7B9CD5C-5802-B2F8-F233-17FC33963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131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969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F8D46F-61CF-EAE3-AAF9-7ABE866F435F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51BC956-9C40-2943-BA73-810588A1E907}"/>
              </a:ext>
            </a:extLst>
          </p:cNvPr>
          <p:cNvCxnSpPr>
            <a:cxnSpLocks/>
            <a:stCxn id="174" idx="0"/>
            <a:endCxn id="187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A69364F-361A-274B-BBDD-6C96CFC30F0B}"/>
              </a:ext>
            </a:extLst>
          </p:cNvPr>
          <p:cNvSpPr/>
          <p:nvPr/>
        </p:nvSpPr>
        <p:spPr>
          <a:xfrm>
            <a:off x="1598671" y="40957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F110B8AD-52E8-3348-813E-060CCC36CEDC}"/>
                  </a:ext>
                </a:extLst>
              </p:cNvPr>
              <p:cNvSpPr txBox="1"/>
              <p:nvPr/>
            </p:nvSpPr>
            <p:spPr>
              <a:xfrm>
                <a:off x="1573562" y="3845302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F110B8AD-52E8-3348-813E-060CCC36C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562" y="3845302"/>
                <a:ext cx="194219" cy="215444"/>
              </a:xfrm>
              <a:prstGeom prst="rect">
                <a:avLst/>
              </a:prstGeom>
              <a:blipFill>
                <a:blip r:embed="rId4"/>
                <a:stretch>
                  <a:fillRect l="-3750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44E0ABA-FC4F-384B-AAB2-A081B8590E06}"/>
              </a:ext>
            </a:extLst>
          </p:cNvPr>
          <p:cNvGrpSpPr/>
          <p:nvPr/>
        </p:nvGrpSpPr>
        <p:grpSpPr>
          <a:xfrm>
            <a:off x="3296698" y="4353554"/>
            <a:ext cx="885346" cy="361335"/>
            <a:chOff x="7160957" y="4662294"/>
            <a:chExt cx="885346" cy="361335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9C99C84-B5FD-684C-A8D1-C85E42FB3173}"/>
                </a:ext>
              </a:extLst>
            </p:cNvPr>
            <p:cNvSpPr/>
            <p:nvPr/>
          </p:nvSpPr>
          <p:spPr>
            <a:xfrm>
              <a:off x="7160957" y="4879629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/>
                <p:nvPr/>
              </p:nvSpPr>
              <p:spPr>
                <a:xfrm>
                  <a:off x="7164971" y="4662294"/>
                  <a:ext cx="881332" cy="215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4971" y="4662294"/>
                  <a:ext cx="881332" cy="215957"/>
                </a:xfrm>
                <a:prstGeom prst="rect">
                  <a:avLst/>
                </a:prstGeom>
                <a:blipFill>
                  <a:blip r:embed="rId5"/>
                  <a:stretch>
                    <a:fillRect l="-100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1"/>
            <a:endCxn id="177" idx="0"/>
          </p:cNvCxnSpPr>
          <p:nvPr/>
        </p:nvCxnSpPr>
        <p:spPr>
          <a:xfrm flipH="1">
            <a:off x="2198871" y="4642889"/>
            <a:ext cx="1097827" cy="400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3440698" y="4183820"/>
            <a:ext cx="2394561" cy="4590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78D946C-4957-5A43-9537-6307CE229899}"/>
              </a:ext>
            </a:extLst>
          </p:cNvPr>
          <p:cNvSpPr/>
          <p:nvPr/>
        </p:nvSpPr>
        <p:spPr>
          <a:xfrm>
            <a:off x="10661506" y="409521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3F15E89-B20F-2841-A751-B6F10909EAF7}"/>
                  </a:ext>
                </a:extLst>
              </p:cNvPr>
              <p:cNvSpPr txBox="1"/>
              <p:nvPr/>
            </p:nvSpPr>
            <p:spPr>
              <a:xfrm>
                <a:off x="10636397" y="3844800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3F15E89-B20F-2841-A751-B6F10909E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397" y="3844800"/>
                <a:ext cx="194219" cy="215444"/>
              </a:xfrm>
              <a:prstGeom prst="rect">
                <a:avLst/>
              </a:prstGeom>
              <a:blipFill>
                <a:blip r:embed="rId8"/>
                <a:stretch>
                  <a:fillRect l="-4375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F0D210-EE50-B648-BDA2-902E1E2CF68D}"/>
              </a:ext>
            </a:extLst>
          </p:cNvPr>
          <p:cNvGrpSpPr/>
          <p:nvPr/>
        </p:nvGrpSpPr>
        <p:grpSpPr>
          <a:xfrm>
            <a:off x="8866904" y="4424351"/>
            <a:ext cx="887388" cy="369076"/>
            <a:chOff x="4837918" y="4752155"/>
            <a:chExt cx="887388" cy="369076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71E5BB8-632D-F64A-87C7-7705C01FCEE9}"/>
                </a:ext>
              </a:extLst>
            </p:cNvPr>
            <p:cNvSpPr/>
            <p:nvPr/>
          </p:nvSpPr>
          <p:spPr>
            <a:xfrm>
              <a:off x="4837918" y="497723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/>
                <p:nvPr/>
              </p:nvSpPr>
              <p:spPr>
                <a:xfrm>
                  <a:off x="4843975" y="4752155"/>
                  <a:ext cx="881331" cy="215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3975" y="4752155"/>
                  <a:ext cx="881331" cy="215957"/>
                </a:xfrm>
                <a:prstGeom prst="rect">
                  <a:avLst/>
                </a:prstGeom>
                <a:blipFill>
                  <a:blip r:embed="rId11"/>
                  <a:stretch>
                    <a:fillRect l="-8571" b="-352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3"/>
            <a:endCxn id="201" idx="0"/>
          </p:cNvCxnSpPr>
          <p:nvPr/>
        </p:nvCxnSpPr>
        <p:spPr>
          <a:xfrm>
            <a:off x="9010904" y="4721427"/>
            <a:ext cx="1084505" cy="325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20"/>
            <a:ext cx="2495200" cy="537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/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9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86B26E4-EF5E-114E-BD7B-86FD6419335C}"/>
              </a:ext>
            </a:extLst>
          </p:cNvPr>
          <p:cNvCxnSpPr>
            <a:cxnSpLocks/>
            <a:stCxn id="152" idx="6"/>
            <a:endCxn id="275" idx="1"/>
          </p:cNvCxnSpPr>
          <p:nvPr/>
        </p:nvCxnSpPr>
        <p:spPr>
          <a:xfrm>
            <a:off x="8444812" y="1873655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8BE0DE8-E8C9-D24E-A1B5-0E195BF38DE5}"/>
              </a:ext>
            </a:extLst>
          </p:cNvPr>
          <p:cNvGrpSpPr/>
          <p:nvPr/>
        </p:nvGrpSpPr>
        <p:grpSpPr>
          <a:xfrm>
            <a:off x="8862920" y="1768183"/>
            <a:ext cx="222608" cy="225914"/>
            <a:chOff x="8862920" y="1768183"/>
            <a:chExt cx="222608" cy="225914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8862920" y="176818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8900009" y="1807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8941528" y="1850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blipFill>
                <a:blip r:embed="rId40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8B0A105-B4ED-DA40-BEC3-6236847FFC4F}"/>
              </a:ext>
            </a:extLst>
          </p:cNvPr>
          <p:cNvCxnSpPr>
            <a:cxnSpLocks/>
            <a:stCxn id="308" idx="0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3CF2C31-EB60-CC4D-BADB-F313B0FE7498}"/>
                  </a:ext>
                </a:extLst>
              </p:cNvPr>
              <p:cNvSpPr txBox="1"/>
              <p:nvPr/>
            </p:nvSpPr>
            <p:spPr>
              <a:xfrm>
                <a:off x="1573583" y="3845294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3CF2C31-EB60-CC4D-BADB-F313B0FE7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583" y="3845294"/>
                <a:ext cx="204350" cy="215444"/>
              </a:xfrm>
              <a:prstGeom prst="rect">
                <a:avLst/>
              </a:prstGeom>
              <a:blipFill>
                <a:blip r:embed="rId49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E3626929-D284-D941-B237-55606AF81B54}"/>
                  </a:ext>
                </a:extLst>
              </p:cNvPr>
              <p:cNvSpPr txBox="1"/>
              <p:nvPr/>
            </p:nvSpPr>
            <p:spPr>
              <a:xfrm>
                <a:off x="10638509" y="3845216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E3626929-D284-D941-B237-55606AF81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509" y="3845216"/>
                <a:ext cx="204350" cy="215444"/>
              </a:xfrm>
              <a:prstGeom prst="rect">
                <a:avLst/>
              </a:prstGeom>
              <a:blipFill>
                <a:blip r:embed="rId50"/>
                <a:stretch>
                  <a:fillRect l="-41176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BE2C1B9-7EDE-7948-B6E6-363D1CBB29B9}"/>
                  </a:ext>
                </a:extLst>
              </p:cNvPr>
              <p:cNvSpPr txBox="1"/>
              <p:nvPr/>
            </p:nvSpPr>
            <p:spPr>
              <a:xfrm>
                <a:off x="8608837" y="188314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BE2C1B9-7EDE-7948-B6E6-363D1CBB2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837" y="1883149"/>
                <a:ext cx="293414" cy="276999"/>
              </a:xfrm>
              <a:prstGeom prst="rect">
                <a:avLst/>
              </a:prstGeom>
              <a:blipFill>
                <a:blip r:embed="rId51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55286-81F2-8486-478D-D3FE13E37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DDAA6-92EE-71DF-9DE4-D3A64234E1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923E-DE3B-4CC6-1F88-174AC8824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14</a:t>
            </a:fld>
            <a:endParaRPr lang="de-DE" altLang="de-DE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464338-ABF7-3BC7-77F9-69AF7AFB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22482691-0D47-D4AE-D02C-7313428A93A4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2281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74" grpId="0" animBg="1"/>
      <p:bldP spid="211" grpId="0"/>
      <p:bldP spid="152" grpId="0" animBg="1"/>
      <p:bldP spid="277" grpId="0"/>
      <p:bldP spid="308" grpId="0" animBg="1"/>
      <p:bldP spid="180" grpId="0"/>
      <p:bldP spid="182" grpId="0"/>
      <p:bldP spid="1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561AC2-E9EC-5EDE-ED80-D63FBEDD7BFF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 </a:t>
                </a:r>
                <a:r>
                  <a:rPr lang="en-GB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b="0" dirty="0">
                  <a:solidFill>
                    <a:srgbClr val="FFC000"/>
                  </a:solidFill>
                </a:endParaRP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results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1491296-AEAE-4F40-85B3-A0C0A92A20FB}"/>
              </a:ext>
            </a:extLst>
          </p:cNvPr>
          <p:cNvGrpSpPr/>
          <p:nvPr/>
        </p:nvGrpSpPr>
        <p:grpSpPr>
          <a:xfrm>
            <a:off x="1568497" y="3845302"/>
            <a:ext cx="204350" cy="394418"/>
            <a:chOff x="5581866" y="4487402"/>
            <a:chExt cx="204350" cy="394418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A69364F-361A-274B-BBDD-6C96CFC30F0B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/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41176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9C99C84-B5FD-684C-A8D1-C85E42FB3173}"/>
              </a:ext>
            </a:extLst>
          </p:cNvPr>
          <p:cNvSpPr/>
          <p:nvPr/>
        </p:nvSpPr>
        <p:spPr>
          <a:xfrm>
            <a:off x="3296698" y="457088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/>
              <p:nvPr/>
            </p:nvSpPr>
            <p:spPr>
              <a:xfrm>
                <a:off x="3300712" y="4353554"/>
                <a:ext cx="881332" cy="215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712" y="4353554"/>
                <a:ext cx="881332" cy="215957"/>
              </a:xfrm>
              <a:prstGeom prst="rect">
                <a:avLst/>
              </a:prstGeom>
              <a:blipFill>
                <a:blip r:embed="rId5"/>
                <a:stretch>
                  <a:fillRect l="-1000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1"/>
            <a:endCxn id="177" idx="0"/>
          </p:cNvCxnSpPr>
          <p:nvPr/>
        </p:nvCxnSpPr>
        <p:spPr>
          <a:xfrm flipH="1">
            <a:off x="2198871" y="4642889"/>
            <a:ext cx="1097827" cy="400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3440698" y="4183820"/>
            <a:ext cx="2394561" cy="4590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F8C0822-E840-C04D-950C-3BF5AD75C19B}"/>
              </a:ext>
            </a:extLst>
          </p:cNvPr>
          <p:cNvGrpSpPr/>
          <p:nvPr/>
        </p:nvGrpSpPr>
        <p:grpSpPr>
          <a:xfrm>
            <a:off x="10631332" y="3844800"/>
            <a:ext cx="204350" cy="394418"/>
            <a:chOff x="5581866" y="4487402"/>
            <a:chExt cx="204350" cy="394418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78D946C-4957-5A43-9537-6307CE229899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/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35294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1E5BB8-632D-F64A-87C7-7705C01FCEE9}"/>
              </a:ext>
            </a:extLst>
          </p:cNvPr>
          <p:cNvSpPr/>
          <p:nvPr/>
        </p:nvSpPr>
        <p:spPr>
          <a:xfrm>
            <a:off x="8866904" y="464942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/>
              <p:nvPr/>
            </p:nvSpPr>
            <p:spPr>
              <a:xfrm>
                <a:off x="8872961" y="4424351"/>
                <a:ext cx="881331" cy="215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961" y="4424351"/>
                <a:ext cx="881331" cy="215957"/>
              </a:xfrm>
              <a:prstGeom prst="rect">
                <a:avLst/>
              </a:prstGeom>
              <a:blipFill>
                <a:blip r:embed="rId8"/>
                <a:stretch>
                  <a:fillRect l="-8571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3"/>
            <a:endCxn id="201" idx="0"/>
          </p:cNvCxnSpPr>
          <p:nvPr/>
        </p:nvCxnSpPr>
        <p:spPr>
          <a:xfrm>
            <a:off x="9010904" y="4721427"/>
            <a:ext cx="1084505" cy="325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20"/>
            <a:ext cx="2495200" cy="537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9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79BBC2F-5248-234C-85E8-7EE884D862AA}"/>
              </a:ext>
            </a:extLst>
          </p:cNvPr>
          <p:cNvGrpSpPr/>
          <p:nvPr/>
        </p:nvGrpSpPr>
        <p:grpSpPr>
          <a:xfrm>
            <a:off x="8611025" y="1768183"/>
            <a:ext cx="474503" cy="391710"/>
            <a:chOff x="9288700" y="2902693"/>
            <a:chExt cx="474503" cy="39171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688135-748F-A44D-A169-4091D9FD06AA}"/>
                  </a:ext>
                </a:extLst>
              </p:cNvPr>
              <p:cNvSpPr/>
              <p:nvPr/>
            </p:nvSpPr>
            <p:spPr>
              <a:xfrm>
                <a:off x="3188481" y="4313499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688135-748F-A44D-A169-4091D9FD0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481" y="4313499"/>
                <a:ext cx="454227" cy="307777"/>
              </a:xfrm>
              <a:prstGeom prst="rect">
                <a:avLst/>
              </a:prstGeom>
              <a:blipFill>
                <a:blip r:embed="rId4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EE0FBA5-2EC4-1F4E-ACBB-932EBAD978CF}"/>
                  </a:ext>
                </a:extLst>
              </p:cNvPr>
              <p:cNvSpPr/>
              <p:nvPr/>
            </p:nvSpPr>
            <p:spPr>
              <a:xfrm>
                <a:off x="8755826" y="4392698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EE0FBA5-2EC4-1F4E-ACBB-932EBAD97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826" y="4392698"/>
                <a:ext cx="454227" cy="307777"/>
              </a:xfrm>
              <a:prstGeom prst="rect">
                <a:avLst/>
              </a:prstGeom>
              <a:blipFill>
                <a:blip r:embed="rId4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2118580-2503-8D45-8784-0F1EDEABE6AC}"/>
              </a:ext>
            </a:extLst>
          </p:cNvPr>
          <p:cNvSpPr txBox="1"/>
          <p:nvPr/>
        </p:nvSpPr>
        <p:spPr>
          <a:xfrm>
            <a:off x="9683496" y="7095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44F0348-2164-3043-99F7-1F2250337A78}"/>
                  </a:ext>
                </a:extLst>
              </p:cNvPr>
              <p:cNvSpPr/>
              <p:nvPr/>
            </p:nvSpPr>
            <p:spPr>
              <a:xfrm>
                <a:off x="3184426" y="4312052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44F0348-2164-3043-99F7-1F2250337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426" y="4312052"/>
                <a:ext cx="454227" cy="307777"/>
              </a:xfrm>
              <a:prstGeom prst="rect">
                <a:avLst/>
              </a:prstGeom>
              <a:blipFill>
                <a:blip r:embed="rId5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C706505-CF25-DB40-B1BE-271D6C6C7F9A}"/>
                  </a:ext>
                </a:extLst>
              </p:cNvPr>
              <p:cNvSpPr/>
              <p:nvPr/>
            </p:nvSpPr>
            <p:spPr>
              <a:xfrm>
                <a:off x="8751771" y="4391251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C706505-CF25-DB40-B1BE-271D6C6C7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771" y="4391251"/>
                <a:ext cx="454227" cy="307777"/>
              </a:xfrm>
              <a:prstGeom prst="rect">
                <a:avLst/>
              </a:prstGeom>
              <a:blipFill>
                <a:blip r:embed="rId5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90E9ED0-3A89-F94B-95D9-0D4E8BD0D52E}"/>
              </a:ext>
            </a:extLst>
          </p:cNvPr>
          <p:cNvCxnSpPr>
            <a:cxnSpLocks/>
            <a:endCxn id="175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94396A1-E7CA-724F-BC6B-C19B897C1D56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08DC806-6623-A247-ACE7-CD87A24CD818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08DC806-6623-A247-ACE7-CD87A24C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52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9CE92-BA0C-F0AE-9AA4-A350D275D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65180-C3B6-2996-17FB-FDC6630CE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D662D-1097-208E-59AA-487C6D333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15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01FA6B-978F-E904-308D-4C9E0A11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A12689CA-32F8-748B-2E1B-B47558931A29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2551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/>
      <p:bldP spid="177" grpId="0" animBg="1"/>
      <p:bldP spid="208" grpId="0" animBg="1"/>
      <p:bldP spid="209" grpId="0"/>
      <p:bldP spid="201" grpId="0" animBg="1"/>
      <p:bldP spid="8" grpId="0"/>
      <p:bldP spid="8" grpId="1"/>
      <p:bldP spid="167" grpId="0"/>
      <p:bldP spid="167" grpId="1"/>
      <p:bldP spid="171" grpId="0"/>
      <p:bldP spid="171" grpId="1"/>
      <p:bldP spid="172" grpId="0"/>
      <p:bldP spid="172" grpId="1"/>
      <p:bldP spid="175" grpId="0" animBg="1"/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FEA78C-12AE-B571-0F95-D64F5C35AFA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367421" cy="458426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r>
                  <a:rPr lang="en-GB" dirty="0"/>
                  <a:t>First:</a:t>
                </a: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r>
                  <a:rPr lang="en-GB" dirty="0"/>
                  <a:t>Then, 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  <a:p>
                <a:pPr lvl="1"/>
                <a:r>
                  <a:rPr lang="en-GB" dirty="0"/>
                  <a:t>Exponentiate result</a:t>
                </a:r>
                <a:br>
                  <a:rPr lang="en-GB" dirty="0"/>
                </a:br>
                <a:r>
                  <a:rPr lang="en-GB" dirty="0"/>
                  <a:t>with #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’s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367421" cy="4584266"/>
              </a:xfrm>
              <a:blipFill>
                <a:blip r:embed="rId3"/>
                <a:stretch>
                  <a:fillRect l="-5243" t="-2210" r="-3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5AEDBC36-1185-FF48-9C10-AAC6610AECBD}"/>
              </a:ext>
            </a:extLst>
          </p:cNvPr>
          <p:cNvSpPr/>
          <p:nvPr/>
        </p:nvSpPr>
        <p:spPr>
          <a:xfrm>
            <a:off x="8862920" y="1768183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2784DE39-1A0A-0442-A58F-5D396E089A6A}"/>
              </a:ext>
            </a:extLst>
          </p:cNvPr>
          <p:cNvSpPr/>
          <p:nvPr/>
        </p:nvSpPr>
        <p:spPr>
          <a:xfrm>
            <a:off x="8941528" y="1850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blipFill>
                <a:blip r:embed="rId39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6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2FC0126-DD67-594A-988F-780387737A27}"/>
                  </a:ext>
                </a:extLst>
              </p:cNvPr>
              <p:cNvSpPr txBox="1"/>
              <p:nvPr/>
            </p:nvSpPr>
            <p:spPr>
              <a:xfrm>
                <a:off x="8611941" y="1883389"/>
                <a:ext cx="391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2FC0126-DD67-594A-988F-780387737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941" y="1883389"/>
                <a:ext cx="391196" cy="276999"/>
              </a:xfrm>
              <a:prstGeom prst="rect">
                <a:avLst/>
              </a:prstGeom>
              <a:blipFill>
                <a:blip r:embed="rId47"/>
                <a:stretch>
                  <a:fillRect l="-12500" r="-3125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83BC722-366F-534A-8862-FDA2F7EADC49}"/>
                  </a:ext>
                </a:extLst>
              </p:cNvPr>
              <p:cNvSpPr txBox="1"/>
              <p:nvPr/>
            </p:nvSpPr>
            <p:spPr>
              <a:xfrm>
                <a:off x="8611025" y="188153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83BC722-366F-534A-8862-FDA2F7EA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1534"/>
                <a:ext cx="391197" cy="276999"/>
              </a:xfrm>
              <a:prstGeom prst="rect">
                <a:avLst/>
              </a:prstGeom>
              <a:blipFill>
                <a:blip r:embed="rId48"/>
                <a:stretch>
                  <a:fillRect l="-125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787DC091-2CF6-5648-B83C-5A1BA2AE6227}"/>
              </a:ext>
            </a:extLst>
          </p:cNvPr>
          <p:cNvSpPr txBox="1"/>
          <p:nvPr/>
        </p:nvSpPr>
        <p:spPr>
          <a:xfrm>
            <a:off x="8864613" y="3502199"/>
            <a:ext cx="3208051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4C02D-B7FF-160F-11A7-2D02F4075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0BB06-8BA5-A837-612A-99B612AA82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3BE2F-76A2-0154-639F-D68D6B181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16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ECD0F4-BF64-98C8-113B-86753A4F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B9418683-8D26-6EF4-6175-A1A4CDB9C87C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88652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1" grpId="0" animBg="1"/>
      <p:bldP spid="274" grpId="0" animBg="1"/>
      <p:bldP spid="276" grpId="0" animBg="1"/>
      <p:bldP spid="277" grpId="0"/>
      <p:bldP spid="147" grpId="0"/>
      <p:bldP spid="147" grpId="1"/>
      <p:bldP spid="152" grpId="0"/>
      <p:bldP spid="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6D9182-04BE-270F-7ED3-331B35A69747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variables</a:t>
                </a:r>
              </a:p>
              <a:p>
                <a:pPr lvl="1"/>
                <a:r>
                  <a:rPr lang="en-GB" dirty="0"/>
                  <a:t>Multiply results over </a:t>
                </a:r>
                <a:br>
                  <a:rPr lang="en-GB" dirty="0"/>
                </a:br>
                <a:r>
                  <a:rPr lang="en-GB" dirty="0"/>
                  <a:t>same arguments</a:t>
                </a: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/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158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blipFill>
                <a:blip r:embed="rId4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/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049DECC4-7423-AF45-B276-5B7AC503B21B}"/>
              </a:ext>
            </a:extLst>
          </p:cNvPr>
          <p:cNvCxnSpPr>
            <a:cxnSpLocks/>
            <a:stCxn id="266" idx="1"/>
            <a:endCxn id="213" idx="6"/>
          </p:cNvCxnSpPr>
          <p:nvPr/>
        </p:nvCxnSpPr>
        <p:spPr>
          <a:xfrm flipH="1">
            <a:off x="5744586" y="3234969"/>
            <a:ext cx="139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551B403-7639-DC44-A7C9-0E35FACEE208}"/>
              </a:ext>
            </a:extLst>
          </p:cNvPr>
          <p:cNvGrpSpPr/>
          <p:nvPr/>
        </p:nvGrpSpPr>
        <p:grpSpPr>
          <a:xfrm>
            <a:off x="5866806" y="2939188"/>
            <a:ext cx="190052" cy="367781"/>
            <a:chOff x="6667403" y="2704840"/>
            <a:chExt cx="190052" cy="367781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11E49E06-AF1B-A945-8D4D-D151808A0569}"/>
                </a:ext>
              </a:extLst>
            </p:cNvPr>
            <p:cNvSpPr/>
            <p:nvPr/>
          </p:nvSpPr>
          <p:spPr>
            <a:xfrm>
              <a:off x="6684799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/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FC0F694-3E17-E844-86A6-5BDA27F563DF}"/>
              </a:ext>
            </a:extLst>
          </p:cNvPr>
          <p:cNvCxnSpPr>
            <a:cxnSpLocks/>
            <a:stCxn id="214" idx="2"/>
            <a:endCxn id="260" idx="3"/>
          </p:cNvCxnSpPr>
          <p:nvPr/>
        </p:nvCxnSpPr>
        <p:spPr>
          <a:xfrm flipH="1" flipV="1">
            <a:off x="6320099" y="3234969"/>
            <a:ext cx="20862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829130A9-9D9C-EB49-B5ED-BCF34FB4EA72}"/>
              </a:ext>
            </a:extLst>
          </p:cNvPr>
          <p:cNvCxnSpPr>
            <a:cxnSpLocks/>
            <a:stCxn id="246" idx="0"/>
            <a:endCxn id="260" idx="2"/>
          </p:cNvCxnSpPr>
          <p:nvPr/>
        </p:nvCxnSpPr>
        <p:spPr>
          <a:xfrm flipV="1">
            <a:off x="6103482" y="3306969"/>
            <a:ext cx="144617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7E05627-51C8-0945-9F55-2FD69B7F914B}"/>
              </a:ext>
            </a:extLst>
          </p:cNvPr>
          <p:cNvCxnSpPr>
            <a:cxnSpLocks/>
            <a:stCxn id="258" idx="3"/>
            <a:endCxn id="213" idx="2"/>
          </p:cNvCxnSpPr>
          <p:nvPr/>
        </p:nvCxnSpPr>
        <p:spPr>
          <a:xfrm>
            <a:off x="4025724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ADD934D-104B-6A46-AB5F-FE98298D9933}"/>
              </a:ext>
            </a:extLst>
          </p:cNvPr>
          <p:cNvCxnSpPr>
            <a:cxnSpLocks/>
            <a:stCxn id="214" idx="6"/>
            <a:endCxn id="256" idx="1"/>
          </p:cNvCxnSpPr>
          <p:nvPr/>
        </p:nvCxnSpPr>
        <p:spPr>
          <a:xfrm flipV="1">
            <a:off x="7818449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4969037-FA50-BB40-8DCF-ADEF07F5B32C}"/>
              </a:ext>
            </a:extLst>
          </p:cNvPr>
          <p:cNvCxnSpPr>
            <a:cxnSpLocks/>
            <a:stCxn id="242" idx="4"/>
            <a:endCxn id="266" idx="0"/>
          </p:cNvCxnSpPr>
          <p:nvPr/>
        </p:nvCxnSpPr>
        <p:spPr>
          <a:xfrm flipH="1">
            <a:off x="5956202" y="2867188"/>
            <a:ext cx="153253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A820B2B-747A-1845-ADFA-3AF9C9333ACD}"/>
              </a:ext>
            </a:extLst>
          </p:cNvPr>
          <p:cNvCxnSpPr>
            <a:cxnSpLocks/>
            <a:stCxn id="242" idx="4"/>
            <a:endCxn id="260" idx="0"/>
          </p:cNvCxnSpPr>
          <p:nvPr/>
        </p:nvCxnSpPr>
        <p:spPr>
          <a:xfrm>
            <a:off x="6109455" y="2867188"/>
            <a:ext cx="138644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968AC59-587C-524F-8711-A45BEC04E640}"/>
              </a:ext>
            </a:extLst>
          </p:cNvPr>
          <p:cNvCxnSpPr>
            <a:cxnSpLocks/>
            <a:stCxn id="258" idx="3"/>
            <a:endCxn id="243" idx="3"/>
          </p:cNvCxnSpPr>
          <p:nvPr/>
        </p:nvCxnSpPr>
        <p:spPr>
          <a:xfrm flipV="1">
            <a:off x="4025724" y="2351538"/>
            <a:ext cx="1578483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82548C3-5A62-9A49-8719-4D92B7C0E1D4}"/>
              </a:ext>
            </a:extLst>
          </p:cNvPr>
          <p:cNvCxnSpPr>
            <a:cxnSpLocks/>
            <a:stCxn id="243" idx="5"/>
            <a:endCxn id="256" idx="1"/>
          </p:cNvCxnSpPr>
          <p:nvPr/>
        </p:nvCxnSpPr>
        <p:spPr>
          <a:xfrm>
            <a:off x="6602758" y="2351538"/>
            <a:ext cx="1400485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3CE09A7-F599-7341-AE8E-CD6BEDAB26BC}"/>
              </a:ext>
            </a:extLst>
          </p:cNvPr>
          <p:cNvCxnSpPr>
            <a:cxnSpLocks/>
            <a:stCxn id="258" idx="3"/>
            <a:endCxn id="246" idx="2"/>
          </p:cNvCxnSpPr>
          <p:nvPr/>
        </p:nvCxnSpPr>
        <p:spPr>
          <a:xfrm>
            <a:off x="4025724" y="3234969"/>
            <a:ext cx="1698433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F3298DA-58AD-F244-BAE5-522517060F7B}"/>
              </a:ext>
            </a:extLst>
          </p:cNvPr>
          <p:cNvCxnSpPr>
            <a:cxnSpLocks/>
            <a:stCxn id="256" idx="1"/>
            <a:endCxn id="246" idx="6"/>
          </p:cNvCxnSpPr>
          <p:nvPr/>
        </p:nvCxnSpPr>
        <p:spPr>
          <a:xfrm flipH="1">
            <a:off x="6482806" y="3234969"/>
            <a:ext cx="1520437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B878E65C-3F69-994A-AFA2-95C7A31EED2B}"/>
              </a:ext>
            </a:extLst>
          </p:cNvPr>
          <p:cNvGrpSpPr/>
          <p:nvPr/>
        </p:nvGrpSpPr>
        <p:grpSpPr>
          <a:xfrm>
            <a:off x="6150079" y="2939188"/>
            <a:ext cx="190052" cy="367781"/>
            <a:chOff x="6950676" y="2704840"/>
            <a:chExt cx="190052" cy="367781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079AD42-DEB8-1E41-A36F-037DA7B7C183}"/>
                </a:ext>
              </a:extLst>
            </p:cNvPr>
            <p:cNvSpPr/>
            <p:nvPr/>
          </p:nvSpPr>
          <p:spPr>
            <a:xfrm>
              <a:off x="6976696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/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blipFill>
                  <a:blip r:embed="rId23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45AE4A8-7106-264C-80CD-5F1B4846C23B}"/>
              </a:ext>
            </a:extLst>
          </p:cNvPr>
          <p:cNvGrpSpPr/>
          <p:nvPr/>
        </p:nvGrpSpPr>
        <p:grpSpPr>
          <a:xfrm>
            <a:off x="3861849" y="2939188"/>
            <a:ext cx="190052" cy="367781"/>
            <a:chOff x="4662446" y="2704840"/>
            <a:chExt cx="190052" cy="367781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BFEC8B7-8040-E14A-804E-B544DF57226B}"/>
                </a:ext>
              </a:extLst>
            </p:cNvPr>
            <p:cNvSpPr/>
            <p:nvPr/>
          </p:nvSpPr>
          <p:spPr>
            <a:xfrm>
              <a:off x="4682321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/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blipFill>
                  <a:blip r:embed="rId24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E02072C-7DE5-2B4A-92AD-198A6CB2B2AC}"/>
              </a:ext>
            </a:extLst>
          </p:cNvPr>
          <p:cNvGrpSpPr/>
          <p:nvPr/>
        </p:nvGrpSpPr>
        <p:grpSpPr>
          <a:xfrm>
            <a:off x="7980217" y="2939188"/>
            <a:ext cx="190052" cy="367781"/>
            <a:chOff x="8780814" y="2704840"/>
            <a:chExt cx="190052" cy="367781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00E0DC7-A873-BA40-A49F-8898EA6D6459}"/>
                </a:ext>
              </a:extLst>
            </p:cNvPr>
            <p:cNvSpPr/>
            <p:nvPr/>
          </p:nvSpPr>
          <p:spPr>
            <a:xfrm>
              <a:off x="8803840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/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/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𝑛𝑢𝑐𝑙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/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𝑐h𝑒𝑚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2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6844ECE-2C1A-1040-B0DC-35660A0FD4DB}"/>
              </a:ext>
            </a:extLst>
          </p:cNvPr>
          <p:cNvCxnSpPr>
            <a:cxnSpLocks/>
            <a:stCxn id="246" idx="0"/>
            <a:endCxn id="266" idx="2"/>
          </p:cNvCxnSpPr>
          <p:nvPr/>
        </p:nvCxnSpPr>
        <p:spPr>
          <a:xfrm flipH="1" flipV="1">
            <a:off x="5956202" y="3306969"/>
            <a:ext cx="147280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D2EF513A-0EB7-E044-9CB7-F2E9859AE2D9}"/>
              </a:ext>
            </a:extLst>
          </p:cNvPr>
          <p:cNvCxnSpPr>
            <a:cxnSpLocks/>
            <a:stCxn id="246" idx="4"/>
            <a:endCxn id="262" idx="0"/>
          </p:cNvCxnSpPr>
          <p:nvPr/>
        </p:nvCxnSpPr>
        <p:spPr>
          <a:xfrm flipH="1">
            <a:off x="5219042" y="4240863"/>
            <a:ext cx="884440" cy="7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8A1279B6-E2B3-F04C-B3A7-E878E760CDB8}"/>
              </a:ext>
            </a:extLst>
          </p:cNvPr>
          <p:cNvCxnSpPr>
            <a:cxnSpLocks/>
            <a:stCxn id="245" idx="2"/>
            <a:endCxn id="262" idx="3"/>
          </p:cNvCxnSpPr>
          <p:nvPr/>
        </p:nvCxnSpPr>
        <p:spPr>
          <a:xfrm flipH="1">
            <a:off x="5291042" y="5044168"/>
            <a:ext cx="141017" cy="1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2D872F40-9A5E-3547-A560-7A7648E45C99}"/>
              </a:ext>
            </a:extLst>
          </p:cNvPr>
          <p:cNvSpPr/>
          <p:nvPr/>
        </p:nvSpPr>
        <p:spPr>
          <a:xfrm>
            <a:off x="4696631" y="497216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/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blipFill>
                <a:blip r:embed="rId43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6409991-05AA-854C-843B-94104765E23B}"/>
              </a:ext>
            </a:extLst>
          </p:cNvPr>
          <p:cNvGrpSpPr/>
          <p:nvPr/>
        </p:nvGrpSpPr>
        <p:grpSpPr>
          <a:xfrm>
            <a:off x="5127760" y="4740378"/>
            <a:ext cx="194219" cy="377457"/>
            <a:chOff x="5928357" y="4506030"/>
            <a:chExt cx="194219" cy="377457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0036CCA-8EC5-6B41-AAD6-58D9C55BC7A7}"/>
                </a:ext>
              </a:extLst>
            </p:cNvPr>
            <p:cNvSpPr/>
            <p:nvPr/>
          </p:nvSpPr>
          <p:spPr>
            <a:xfrm>
              <a:off x="5947639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63E665DF-D1AB-E04D-BF11-AB460EB0358A}"/>
                    </a:ext>
                  </a:extLst>
                </p:cNvPr>
                <p:cNvSpPr txBox="1"/>
                <p:nvPr/>
              </p:nvSpPr>
              <p:spPr>
                <a:xfrm>
                  <a:off x="5928357" y="4506030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63E665DF-D1AB-E04D-BF11-AB460EB03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357" y="4506030"/>
                  <a:ext cx="194219" cy="215444"/>
                </a:xfrm>
                <a:prstGeom prst="rect">
                  <a:avLst/>
                </a:prstGeom>
                <a:blipFill>
                  <a:blip r:embed="rId44"/>
                  <a:stretch>
                    <a:fillRect l="-375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FF84233-FD87-5E4B-A69D-8BE8DAF5AEAA}"/>
              </a:ext>
            </a:extLst>
          </p:cNvPr>
          <p:cNvCxnSpPr>
            <a:cxnSpLocks/>
            <a:stCxn id="262" idx="2"/>
            <a:endCxn id="247" idx="1"/>
          </p:cNvCxnSpPr>
          <p:nvPr/>
        </p:nvCxnSpPr>
        <p:spPr>
          <a:xfrm>
            <a:off x="5219042" y="5117835"/>
            <a:ext cx="455658" cy="262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57C3C9EF-F5A1-C144-A64B-C8FBBB4EC791}"/>
              </a:ext>
            </a:extLst>
          </p:cNvPr>
          <p:cNvCxnSpPr>
            <a:cxnSpLocks/>
            <a:stCxn id="246" idx="4"/>
            <a:endCxn id="254" idx="3"/>
          </p:cNvCxnSpPr>
          <p:nvPr/>
        </p:nvCxnSpPr>
        <p:spPr>
          <a:xfrm>
            <a:off x="6103482" y="4240863"/>
            <a:ext cx="1497515" cy="79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165D2F9D-103A-9344-88A5-C7FA5655BFEC}"/>
              </a:ext>
            </a:extLst>
          </p:cNvPr>
          <p:cNvCxnSpPr>
            <a:cxnSpLocks/>
            <a:stCxn id="247" idx="7"/>
            <a:endCxn id="254" idx="2"/>
          </p:cNvCxnSpPr>
          <p:nvPr/>
        </p:nvCxnSpPr>
        <p:spPr>
          <a:xfrm flipV="1">
            <a:off x="6556387" y="5104128"/>
            <a:ext cx="972610" cy="275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9AA4C9EE-7B35-8D48-BECC-FD6216F87E0D}"/>
              </a:ext>
            </a:extLst>
          </p:cNvPr>
          <p:cNvCxnSpPr>
            <a:cxnSpLocks/>
            <a:stCxn id="254" idx="2"/>
            <a:endCxn id="244" idx="0"/>
          </p:cNvCxnSpPr>
          <p:nvPr/>
        </p:nvCxnSpPr>
        <p:spPr>
          <a:xfrm>
            <a:off x="7528997" y="5104128"/>
            <a:ext cx="1" cy="430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24728C2-7231-D641-9FEC-C4C29604A745}"/>
              </a:ext>
            </a:extLst>
          </p:cNvPr>
          <p:cNvGrpSpPr/>
          <p:nvPr/>
        </p:nvGrpSpPr>
        <p:grpSpPr>
          <a:xfrm>
            <a:off x="7431887" y="4740378"/>
            <a:ext cx="194219" cy="363750"/>
            <a:chOff x="8232484" y="4506030"/>
            <a:chExt cx="194219" cy="363750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2E555C5F-73C7-1A46-9E6D-8E669C6A0491}"/>
                </a:ext>
              </a:extLst>
            </p:cNvPr>
            <p:cNvSpPr/>
            <p:nvPr/>
          </p:nvSpPr>
          <p:spPr>
            <a:xfrm>
              <a:off x="8257594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AA1C6707-A737-264E-B89F-1D3182F5465E}"/>
                    </a:ext>
                  </a:extLst>
                </p:cNvPr>
                <p:cNvSpPr txBox="1"/>
                <p:nvPr/>
              </p:nvSpPr>
              <p:spPr>
                <a:xfrm>
                  <a:off x="8232484" y="4506030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AA1C6707-A737-264E-B89F-1D3182F54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484" y="4506030"/>
                  <a:ext cx="194219" cy="215444"/>
                </a:xfrm>
                <a:prstGeom prst="rect">
                  <a:avLst/>
                </a:prstGeom>
                <a:blipFill>
                  <a:blip r:embed="rId45"/>
                  <a:stretch>
                    <a:fillRect l="-375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BFC8A345-EFD1-0A41-B820-22ABF056F3E2}"/>
                  </a:ext>
                </a:extLst>
              </p:cNvPr>
              <p:cNvSpPr txBox="1"/>
              <p:nvPr/>
            </p:nvSpPr>
            <p:spPr>
              <a:xfrm>
                <a:off x="6556387" y="5534312"/>
                <a:ext cx="19452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BFC8A345-EFD1-0A41-B820-22ABF056F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387" y="5534312"/>
                <a:ext cx="1945221" cy="389513"/>
              </a:xfrm>
              <a:prstGeom prst="ellipse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DA696C3-F4D5-BB4A-84C2-85BE8DB8F56F}"/>
                  </a:ext>
                </a:extLst>
              </p:cNvPr>
              <p:cNvSpPr txBox="1"/>
              <p:nvPr/>
            </p:nvSpPr>
            <p:spPr>
              <a:xfrm>
                <a:off x="5432059" y="4849411"/>
                <a:ext cx="193773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DA696C3-F4D5-BB4A-84C2-85BE8DB8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059" y="4849411"/>
                <a:ext cx="1937738" cy="389513"/>
              </a:xfrm>
              <a:prstGeom prst="ellipse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70459784-C4F5-2E49-AF50-5A9F0FBF334E}"/>
                  </a:ext>
                </a:extLst>
              </p:cNvPr>
              <p:cNvSpPr txBox="1"/>
              <p:nvPr/>
            </p:nvSpPr>
            <p:spPr>
              <a:xfrm>
                <a:off x="5492097" y="5322824"/>
                <a:ext cx="124689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70459784-C4F5-2E49-AF50-5A9F0FBF3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097" y="5322824"/>
                <a:ext cx="1246893" cy="389513"/>
              </a:xfrm>
              <a:prstGeom prst="ellipse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8187FE5-05EC-694C-8251-12D7328181F6}"/>
              </a:ext>
            </a:extLst>
          </p:cNvPr>
          <p:cNvCxnSpPr>
            <a:cxnSpLocks/>
            <a:stCxn id="264" idx="2"/>
            <a:endCxn id="247" idx="2"/>
          </p:cNvCxnSpPr>
          <p:nvPr/>
        </p:nvCxnSpPr>
        <p:spPr>
          <a:xfrm>
            <a:off x="4768631" y="5116168"/>
            <a:ext cx="723466" cy="401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9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Manual Operation 8">
            <a:extLst>
              <a:ext uri="{FF2B5EF4-FFF2-40B4-BE49-F238E27FC236}">
                <a16:creationId xmlns:a16="http://schemas.microsoft.com/office/drawing/2014/main" id="{2E837DB2-1289-8645-AEE4-C48740C88865}"/>
              </a:ext>
            </a:extLst>
          </p:cNvPr>
          <p:cNvSpPr/>
          <p:nvPr/>
        </p:nvSpPr>
        <p:spPr>
          <a:xfrm rot="10800000" flipH="1">
            <a:off x="3957847" y="4243618"/>
            <a:ext cx="4543763" cy="99766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85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64 w 10000"/>
              <a:gd name="connsiteY2" fmla="*/ 10000 h 10000"/>
              <a:gd name="connsiteX3" fmla="*/ 385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64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765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87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330 w 10000"/>
              <a:gd name="connsiteY2" fmla="*/ 9953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53"/>
              <a:gd name="connsiteX1" fmla="*/ 10000 w 10000"/>
              <a:gd name="connsiteY1" fmla="*/ 0 h 9953"/>
              <a:gd name="connsiteX2" fmla="*/ 5330 w 10000"/>
              <a:gd name="connsiteY2" fmla="*/ 9953 h 9953"/>
              <a:gd name="connsiteX3" fmla="*/ 4015 w 10000"/>
              <a:gd name="connsiteY3" fmla="*/ 9906 h 9953"/>
              <a:gd name="connsiteX4" fmla="*/ 0 w 10000"/>
              <a:gd name="connsiteY4" fmla="*/ 0 h 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53">
                <a:moveTo>
                  <a:pt x="0" y="0"/>
                </a:moveTo>
                <a:lnTo>
                  <a:pt x="10000" y="0"/>
                </a:lnTo>
                <a:lnTo>
                  <a:pt x="5330" y="9953"/>
                </a:lnTo>
                <a:lnTo>
                  <a:pt x="4015" y="9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08F925C-F17B-F54C-896F-C436AEA1754F}"/>
              </a:ext>
            </a:extLst>
          </p:cNvPr>
          <p:cNvSpPr/>
          <p:nvPr/>
        </p:nvSpPr>
        <p:spPr>
          <a:xfrm rot="16200000">
            <a:off x="5890223" y="3307339"/>
            <a:ext cx="680347" cy="454242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2A7FEB1-9536-944C-829C-4A5C8187148A}"/>
                  </a:ext>
                </a:extLst>
              </p:cNvPr>
              <p:cNvSpPr txBox="1"/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2A7FEB1-9536-944C-829C-4A5C81871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blipFill>
                <a:blip r:embed="rId50"/>
                <a:stretch>
                  <a:fillRect l="-19355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1E04B-6780-9193-448F-20B15C5C1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48297-4F47-D333-F3E1-59FC320585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FBBCB-9C92-5994-3711-BE75D44F13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17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335934-886F-54E8-9B23-4A247AE7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50380C2B-2299-6F1A-F18F-E59BDC42BA3D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3616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44" grpId="0" animBg="1"/>
      <p:bldP spid="245" grpId="0" animBg="1"/>
      <p:bldP spid="247" grpId="0" animBg="1"/>
      <p:bldP spid="1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3CEFCF-52D6-062C-DCF1-10E4CF12F1F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lifted,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Sum out representative of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Exponentiate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2D872F40-9A5E-3547-A560-7A7648E45C99}"/>
                </a:ext>
              </a:extLst>
            </p:cNvPr>
            <p:cNvSpPr/>
            <p:nvPr/>
          </p:nvSpPr>
          <p:spPr>
            <a:xfrm>
              <a:off x="4682734" y="4593872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25538C8-0E4C-C947-9D25-29462CFA176E}"/>
              </a:ext>
            </a:extLst>
          </p:cNvPr>
          <p:cNvCxnSpPr>
            <a:cxnSpLocks/>
            <a:stCxn id="295" idx="6"/>
            <a:endCxn id="302" idx="1"/>
          </p:cNvCxnSpPr>
          <p:nvPr/>
        </p:nvCxnSpPr>
        <p:spPr>
          <a:xfrm>
            <a:off x="5487651" y="554757"/>
            <a:ext cx="703237" cy="325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AE8E5F-1018-954E-BEBB-2B71CC5DADA1}"/>
              </a:ext>
            </a:extLst>
          </p:cNvPr>
          <p:cNvCxnSpPr>
            <a:cxnSpLocks/>
            <a:stCxn id="302" idx="3"/>
            <a:endCxn id="153" idx="2"/>
          </p:cNvCxnSpPr>
          <p:nvPr/>
        </p:nvCxnSpPr>
        <p:spPr>
          <a:xfrm>
            <a:off x="6334888" y="880308"/>
            <a:ext cx="2526648" cy="309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84B2DE63-5FED-6A46-AF42-708F9C86C85F}"/>
              </a:ext>
            </a:extLst>
          </p:cNvPr>
          <p:cNvCxnSpPr>
            <a:cxnSpLocks/>
            <a:stCxn id="302" idx="1"/>
            <a:endCxn id="294" idx="6"/>
          </p:cNvCxnSpPr>
          <p:nvPr/>
        </p:nvCxnSpPr>
        <p:spPr>
          <a:xfrm flipH="1">
            <a:off x="5305788" y="880308"/>
            <a:ext cx="885100" cy="310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C2BFFDB-31E0-7948-B69F-0E9B91141071}"/>
              </a:ext>
            </a:extLst>
          </p:cNvPr>
          <p:cNvSpPr/>
          <p:nvPr/>
        </p:nvSpPr>
        <p:spPr>
          <a:xfrm>
            <a:off x="6190888" y="80830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/>
              <p:nvPr/>
            </p:nvSpPr>
            <p:spPr>
              <a:xfrm>
                <a:off x="6340314" y="880308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314" y="880308"/>
                <a:ext cx="293414" cy="276999"/>
              </a:xfrm>
              <a:prstGeom prst="rect">
                <a:avLst/>
              </a:prstGeom>
              <a:blipFill>
                <a:blip r:embed="rId39"/>
                <a:stretch>
                  <a:fillRect l="-16667" r="-41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829A8CA5-A774-D345-94CE-0AE689F55B71}"/>
              </a:ext>
            </a:extLst>
          </p:cNvPr>
          <p:cNvCxnSpPr>
            <a:cxnSpLocks/>
            <a:stCxn id="300" idx="3"/>
            <a:endCxn id="153" idx="2"/>
          </p:cNvCxnSpPr>
          <p:nvPr/>
        </p:nvCxnSpPr>
        <p:spPr>
          <a:xfrm flipV="1">
            <a:off x="6333071" y="1190258"/>
            <a:ext cx="2528465" cy="353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C24EA359-3AA9-5F4E-9F93-9018B9F0C87A}"/>
              </a:ext>
            </a:extLst>
          </p:cNvPr>
          <p:cNvCxnSpPr>
            <a:cxnSpLocks/>
            <a:stCxn id="300" idx="1"/>
            <a:endCxn id="296" idx="6"/>
          </p:cNvCxnSpPr>
          <p:nvPr/>
        </p:nvCxnSpPr>
        <p:spPr>
          <a:xfrm flipH="1">
            <a:off x="5615550" y="1543447"/>
            <a:ext cx="573521" cy="2125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B8498EEA-59E2-644A-8D40-9B7B65978581}"/>
              </a:ext>
            </a:extLst>
          </p:cNvPr>
          <p:cNvCxnSpPr>
            <a:cxnSpLocks/>
            <a:stCxn id="300" idx="1"/>
            <a:endCxn id="294" idx="6"/>
          </p:cNvCxnSpPr>
          <p:nvPr/>
        </p:nvCxnSpPr>
        <p:spPr>
          <a:xfrm flipH="1" flipV="1">
            <a:off x="5305788" y="1191079"/>
            <a:ext cx="883283" cy="35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A607A47-622A-B243-A343-594F2E3CB827}"/>
                  </a:ext>
                </a:extLst>
              </p:cNvPr>
              <p:cNvSpPr/>
              <p:nvPr/>
            </p:nvSpPr>
            <p:spPr>
              <a:xfrm>
                <a:off x="3847639" y="996322"/>
                <a:ext cx="14581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A607A47-622A-B243-A343-594F2E3CB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639" y="996322"/>
                <a:ext cx="1458149" cy="389513"/>
              </a:xfrm>
              <a:prstGeom prst="ellipse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/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6B8A4082-D1F1-2147-BB78-F68BEC167278}"/>
                  </a:ext>
                </a:extLst>
              </p:cNvPr>
              <p:cNvSpPr/>
              <p:nvPr/>
            </p:nvSpPr>
            <p:spPr>
              <a:xfrm>
                <a:off x="3537876" y="1561273"/>
                <a:ext cx="2077674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6B8A4082-D1F1-2147-BB78-F68BEC167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76" y="1561273"/>
                <a:ext cx="2077674" cy="389513"/>
              </a:xfrm>
              <a:prstGeom prst="ellipse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7" name="Group 296">
            <a:extLst>
              <a:ext uri="{FF2B5EF4-FFF2-40B4-BE49-F238E27FC236}">
                <a16:creationId xmlns:a16="http://schemas.microsoft.com/office/drawing/2014/main" id="{3658DDAB-B3E0-674A-931F-DC7F5E7531B5}"/>
              </a:ext>
            </a:extLst>
          </p:cNvPr>
          <p:cNvGrpSpPr/>
          <p:nvPr/>
        </p:nvGrpSpPr>
        <p:grpSpPr>
          <a:xfrm>
            <a:off x="6154160" y="1438888"/>
            <a:ext cx="458752" cy="381558"/>
            <a:chOff x="6154160" y="4527585"/>
            <a:chExt cx="458752" cy="381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91085B10-5B3A-2F48-9B14-2114C52D72FF}"/>
                    </a:ext>
                  </a:extLst>
                </p:cNvPr>
                <p:cNvSpPr txBox="1"/>
                <p:nvPr/>
              </p:nvSpPr>
              <p:spPr>
                <a:xfrm>
                  <a:off x="6319498" y="463214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529FA61B-D477-E646-8EDA-D99ACAD81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498" y="4632144"/>
                  <a:ext cx="293414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0833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16160C45-1A48-584A-8B54-EB10A42BD26B}"/>
                </a:ext>
              </a:extLst>
            </p:cNvPr>
            <p:cNvSpPr/>
            <p:nvPr/>
          </p:nvSpPr>
          <p:spPr>
            <a:xfrm>
              <a:off x="6154160" y="452758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0B83A5-669D-E141-9C39-3CF25E4CFB18}"/>
                </a:ext>
              </a:extLst>
            </p:cNvPr>
            <p:cNvSpPr/>
            <p:nvPr/>
          </p:nvSpPr>
          <p:spPr>
            <a:xfrm>
              <a:off x="6189071" y="456014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4B88071B-32F2-1749-BD65-43F1531D54A0}"/>
                </a:ext>
              </a:extLst>
            </p:cNvPr>
            <p:cNvSpPr/>
            <p:nvPr/>
          </p:nvSpPr>
          <p:spPr>
            <a:xfrm>
              <a:off x="6222598" y="4604506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3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EC3750-EE41-C64B-99E5-7243DCFEF6DA}"/>
                  </a:ext>
                </a:extLst>
              </p:cNvPr>
              <p:cNvSpPr txBox="1"/>
              <p:nvPr/>
            </p:nvSpPr>
            <p:spPr>
              <a:xfrm>
                <a:off x="6340131" y="877259"/>
                <a:ext cx="489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EC3750-EE41-C64B-99E5-7243DCFEF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131" y="877259"/>
                <a:ext cx="489878" cy="276999"/>
              </a:xfrm>
              <a:prstGeom prst="rect">
                <a:avLst/>
              </a:prstGeom>
              <a:blipFill>
                <a:blip r:embed="rId44"/>
                <a:stretch>
                  <a:fillRect l="-100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FBC8A76-C5A2-FF42-8733-B25DE5DCBD38}"/>
                  </a:ext>
                </a:extLst>
              </p:cNvPr>
              <p:cNvSpPr txBox="1"/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FBC8A76-C5A2-FF42-8733-B25DE5DC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blipFill>
                <a:blip r:embed="rId45"/>
                <a:stretch>
                  <a:fillRect l="-19355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1E009-0041-2553-CAC6-55F2AA0C2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AD030-2434-59EB-FFE7-CC63EE6EE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B3AF-755B-4745-A2E6-558081FB5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18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AE57A2-583D-AEFD-1A42-E85FF505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18044FB7-ECF4-F25F-43F8-BF969F218113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603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294" grpId="0" animBg="1"/>
      <p:bldP spid="296" grpId="0" animBg="1"/>
      <p:bldP spid="1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B63C1B-C022-7034-BEC4-2E06F8B83DF7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3219862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variables</a:t>
                </a:r>
              </a:p>
              <a:p>
                <a:pPr lvl="1"/>
                <a:r>
                  <a:rPr lang="en-GB" dirty="0"/>
                  <a:t>Start 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𝑓𝑙𝑜𝑜𝑑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over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𝑐h𝑒𝑚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𝑛𝑢𝑐𝑙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𝑓𝑙𝑜𝑜𝑑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Same for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𝑓𝑖𝑟𝑒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Identical result</a:t>
                </a:r>
              </a:p>
              <a:p>
                <a:pPr lvl="1"/>
                <a:r>
                  <a:rPr lang="en-GB" dirty="0"/>
                  <a:t>Multiply identical results </a:t>
                </a:r>
                <a:br>
                  <a:rPr lang="en-GB" dirty="0"/>
                </a:br>
                <a:r>
                  <a:rPr lang="en-GB" dirty="0"/>
                  <a:t>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𝑐h𝑒𝑚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𝑛𝑢𝑐𝑙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3219862" cy="4584266"/>
              </a:xfrm>
              <a:blipFill>
                <a:blip r:embed="rId3"/>
                <a:stretch>
                  <a:fillRect l="-4314" t="-2210" r="-31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/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158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blipFill>
                <a:blip r:embed="rId4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/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049DECC4-7423-AF45-B276-5B7AC503B21B}"/>
              </a:ext>
            </a:extLst>
          </p:cNvPr>
          <p:cNvCxnSpPr>
            <a:cxnSpLocks/>
            <a:stCxn id="266" idx="1"/>
            <a:endCxn id="213" idx="6"/>
          </p:cNvCxnSpPr>
          <p:nvPr/>
        </p:nvCxnSpPr>
        <p:spPr>
          <a:xfrm flipH="1">
            <a:off x="5744586" y="3234969"/>
            <a:ext cx="139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551B403-7639-DC44-A7C9-0E35FACEE208}"/>
              </a:ext>
            </a:extLst>
          </p:cNvPr>
          <p:cNvGrpSpPr/>
          <p:nvPr/>
        </p:nvGrpSpPr>
        <p:grpSpPr>
          <a:xfrm>
            <a:off x="5866806" y="2939188"/>
            <a:ext cx="190052" cy="367781"/>
            <a:chOff x="6667403" y="2704840"/>
            <a:chExt cx="190052" cy="367781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11E49E06-AF1B-A945-8D4D-D151808A0569}"/>
                </a:ext>
              </a:extLst>
            </p:cNvPr>
            <p:cNvSpPr/>
            <p:nvPr/>
          </p:nvSpPr>
          <p:spPr>
            <a:xfrm>
              <a:off x="6684799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/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97C199F-95E0-0047-8353-B501E61DD8FB}"/>
              </a:ext>
            </a:extLst>
          </p:cNvPr>
          <p:cNvGrpSpPr/>
          <p:nvPr/>
        </p:nvGrpSpPr>
        <p:grpSpPr>
          <a:xfrm>
            <a:off x="4666574" y="4740024"/>
            <a:ext cx="194219" cy="376144"/>
            <a:chOff x="5467171" y="4505676"/>
            <a:chExt cx="194219" cy="376144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2D872F40-9A5E-3547-A560-7A7648E45C99}"/>
                </a:ext>
              </a:extLst>
            </p:cNvPr>
            <p:cNvSpPr/>
            <p:nvPr/>
          </p:nvSpPr>
          <p:spPr>
            <a:xfrm>
              <a:off x="5497228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75B89298-4604-EF45-B2B4-60914194ACC9}"/>
                    </a:ext>
                  </a:extLst>
                </p:cNvPr>
                <p:cNvSpPr txBox="1"/>
                <p:nvPr/>
              </p:nvSpPr>
              <p:spPr>
                <a:xfrm>
                  <a:off x="5467171" y="4505676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E94406F-0346-7E44-AAD6-6115D2F26F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7171" y="4505676"/>
                  <a:ext cx="194219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35294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FC0F694-3E17-E844-86A6-5BDA27F563DF}"/>
              </a:ext>
            </a:extLst>
          </p:cNvPr>
          <p:cNvCxnSpPr>
            <a:cxnSpLocks/>
            <a:stCxn id="214" idx="2"/>
            <a:endCxn id="260" idx="3"/>
          </p:cNvCxnSpPr>
          <p:nvPr/>
        </p:nvCxnSpPr>
        <p:spPr>
          <a:xfrm flipH="1" flipV="1">
            <a:off x="6320099" y="3234969"/>
            <a:ext cx="20862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829130A9-9D9C-EB49-B5ED-BCF34FB4EA72}"/>
              </a:ext>
            </a:extLst>
          </p:cNvPr>
          <p:cNvCxnSpPr>
            <a:cxnSpLocks/>
            <a:stCxn id="246" idx="0"/>
            <a:endCxn id="260" idx="2"/>
          </p:cNvCxnSpPr>
          <p:nvPr/>
        </p:nvCxnSpPr>
        <p:spPr>
          <a:xfrm flipV="1">
            <a:off x="6103482" y="3306969"/>
            <a:ext cx="144617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7E05627-51C8-0945-9F55-2FD69B7F914B}"/>
              </a:ext>
            </a:extLst>
          </p:cNvPr>
          <p:cNvCxnSpPr>
            <a:cxnSpLocks/>
            <a:stCxn id="258" idx="3"/>
            <a:endCxn id="213" idx="2"/>
          </p:cNvCxnSpPr>
          <p:nvPr/>
        </p:nvCxnSpPr>
        <p:spPr>
          <a:xfrm>
            <a:off x="4025724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ADD934D-104B-6A46-AB5F-FE98298D9933}"/>
              </a:ext>
            </a:extLst>
          </p:cNvPr>
          <p:cNvCxnSpPr>
            <a:cxnSpLocks/>
            <a:stCxn id="214" idx="6"/>
            <a:endCxn id="256" idx="1"/>
          </p:cNvCxnSpPr>
          <p:nvPr/>
        </p:nvCxnSpPr>
        <p:spPr>
          <a:xfrm flipV="1">
            <a:off x="7818449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4969037-FA50-BB40-8DCF-ADEF07F5B32C}"/>
              </a:ext>
            </a:extLst>
          </p:cNvPr>
          <p:cNvCxnSpPr>
            <a:cxnSpLocks/>
            <a:stCxn id="242" idx="4"/>
            <a:endCxn id="266" idx="0"/>
          </p:cNvCxnSpPr>
          <p:nvPr/>
        </p:nvCxnSpPr>
        <p:spPr>
          <a:xfrm flipH="1">
            <a:off x="5956202" y="2867188"/>
            <a:ext cx="153253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A820B2B-747A-1845-ADFA-3AF9C9333ACD}"/>
              </a:ext>
            </a:extLst>
          </p:cNvPr>
          <p:cNvCxnSpPr>
            <a:cxnSpLocks/>
            <a:stCxn id="242" idx="4"/>
            <a:endCxn id="260" idx="0"/>
          </p:cNvCxnSpPr>
          <p:nvPr/>
        </p:nvCxnSpPr>
        <p:spPr>
          <a:xfrm>
            <a:off x="6109455" y="2867188"/>
            <a:ext cx="138644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968AC59-587C-524F-8711-A45BEC04E640}"/>
              </a:ext>
            </a:extLst>
          </p:cNvPr>
          <p:cNvCxnSpPr>
            <a:cxnSpLocks/>
            <a:stCxn id="258" idx="3"/>
            <a:endCxn id="243" idx="3"/>
          </p:cNvCxnSpPr>
          <p:nvPr/>
        </p:nvCxnSpPr>
        <p:spPr>
          <a:xfrm flipV="1">
            <a:off x="4025724" y="2351538"/>
            <a:ext cx="1578483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82548C3-5A62-9A49-8719-4D92B7C0E1D4}"/>
              </a:ext>
            </a:extLst>
          </p:cNvPr>
          <p:cNvCxnSpPr>
            <a:cxnSpLocks/>
            <a:stCxn id="243" idx="5"/>
            <a:endCxn id="256" idx="1"/>
          </p:cNvCxnSpPr>
          <p:nvPr/>
        </p:nvCxnSpPr>
        <p:spPr>
          <a:xfrm>
            <a:off x="6602758" y="2351538"/>
            <a:ext cx="1400485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3CE09A7-F599-7341-AE8E-CD6BEDAB26BC}"/>
              </a:ext>
            </a:extLst>
          </p:cNvPr>
          <p:cNvCxnSpPr>
            <a:cxnSpLocks/>
            <a:stCxn id="258" idx="3"/>
            <a:endCxn id="246" idx="2"/>
          </p:cNvCxnSpPr>
          <p:nvPr/>
        </p:nvCxnSpPr>
        <p:spPr>
          <a:xfrm>
            <a:off x="4025724" y="3234969"/>
            <a:ext cx="1698433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F3298DA-58AD-F244-BAE5-522517060F7B}"/>
              </a:ext>
            </a:extLst>
          </p:cNvPr>
          <p:cNvCxnSpPr>
            <a:cxnSpLocks/>
            <a:stCxn id="256" idx="1"/>
            <a:endCxn id="246" idx="6"/>
          </p:cNvCxnSpPr>
          <p:nvPr/>
        </p:nvCxnSpPr>
        <p:spPr>
          <a:xfrm flipH="1">
            <a:off x="6482806" y="3234969"/>
            <a:ext cx="1520437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B878E65C-3F69-994A-AFA2-95C7A31EED2B}"/>
              </a:ext>
            </a:extLst>
          </p:cNvPr>
          <p:cNvGrpSpPr/>
          <p:nvPr/>
        </p:nvGrpSpPr>
        <p:grpSpPr>
          <a:xfrm>
            <a:off x="6150079" y="2939188"/>
            <a:ext cx="190052" cy="367781"/>
            <a:chOff x="6950676" y="2704840"/>
            <a:chExt cx="190052" cy="367781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079AD42-DEB8-1E41-A36F-037DA7B7C183}"/>
                </a:ext>
              </a:extLst>
            </p:cNvPr>
            <p:cNvSpPr/>
            <p:nvPr/>
          </p:nvSpPr>
          <p:spPr>
            <a:xfrm>
              <a:off x="6976696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/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blipFill>
                  <a:blip r:embed="rId23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45AE4A8-7106-264C-80CD-5F1B4846C23B}"/>
              </a:ext>
            </a:extLst>
          </p:cNvPr>
          <p:cNvGrpSpPr/>
          <p:nvPr/>
        </p:nvGrpSpPr>
        <p:grpSpPr>
          <a:xfrm>
            <a:off x="3861849" y="2939188"/>
            <a:ext cx="190052" cy="367781"/>
            <a:chOff x="4662446" y="2704840"/>
            <a:chExt cx="190052" cy="367781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BFEC8B7-8040-E14A-804E-B544DF57226B}"/>
                </a:ext>
              </a:extLst>
            </p:cNvPr>
            <p:cNvSpPr/>
            <p:nvPr/>
          </p:nvSpPr>
          <p:spPr>
            <a:xfrm>
              <a:off x="4682321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/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blipFill>
                  <a:blip r:embed="rId24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E02072C-7DE5-2B4A-92AD-198A6CB2B2AC}"/>
              </a:ext>
            </a:extLst>
          </p:cNvPr>
          <p:cNvGrpSpPr/>
          <p:nvPr/>
        </p:nvGrpSpPr>
        <p:grpSpPr>
          <a:xfrm>
            <a:off x="7980217" y="2939188"/>
            <a:ext cx="190052" cy="367781"/>
            <a:chOff x="8780814" y="2704840"/>
            <a:chExt cx="190052" cy="367781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00E0DC7-A873-BA40-A49F-8898EA6D6459}"/>
                </a:ext>
              </a:extLst>
            </p:cNvPr>
            <p:cNvSpPr/>
            <p:nvPr/>
          </p:nvSpPr>
          <p:spPr>
            <a:xfrm>
              <a:off x="8803840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/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/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𝑛𝑢𝑐𝑙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/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𝑐h𝑒𝑚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2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6844ECE-2C1A-1040-B0DC-35660A0FD4DB}"/>
              </a:ext>
            </a:extLst>
          </p:cNvPr>
          <p:cNvCxnSpPr>
            <a:cxnSpLocks/>
            <a:stCxn id="246" idx="0"/>
            <a:endCxn id="266" idx="2"/>
          </p:cNvCxnSpPr>
          <p:nvPr/>
        </p:nvCxnSpPr>
        <p:spPr>
          <a:xfrm flipH="1" flipV="1">
            <a:off x="5956202" y="3306969"/>
            <a:ext cx="147280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67D1CFD-3FBD-1148-8773-77F2503BA9E6}"/>
              </a:ext>
            </a:extLst>
          </p:cNvPr>
          <p:cNvCxnSpPr>
            <a:cxnSpLocks/>
            <a:stCxn id="113" idx="2"/>
            <a:endCxn id="246" idx="0"/>
          </p:cNvCxnSpPr>
          <p:nvPr/>
        </p:nvCxnSpPr>
        <p:spPr>
          <a:xfrm flipH="1">
            <a:off x="6103482" y="3595196"/>
            <a:ext cx="3265" cy="256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DD704DA-9D2A-8144-A0C2-008B24E2E9C9}"/>
              </a:ext>
            </a:extLst>
          </p:cNvPr>
          <p:cNvGrpSpPr/>
          <p:nvPr/>
        </p:nvGrpSpPr>
        <p:grpSpPr>
          <a:xfrm>
            <a:off x="6011721" y="3234968"/>
            <a:ext cx="392540" cy="360228"/>
            <a:chOff x="7005769" y="3379583"/>
            <a:chExt cx="392540" cy="360228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6EBFCFC-6A51-884D-B4CB-BBB82BBFA6E2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236CCE6-725C-0A4C-B24F-A412797696E2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′′′′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236CCE6-725C-0A4C-B24F-A41279769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blipFill>
                  <a:blip r:embed="rId41"/>
                  <a:stretch>
                    <a:fillRect l="-12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32F81-89D9-9AA6-AB8B-F1ADD905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31743-BE4A-3AD6-8B0B-73B30F419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1E23C-FD34-5014-74D5-BA4D29503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19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7A0422-EF13-3957-C091-99129EED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3B241F55-859D-E9C2-0689-2B05BA846C2A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3300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42" grpId="0" animBg="1"/>
      <p:bldP spid="2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>
            <a:normAutofit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Introduction</a:t>
            </a:r>
          </a:p>
          <a:p>
            <a:pPr lvl="1"/>
            <a:r>
              <a:rPr lang="en-GB" sz="2000" kern="0" dirty="0" err="1"/>
              <a:t>StaRAI</a:t>
            </a:r>
            <a:r>
              <a:rPr lang="en-GB" sz="2000" kern="0" dirty="0"/>
              <a:t>: Agent,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Foundations</a:t>
            </a:r>
            <a:endParaRPr lang="en-GB" sz="2000" kern="0" dirty="0"/>
          </a:p>
          <a:p>
            <a:pPr lvl="1"/>
            <a:r>
              <a:rPr lang="en-GB" sz="2000" kern="0" dirty="0"/>
              <a:t>Logic</a:t>
            </a:r>
          </a:p>
          <a:p>
            <a:pPr lvl="1"/>
            <a:r>
              <a:rPr lang="en-GB" sz="2000" kern="0" dirty="0"/>
              <a:t>Probability theory</a:t>
            </a:r>
          </a:p>
          <a:p>
            <a:pPr lvl="1"/>
            <a:r>
              <a:rPr lang="en-GB" sz="2000" kern="0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Probabilistic Relational Models (PRMs)</a:t>
            </a:r>
          </a:p>
          <a:p>
            <a:pPr lvl="1"/>
            <a:r>
              <a:rPr lang="en-GB" sz="2000" kern="0" dirty="0" err="1"/>
              <a:t>Parfactor</a:t>
            </a:r>
            <a:r>
              <a:rPr lang="en-GB" sz="2000" kern="0" dirty="0"/>
              <a:t> models, Markov logic networks</a:t>
            </a:r>
          </a:p>
          <a:p>
            <a:pPr lvl="1"/>
            <a:r>
              <a:rPr lang="en-GB" sz="2000" kern="0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>
                <a:solidFill>
                  <a:schemeClr val="accent1"/>
                </a:solidFill>
              </a:rPr>
              <a:t>Exact Lifted Inference</a:t>
            </a:r>
          </a:p>
          <a:p>
            <a:pPr lvl="1"/>
            <a:r>
              <a:rPr lang="en-GB" sz="2000" kern="0" dirty="0">
                <a:solidFill>
                  <a:schemeClr val="accent1"/>
                </a:solidFill>
              </a:rPr>
              <a:t>Lifted Variable Elimination</a:t>
            </a:r>
          </a:p>
          <a:p>
            <a:pPr lvl="1"/>
            <a:r>
              <a:rPr lang="en-GB" sz="2000" kern="0" dirty="0">
                <a:solidFill>
                  <a:schemeClr val="accent1"/>
                </a:solidFill>
              </a:rPr>
              <a:t>Lifted Junction Tree Algorithm</a:t>
            </a:r>
          </a:p>
          <a:p>
            <a:pPr lvl="1"/>
            <a:r>
              <a:rPr lang="en-GB" sz="2000" kern="0" dirty="0">
                <a:solidFill>
                  <a:schemeClr val="accent1"/>
                </a:solidFill>
              </a:rPr>
              <a:t>First-Order Knowledge Compilation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Lifted Sequential Models and Inference</a:t>
            </a:r>
          </a:p>
          <a:p>
            <a:pPr lvl="1"/>
            <a:r>
              <a:rPr lang="en-GB" sz="2000" kern="0" dirty="0"/>
              <a:t>Parameterised models</a:t>
            </a:r>
          </a:p>
          <a:p>
            <a:pPr lvl="1"/>
            <a:r>
              <a:rPr lang="en-GB" sz="2000" kern="0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Lifted Decision Making</a:t>
            </a:r>
          </a:p>
          <a:p>
            <a:pPr lvl="1"/>
            <a:r>
              <a:rPr lang="en-GB" sz="2000" kern="0" dirty="0"/>
              <a:t>Preferences, utility</a:t>
            </a:r>
          </a:p>
          <a:p>
            <a:pPr lvl="1"/>
            <a:r>
              <a:rPr lang="en-GB" sz="2000" kern="0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Approximate Lifted Inference</a:t>
            </a:r>
          </a:p>
          <a:p>
            <a:pPr marL="456743" indent="-456743">
              <a:buFont typeface="+mj-lt"/>
              <a:buAutoNum type="arabicPeriod"/>
            </a:pPr>
            <a:r>
              <a:rPr lang="en-GB" sz="2000" b="1" kern="0" dirty="0"/>
              <a:t>Lifted Learning</a:t>
            </a:r>
          </a:p>
          <a:p>
            <a:pPr lvl="1"/>
            <a:r>
              <a:rPr lang="en-GB" sz="2000" kern="0" dirty="0"/>
              <a:t>Parameter learning</a:t>
            </a:r>
          </a:p>
          <a:p>
            <a:pPr lvl="1"/>
            <a:r>
              <a:rPr lang="en-GB" sz="2000" kern="0" dirty="0"/>
              <a:t>Relation learning</a:t>
            </a:r>
          </a:p>
          <a:p>
            <a:pPr lvl="1"/>
            <a:r>
              <a:rPr lang="en-GB" sz="2000" kern="0" dirty="0"/>
              <a:t>Approximating symmetries</a:t>
            </a:r>
          </a:p>
          <a:p>
            <a:pPr lvl="1"/>
            <a:endParaRPr lang="en-GB" sz="2000" kern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06C6B-8A84-9944-0C01-4E7171A33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99EA5-8FED-1436-9529-6C5D1BC3B7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1C5CA-C7C7-6352-F890-77E63C435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73097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DEB605-2922-0A68-1A54-D9BEED8EC305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464425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lifted</a:t>
                </a:r>
              </a:p>
              <a:p>
                <a:pPr lvl="1"/>
                <a:r>
                  <a:rPr lang="en-GB" dirty="0"/>
                  <a:t>Problem:</a:t>
                </a:r>
                <a:br>
                  <a:rPr lang="en-GB" dirty="0"/>
                </a:br>
                <a:r>
                  <a:rPr lang="en-GB" dirty="0"/>
                  <a:t>Neither contains all</a:t>
                </a:r>
                <a:br>
                  <a:rPr lang="en-GB" dirty="0"/>
                </a:br>
                <a:r>
                  <a:rPr lang="en-GB" dirty="0"/>
                  <a:t>logical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Solution: Ground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e>
                    </m:d>
                  </m:oMath>
                </a14:m>
                <a:r>
                  <a:rPr lang="en-GB" dirty="0"/>
                  <a:t>,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But: local symmetries,</a:t>
                </a:r>
                <a:br>
                  <a:rPr lang="en-GB" dirty="0"/>
                </a:br>
                <a:r>
                  <a:rPr lang="en-GB" dirty="0"/>
                  <a:t>encode in histograms</a:t>
                </a:r>
              </a:p>
              <a:p>
                <a:pPr lvl="1"/>
                <a:r>
                  <a:rPr lang="en-GB" dirty="0"/>
                  <a:t>Better solution: Count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3464425" cy="4584266"/>
              </a:xfrm>
              <a:blipFill>
                <a:blip r:embed="rId3"/>
                <a:stretch>
                  <a:fillRect l="-4364" t="-2486" r="-1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C10F1199-E9D0-874F-AE8A-E701B2E22270}"/>
              </a:ext>
            </a:extLst>
          </p:cNvPr>
          <p:cNvSpPr txBox="1"/>
          <p:nvPr/>
        </p:nvSpPr>
        <p:spPr>
          <a:xfrm>
            <a:off x="8864613" y="3502199"/>
            <a:ext cx="3029153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ground-logical variable </a:t>
            </a:r>
            <a:r>
              <a:rPr lang="en-GB" dirty="0"/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a last resort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 of </a:t>
            </a:r>
            <a:r>
              <a:rPr lang="en-GB" i="1" dirty="0"/>
              <a:t>split</a:t>
            </a:r>
            <a:r>
              <a:rPr lang="en-GB" dirty="0"/>
              <a:t> operation, splitting off all constants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322E4-1F7B-21FA-EFA4-375CE304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FE1B6-4184-473F-F11A-076A9B926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87AAA-7DF2-A289-2D9A-2A8FDB9F4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20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48658A-AA8F-5C6C-E1CC-32DB230C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E97BDF9B-03CD-9C88-3218-D9EAE0695542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0520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3AA72D-3D05-61AB-22CA-14D5B9E60CDC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3346768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lifted</a:t>
                </a:r>
              </a:p>
              <a:p>
                <a:pPr lvl="1"/>
                <a:r>
                  <a:rPr lang="en-GB" dirty="0"/>
                  <a:t>Count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br>
                  <a:rPr lang="en-GB" dirty="0"/>
                </a:br>
                <a:r>
                  <a:rPr lang="en-GB" dirty="0"/>
                  <a:t>lifted</a:t>
                </a:r>
              </a:p>
              <a:p>
                <a:pPr lvl="2"/>
                <a:r>
                  <a:rPr lang="en-GB" dirty="0"/>
                  <a:t>Sum out representative</a:t>
                </a:r>
              </a:p>
              <a:p>
                <a:pPr lvl="2"/>
                <a:r>
                  <a:rPr lang="en-GB" dirty="0"/>
                  <a:t>Exponentiate with</a:t>
                </a:r>
                <a:br>
                  <a:rPr lang="en-GB" dirty="0"/>
                </a:br>
                <a:r>
                  <a:rPr lang="en-GB" dirty="0"/>
                  <a:t>#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’s 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Sum out while</a:t>
                </a:r>
                <a:br>
                  <a:rPr lang="en-GB" dirty="0"/>
                </a:br>
                <a:r>
                  <a:rPr lang="en-GB" dirty="0"/>
                  <a:t>considering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3346768" cy="4584266"/>
              </a:xfrm>
              <a:blipFill>
                <a:blip r:embed="rId3"/>
                <a:stretch>
                  <a:fillRect l="-4528" t="-2486" r="-30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1600899" cy="552081"/>
            <a:chOff x="8655309" y="2902693"/>
            <a:chExt cx="1600899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534524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9843561" y="360000"/>
                <a:ext cx="153037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561" y="360000"/>
                <a:ext cx="153037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FF856D1-5ED0-F94B-9AAB-0AFCF39E030A}"/>
              </a:ext>
            </a:extLst>
          </p:cNvPr>
          <p:cNvSpPr txBox="1"/>
          <p:nvPr/>
        </p:nvSpPr>
        <p:spPr>
          <a:xfrm>
            <a:off x="8573611" y="3502199"/>
            <a:ext cx="3427044" cy="258532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39EF368-8A47-F84C-A809-0235BEAC24DB}"/>
              </a:ext>
            </a:extLst>
          </p:cNvPr>
          <p:cNvSpPr txBox="1"/>
          <p:nvPr/>
        </p:nvSpPr>
        <p:spPr>
          <a:xfrm>
            <a:off x="8382566" y="2425353"/>
            <a:ext cx="3618089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887BE-EA4A-93F0-C6DB-E06007501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5B03E-D8ED-7529-1A86-FBE713D79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5D0CB-DDFC-DE90-1F4E-DC1775156F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21</a:t>
            </a:fld>
            <a:endParaRPr lang="de-DE" alt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8DE362-102C-F0FC-E211-ADA1BADE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A38636D-F782-29D8-DF6F-AB759C9E58FD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4723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BCB04-2EE5-3237-2144-6A18EDF254F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6B140217-BB4D-C74F-94FD-CFCFCC0D5EB6}"/>
              </a:ext>
            </a:extLst>
          </p:cNvPr>
          <p:cNvSpPr/>
          <p:nvPr/>
        </p:nvSpPr>
        <p:spPr>
          <a:xfrm>
            <a:off x="954521" y="4740024"/>
            <a:ext cx="2149311" cy="1255423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4185950" cy="33904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Identical in both cases</a:t>
                </a:r>
              </a:p>
              <a:p>
                <a:pPr lvl="1"/>
                <a:r>
                  <a:rPr lang="en-GB" dirty="0"/>
                  <a:t>Multiply all remaining factors into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r>
                  <a:rPr lang="en-GB" dirty="0"/>
                  <a:t>(Multiply remaining factors)</a:t>
                </a:r>
              </a:p>
              <a:p>
                <a:pPr lvl="1"/>
                <a:r>
                  <a:rPr lang="en-GB" dirty="0"/>
                  <a:t>Here only one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Normalise result </a:t>
                </a:r>
                <a:br>
                  <a:rPr lang="en-GB" dirty="0"/>
                </a:br>
                <a:r>
                  <a:rPr lang="en-GB" dirty="0"/>
                  <a:t>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4185950" cy="3390481"/>
              </a:xfrm>
              <a:blipFill>
                <a:blip r:embed="rId3"/>
                <a:stretch>
                  <a:fillRect l="-3625" t="-2622" r="-42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2D872F40-9A5E-3547-A560-7A7648E45C99}"/>
              </a:ext>
            </a:extLst>
          </p:cNvPr>
          <p:cNvSpPr/>
          <p:nvPr/>
        </p:nvSpPr>
        <p:spPr>
          <a:xfrm>
            <a:off x="4696631" y="497216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/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blipFill>
                <a:blip r:embed="rId5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9165037" y="482334"/>
            <a:ext cx="625437" cy="513167"/>
            <a:chOff x="9577684" y="2941607"/>
            <a:chExt cx="625437" cy="513167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77684" y="2941607"/>
              <a:ext cx="625437" cy="362333"/>
              <a:chOff x="9577684" y="2941607"/>
              <a:chExt cx="625437" cy="362333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430311" cy="28604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#′′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430311" cy="286040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11429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6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25538C8-0E4C-C947-9D25-29462CFA176E}"/>
              </a:ext>
            </a:extLst>
          </p:cNvPr>
          <p:cNvCxnSpPr>
            <a:cxnSpLocks/>
            <a:stCxn id="295" idx="6"/>
            <a:endCxn id="302" idx="1"/>
          </p:cNvCxnSpPr>
          <p:nvPr/>
        </p:nvCxnSpPr>
        <p:spPr>
          <a:xfrm>
            <a:off x="5487651" y="554757"/>
            <a:ext cx="703237" cy="325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AE8E5F-1018-954E-BEBB-2B71CC5DADA1}"/>
              </a:ext>
            </a:extLst>
          </p:cNvPr>
          <p:cNvCxnSpPr>
            <a:cxnSpLocks/>
            <a:stCxn id="302" idx="3"/>
            <a:endCxn id="153" idx="2"/>
          </p:cNvCxnSpPr>
          <p:nvPr/>
        </p:nvCxnSpPr>
        <p:spPr>
          <a:xfrm>
            <a:off x="6334888" y="880308"/>
            <a:ext cx="2526648" cy="309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C2BFFDB-31E0-7948-B69F-0E9B91141071}"/>
              </a:ext>
            </a:extLst>
          </p:cNvPr>
          <p:cNvSpPr/>
          <p:nvPr/>
        </p:nvSpPr>
        <p:spPr>
          <a:xfrm>
            <a:off x="6190888" y="80830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/>
              <p:nvPr/>
            </p:nvSpPr>
            <p:spPr>
              <a:xfrm>
                <a:off x="6340314" y="880308"/>
                <a:ext cx="37997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i="1">
                              <a:latin typeface="Cambria Math" charset="0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314" y="880308"/>
                <a:ext cx="379976" cy="215444"/>
              </a:xfrm>
              <a:prstGeom prst="rect">
                <a:avLst/>
              </a:prstGeom>
              <a:blipFill>
                <a:blip r:embed="rId37"/>
                <a:stretch>
                  <a:fillRect l="-9677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/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39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354F891-37F5-7B4D-9FE6-3A3C509C8E58}"/>
              </a:ext>
            </a:extLst>
          </p:cNvPr>
          <p:cNvCxnSpPr>
            <a:cxnSpLocks/>
            <a:stCxn id="85" idx="2"/>
          </p:cNvCxnSpPr>
          <p:nvPr/>
        </p:nvCxnSpPr>
        <p:spPr>
          <a:xfrm flipH="1">
            <a:off x="6103482" y="3595196"/>
            <a:ext cx="3265" cy="256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A15E176-FB9D-E34B-9618-7872309D09F2}"/>
              </a:ext>
            </a:extLst>
          </p:cNvPr>
          <p:cNvGrpSpPr/>
          <p:nvPr/>
        </p:nvGrpSpPr>
        <p:grpSpPr>
          <a:xfrm>
            <a:off x="6011721" y="3234968"/>
            <a:ext cx="392540" cy="360228"/>
            <a:chOff x="7005769" y="3379583"/>
            <a:chExt cx="392540" cy="36022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5E7C0E4-63E8-4B43-844D-A70FAA28B81E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0E261DE-70F0-FF43-B14C-817666475CBB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′′′′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0E261DE-70F0-FF43-B14C-817666475C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blipFill>
                  <a:blip r:embed="rId40"/>
                  <a:stretch>
                    <a:fillRect l="-12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FFB0C68-109A-F54D-9131-8F0980AE29D5}"/>
              </a:ext>
            </a:extLst>
          </p:cNvPr>
          <p:cNvGrpSpPr/>
          <p:nvPr/>
        </p:nvGrpSpPr>
        <p:grpSpPr>
          <a:xfrm>
            <a:off x="1096629" y="4740024"/>
            <a:ext cx="1884810" cy="1178704"/>
            <a:chOff x="3812906" y="4361728"/>
            <a:chExt cx="1884810" cy="11787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FA048F-0D34-9C48-9C5E-A61710759FE6}"/>
                    </a:ext>
                  </a:extLst>
                </p:cNvPr>
                <p:cNvSpPr txBox="1"/>
                <p:nvPr/>
              </p:nvSpPr>
              <p:spPr>
                <a:xfrm>
                  <a:off x="3812906" y="5150919"/>
                  <a:ext cx="1884810" cy="38951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FA048F-0D34-9C48-9C5E-A61710759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906" y="5150919"/>
                  <a:ext cx="1884810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06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42A031F-A3EF-7B43-9CBF-92C00092D32A}"/>
                </a:ext>
              </a:extLst>
            </p:cNvPr>
            <p:cNvCxnSpPr>
              <a:cxnSpLocks/>
              <a:stCxn id="88" idx="0"/>
              <a:endCxn id="97" idx="2"/>
            </p:cNvCxnSpPr>
            <p:nvPr/>
          </p:nvCxnSpPr>
          <p:spPr>
            <a:xfrm flipH="1" flipV="1">
              <a:off x="4754734" y="4737872"/>
              <a:ext cx="577" cy="413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F3508D0-496C-4C40-A56B-DA38046774C3}"/>
                </a:ext>
              </a:extLst>
            </p:cNvPr>
            <p:cNvGrpSpPr/>
            <p:nvPr/>
          </p:nvGrpSpPr>
          <p:grpSpPr>
            <a:xfrm>
              <a:off x="4627254" y="4361728"/>
              <a:ext cx="245067" cy="376144"/>
              <a:chOff x="5441748" y="4505676"/>
              <a:chExt cx="245067" cy="376144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A04144D-F348-AF49-8B2A-5F9E76B0E70C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1671CE1-5567-4541-B67A-C96D667FE6AC}"/>
                      </a:ext>
                    </a:extLst>
                  </p:cNvPr>
                  <p:cNvSpPr txBox="1"/>
                  <p:nvPr/>
                </p:nvSpPr>
                <p:spPr>
                  <a:xfrm>
                    <a:off x="5441748" y="4505676"/>
                    <a:ext cx="245067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1671CE1-5567-4541-B67A-C96D667FE6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748" y="4505676"/>
                    <a:ext cx="245067" cy="215444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23810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3ED37DF-A1E4-054E-8BBA-C373C71A9AA2}"/>
                  </a:ext>
                </a:extLst>
              </p:cNvPr>
              <p:cNvSpPr txBox="1"/>
              <p:nvPr/>
            </p:nvSpPr>
            <p:spPr>
              <a:xfrm>
                <a:off x="4664952" y="4740024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3ED37DF-A1E4-054E-8BBA-C373C71A9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52" y="4740024"/>
                <a:ext cx="144719" cy="215444"/>
              </a:xfrm>
              <a:prstGeom prst="rect">
                <a:avLst/>
              </a:prstGeom>
              <a:blipFill>
                <a:blip r:embed="rId43"/>
                <a:stretch>
                  <a:fillRect l="-46154" r="-23077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C32BECF-A910-2649-A12C-5478AF48A343}"/>
                  </a:ext>
                </a:extLst>
              </p:cNvPr>
              <p:cNvSpPr txBox="1"/>
              <p:nvPr/>
            </p:nvSpPr>
            <p:spPr>
              <a:xfrm>
                <a:off x="6369170" y="879440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C32BECF-A910-2649-A12C-5478AF48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70" y="879440"/>
                <a:ext cx="144719" cy="215444"/>
              </a:xfrm>
              <a:prstGeom prst="rect">
                <a:avLst/>
              </a:prstGeom>
              <a:blipFill>
                <a:blip r:embed="rId44"/>
                <a:stretch>
                  <a:fillRect l="-58333" r="-250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CE51D9B-AF64-7F42-9D17-6E16F46361D6}"/>
                  </a:ext>
                </a:extLst>
              </p:cNvPr>
              <p:cNvSpPr txBox="1"/>
              <p:nvPr/>
            </p:nvSpPr>
            <p:spPr>
              <a:xfrm>
                <a:off x="4664986" y="4741596"/>
                <a:ext cx="204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CE51D9B-AF64-7F42-9D17-6E16F463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86" y="4741596"/>
                <a:ext cx="204350" cy="215444"/>
              </a:xfrm>
              <a:prstGeom prst="rect">
                <a:avLst/>
              </a:prstGeom>
              <a:blipFill>
                <a:blip r:embed="rId45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68A56C8-F387-774E-B726-92DCBF017097}"/>
                  </a:ext>
                </a:extLst>
              </p:cNvPr>
              <p:cNvSpPr txBox="1"/>
              <p:nvPr/>
            </p:nvSpPr>
            <p:spPr>
              <a:xfrm>
                <a:off x="6369204" y="881012"/>
                <a:ext cx="204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68A56C8-F387-774E-B726-92DCBF01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204" y="881012"/>
                <a:ext cx="204350" cy="215444"/>
              </a:xfrm>
              <a:prstGeom prst="rect">
                <a:avLst/>
              </a:prstGeom>
              <a:blipFill>
                <a:blip r:embed="rId46"/>
                <a:stretch>
                  <a:fillRect l="-41176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AE883-2D6D-EBFA-4D4C-D42E99F90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7D92-286E-52E6-0262-DCF36ACFD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954D1-BD29-B035-45CF-59EDD6E310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22</a:t>
            </a:fld>
            <a:endParaRPr lang="de-DE" altLang="de-DE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CEE82-D8C8-310D-C406-6761FD2A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CD89D90C-D5A4-E1B7-1AD6-72CABA1A059D}"/>
              </a:ext>
            </a:extLst>
          </p:cNvPr>
          <p:cNvSpPr txBox="1">
            <a:spLocks/>
          </p:cNvSpPr>
          <p:nvPr/>
        </p:nvSpPr>
        <p:spPr bwMode="auto">
          <a:xfrm>
            <a:off x="609600" y="31751"/>
            <a:ext cx="11087100" cy="9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en-US" sz="3200" kern="0"/>
              <a:t>Equivalent Ground </a:t>
            </a:r>
            <a:br>
              <a:rPr lang="en-US" sz="3200" kern="0"/>
            </a:br>
            <a:r>
              <a:rPr lang="en-US" sz="3200" kern="0"/>
              <a:t>Eliminations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1965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5" grpId="0"/>
      <p:bldP spid="246" grpId="0" animBg="1"/>
      <p:bldP spid="153" grpId="0" animBg="1"/>
      <p:bldP spid="275" grpId="0" animBg="1"/>
      <p:bldP spid="277" grpId="0"/>
      <p:bldP spid="303" grpId="0"/>
      <p:bldP spid="143" grpId="0" animBg="1"/>
      <p:bldP spid="144" grpId="0"/>
      <p:bldP spid="101" grpId="0"/>
      <p:bldP spid="101" grpId="1"/>
      <p:bldP spid="102" grpId="0"/>
      <p:bldP spid="102" grpId="1"/>
      <p:bldP spid="103" grpId="0"/>
      <p:bldP spid="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D261F3-4019-52F5-B06E-2DAB6F4CA3E7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520588" y="2155005"/>
                <a:ext cx="8108951" cy="799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GB" sz="1798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  <m:brk m:alnAt="7"/>
                                                </m:rPr>
                                                <a:rPr lang="de-DE" sz="1798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798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d>
                                            </m:sub>
                                            <m:sup/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GB" sz="1798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  <m:brk m:alnAt="7"/>
                                                    </m:rPr>
                                                    <a:rPr lang="de-DE" sz="1798" b="0" i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V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de-DE" sz="1798" b="0" i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al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</m:t>
                                                      </m:r>
                                                    </m:e>
                                                  </m:d>
                                                </m:sub>
                                                <m:sup/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GB" sz="1798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∈</m:t>
                                                      </m:r>
                                                      <m:r>
                                                        <m:rPr>
                                                          <m:sty m:val="p"/>
                                                          <m:brk m:alnAt="7"/>
                                                        </m:rPr>
                                                        <a:rPr lang="de-DE" sz="1798" b="0" i="0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V</m:t>
                                                      </m:r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de-DE" sz="1798" b="0" i="0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al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sz="1798" b="0" i="1" smtClean="0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sz="1798" b="0" i="1" smtClean="0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𝑇𝑡</m:t>
                                                          </m:r>
                                                        </m:e>
                                                      </m:d>
                                                    </m:sub>
                                                    <m:sup/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GB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GB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de-DE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𝐺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nary>
                                                </m:e>
                                              </m:nary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8" y="2155005"/>
                <a:ext cx="8108951" cy="799321"/>
              </a:xfrm>
              <a:prstGeom prst="rect">
                <a:avLst/>
              </a:prstGeom>
              <a:blipFill>
                <a:blip r:embed="rId2"/>
                <a:stretch>
                  <a:fillRect l="-3443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508089" y="2860986"/>
                <a:ext cx="5490093" cy="8774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798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de-DE" sz="1798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89" y="2860986"/>
                <a:ext cx="5490093" cy="877420"/>
              </a:xfrm>
              <a:prstGeom prst="rect">
                <a:avLst/>
              </a:prstGeom>
              <a:blipFill>
                <a:blip r:embed="rId3"/>
                <a:stretch>
                  <a:fillRect l="-4850" t="-98571" b="-14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08116" y="1737577"/>
                <a:ext cx="1835439" cy="404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798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6" y="1737577"/>
                <a:ext cx="1835439" cy="404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/>
              <p:nvPr/>
            </p:nvSpPr>
            <p:spPr>
              <a:xfrm>
                <a:off x="2516050" y="6289704"/>
                <a:ext cx="8044446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1399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𝑇𝑡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de-DE" sz="1399" i="1" dirty="0">
                    <a:solidFill>
                      <a:schemeClr val="bg1">
                        <a:lumMod val="85000"/>
                      </a:schemeClr>
                    </a:solidFill>
                  </a:rPr>
                  <a:t> subscript </a:t>
                </a:r>
                <a14:m>
                  <m:oMath xmlns:m="http://schemas.openxmlformats.org/officeDocument/2006/math"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sz="1399" i="1" dirty="0">
                    <a:solidFill>
                      <a:schemeClr val="bg1">
                        <a:lumMod val="85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de-DE" sz="1399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1399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𝑣𝑒</m:t>
                    </m:r>
                  </m:oMath>
                </a14:m>
                <a:endParaRPr lang="de-DE" sz="1399" i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050" y="6289704"/>
                <a:ext cx="8044446" cy="307648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87CEC62B-D5A4-614D-BA7B-4F96D7913C58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242D6C7-682B-4141-9D46-E9B668E0989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357331-4943-F34A-B82D-BC633D4DB915}"/>
                  </a:ext>
                </a:extLst>
              </p:cNvPr>
              <p:cNvCxnSpPr>
                <a:cxnSpLocks/>
                <a:stCxn id="56" idx="6"/>
                <a:endCxn id="124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2335D8C-658A-0E46-86C8-9B445D29EF31}"/>
                  </a:ext>
                </a:extLst>
              </p:cNvPr>
              <p:cNvCxnSpPr>
                <a:cxnSpLocks/>
                <a:stCxn id="57" idx="2"/>
                <a:endCxn id="124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B51690-39C2-3A48-953D-9E16479556E7}"/>
                  </a:ext>
                </a:extLst>
              </p:cNvPr>
              <p:cNvCxnSpPr>
                <a:cxnSpLocks/>
                <a:stCxn id="60" idx="0"/>
                <a:endCxn id="124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1728E24-6A3C-7D4D-8144-04EF9453224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7BB287D-B264-3F47-9461-B2BA6FC642EE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61058F6-3AFD-8E49-B05C-E9476413230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1FD2CE65-2634-5840-8A77-037E8752A16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4C0BE9C9-FFFA-7B41-AAA8-511C77C1A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5CFFC65-B57A-1449-BF63-464AB741D45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87AF84B-DA68-4748-AD65-DE8F3A518AD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6C1C92B-EF2B-274A-A096-DF4405C61FDC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2AE2C0D-5325-D046-A5E1-3257E75DEEE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DD27CAF-B2D1-BE4E-91BB-4A78D4F5A4B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7E3AD11-35F6-BE48-969D-03ED4B7C1CA3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B68D7DB-D21A-DD4F-8563-E26FA7020F59}"/>
                </a:ext>
              </a:extLst>
            </p:cNvPr>
            <p:cNvCxnSpPr>
              <a:cxnSpLocks/>
              <a:stCxn id="59" idx="6"/>
              <a:endCxn id="11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5B06FE-5BC6-A94A-BD46-402FF14C43D3}"/>
                </a:ext>
              </a:extLst>
            </p:cNvPr>
            <p:cNvCxnSpPr>
              <a:cxnSpLocks/>
              <a:stCxn id="60" idx="4"/>
              <a:endCxn id="11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5F5024-2D1B-A041-9BCB-1C7040A6FD21}"/>
                </a:ext>
              </a:extLst>
            </p:cNvPr>
            <p:cNvCxnSpPr>
              <a:cxnSpLocks/>
              <a:stCxn id="58" idx="0"/>
              <a:endCxn id="11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7A07BC-DF93-AE4F-A6C8-C204B0558E2C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C1D6AA7-232F-F944-8D94-D768068AB11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F5AC24C-92F3-5449-81F3-822FA257B2D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9C8A53A-2F8C-2044-B8F9-10278D10142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62E7E34F-71D9-4648-8ED5-76417155F8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93DA93-1DB3-7140-B66C-44CEE3A56B81}"/>
                </a:ext>
              </a:extLst>
            </p:cNvPr>
            <p:cNvCxnSpPr>
              <a:cxnSpLocks/>
              <a:stCxn id="60" idx="4"/>
              <a:endCxn id="10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25506D-5D0E-D549-816C-4E44E9B03036}"/>
                </a:ext>
              </a:extLst>
            </p:cNvPr>
            <p:cNvCxnSpPr>
              <a:cxnSpLocks/>
              <a:stCxn id="61" idx="2"/>
              <a:endCxn id="10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3CFAE79-CB6E-674C-8FD3-EACD71C11859}"/>
                </a:ext>
              </a:extLst>
            </p:cNvPr>
            <p:cNvCxnSpPr>
              <a:cxnSpLocks/>
              <a:stCxn id="58" idx="0"/>
              <a:endCxn id="10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110ED50-F62A-C741-A570-341FB96C0F08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552CBA-390D-B34D-8DED-EB04B17DFE7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D7A226C-9615-C543-9114-C703473C9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F71164E-1F7A-DC4B-8855-406C358F1A6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112D54E-785A-2942-8E1A-2D381DE2C6C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1888EC-E724-6246-B1C4-F47F899BCC8C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15DD24E-291D-C24B-A49A-926C1660CB2D}"/>
                  </a:ext>
                </a:extLst>
              </p:cNvPr>
              <p:cNvCxnSpPr>
                <a:cxnSpLocks/>
                <a:stCxn id="60" idx="6"/>
                <a:endCxn id="10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7CAE79-1B7E-4749-B232-1AE31215C48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CC0C94E-647E-2B46-B751-7EDCC90551B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40BB5951-39BB-4048-96EF-AF4E91EA2A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9BE7764-9BC3-B148-80CC-B0062E07617A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870CF4A-9BC2-4245-A3C9-D563B5247A20}"/>
                </a:ext>
              </a:extLst>
            </p:cNvPr>
            <p:cNvCxnSpPr>
              <a:cxnSpLocks/>
              <a:stCxn id="136" idx="6"/>
              <a:endCxn id="14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B15A64-A646-8F46-ADD8-FF19D948F161}"/>
                </a:ext>
              </a:extLst>
            </p:cNvPr>
            <p:cNvCxnSpPr>
              <a:cxnSpLocks/>
              <a:stCxn id="143" idx="3"/>
              <a:endCxn id="6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CE419BE-C9C6-F94F-9945-82906034D1A5}"/>
                </a:ext>
              </a:extLst>
            </p:cNvPr>
            <p:cNvCxnSpPr>
              <a:cxnSpLocks/>
              <a:stCxn id="143" idx="1"/>
              <a:endCxn id="13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66047AC-F531-3640-A183-7B79C7FBD7E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84D0A1-A50D-B74A-8A98-03B204C0CFAB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8D81DA29-D855-3646-8F21-E1324F0267FF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4F02B93-5CFA-A548-80B8-29D72F36DF96}"/>
                </a:ext>
              </a:extLst>
            </p:cNvPr>
            <p:cNvCxnSpPr>
              <a:cxnSpLocks/>
              <a:stCxn id="141" idx="3"/>
              <a:endCxn id="6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9EA64BD-499B-4D43-BC4D-093AB636ECDC}"/>
                </a:ext>
              </a:extLst>
            </p:cNvPr>
            <p:cNvCxnSpPr>
              <a:cxnSpLocks/>
              <a:stCxn id="141" idx="1"/>
              <a:endCxn id="13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BF4FEC6-CAD0-E741-B930-CFAD9E90C8E9}"/>
                </a:ext>
              </a:extLst>
            </p:cNvPr>
            <p:cNvCxnSpPr>
              <a:cxnSpLocks/>
              <a:stCxn id="141" idx="1"/>
              <a:endCxn id="13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1A53B4CC-524D-454B-BED1-6DDED2A9C128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A5EB5C2C-9031-E640-8A20-3353253A261D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A068614-80DD-064C-843F-E66516BE059A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655C207-47AE-C342-9F8C-72D3F89E73E9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9DD1C074-2B51-D049-BF8A-60486720D0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CF42AF0-45FF-5747-95E5-3957A0194366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CEACC1F-3EF9-354F-BE59-2B6ED10B267B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A4328A4-2474-6641-9BC8-D41D2CAB7E9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C56A5E-4DC8-EF4C-9DB4-7471FEA48158}"/>
                  </a:ext>
                </a:extLst>
              </p:cNvPr>
              <p:cNvSpPr/>
              <p:nvPr/>
            </p:nvSpPr>
            <p:spPr>
              <a:xfrm>
                <a:off x="2396489" y="3655515"/>
                <a:ext cx="5442708" cy="8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de-DE" sz="1798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798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de-DE" sz="1798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C56A5E-4DC8-EF4C-9DB4-7471FEA48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489" y="3655515"/>
                <a:ext cx="5442708" cy="853888"/>
              </a:xfrm>
              <a:prstGeom prst="rect">
                <a:avLst/>
              </a:prstGeom>
              <a:blipFill>
                <a:blip r:embed="rId51"/>
                <a:stretch>
                  <a:fillRect l="-8392" t="-104478" b="-150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04F959-AB30-C446-9395-76E8818EF31B}"/>
                  </a:ext>
                </a:extLst>
              </p:cNvPr>
              <p:cNvSpPr/>
              <p:nvPr/>
            </p:nvSpPr>
            <p:spPr>
              <a:xfrm>
                <a:off x="2502961" y="4497426"/>
                <a:ext cx="3096873" cy="983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GB" sz="1798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𝑇𝑟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04F959-AB30-C446-9395-76E8818EF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61" y="4497426"/>
                <a:ext cx="3096873" cy="983154"/>
              </a:xfrm>
              <a:prstGeom prst="rect">
                <a:avLst/>
              </a:prstGeom>
              <a:blipFill>
                <a:blip r:embed="rId52"/>
                <a:stretch>
                  <a:fillRect l="-50612" t="-207692" b="-2948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72B5EE-9E95-1744-AEED-0461DA2B2F83}"/>
                  </a:ext>
                </a:extLst>
              </p:cNvPr>
              <p:cNvSpPr/>
              <p:nvPr/>
            </p:nvSpPr>
            <p:spPr>
              <a:xfrm>
                <a:off x="2566134" y="5141163"/>
                <a:ext cx="2801857" cy="1037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de-DE" sz="1798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de-DE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𝑇𝑡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72B5EE-9E95-1744-AEED-0461DA2B2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134" y="5141163"/>
                <a:ext cx="2801857" cy="1037720"/>
              </a:xfrm>
              <a:prstGeom prst="rect">
                <a:avLst/>
              </a:prstGeom>
              <a:blipFill>
                <a:blip r:embed="rId53"/>
                <a:stretch>
                  <a:fillRect l="-12217" t="-189157" r="-46606" b="-27710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679B1E2-6E4F-904B-B5CA-FAB389520F1A}"/>
                  </a:ext>
                </a:extLst>
              </p:cNvPr>
              <p:cNvSpPr/>
              <p:nvPr/>
            </p:nvSpPr>
            <p:spPr>
              <a:xfrm>
                <a:off x="9237037" y="3294839"/>
                <a:ext cx="2743200" cy="147732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Lifted operators for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Summing out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Multiplication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Absorption of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GB" dirty="0"/>
              </a:p>
              <a:p>
                <a:pPr marL="12700" lvl="1"/>
                <a:r>
                  <a:rPr lang="en-GB" dirty="0"/>
                  <a:t>➝ Lifting operators of LVE</a:t>
                </a: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679B1E2-6E4F-904B-B5CA-FAB38952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037" y="3294839"/>
                <a:ext cx="2743200" cy="1477328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ectangle 151">
            <a:extLst>
              <a:ext uri="{FF2B5EF4-FFF2-40B4-BE49-F238E27FC236}">
                <a16:creationId xmlns:a16="http://schemas.microsoft.com/office/drawing/2014/main" id="{7ADD13B1-689D-7F49-BE7C-285478DD61EA}"/>
              </a:ext>
            </a:extLst>
          </p:cNvPr>
          <p:cNvSpPr/>
          <p:nvPr/>
        </p:nvSpPr>
        <p:spPr>
          <a:xfrm>
            <a:off x="9237037" y="4920316"/>
            <a:ext cx="274320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Lifting operators to enable the main operators above necessary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D5261-6738-2AF3-C2DD-EE91EFA3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2ED9B-BC7D-12C5-A1C0-64AFF898A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1F03-3FBF-28D6-3EF9-179BEDD21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8E6B6-167E-9855-C867-EB2ABA449B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1914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73F5B-468C-4B62-C0D1-1422F6FB8806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3FD11-9774-064B-B4F4-5A1B6463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27"/>
            <a:ext cx="11087100" cy="936201"/>
          </a:xfrm>
        </p:spPr>
        <p:txBody>
          <a:bodyPr/>
          <a:lstStyle/>
          <a:p>
            <a:pPr algn="l"/>
            <a:r>
              <a:rPr lang="en-GB" sz="2800" dirty="0"/>
              <a:t>Lifted Operators and </a:t>
            </a:r>
            <a:br>
              <a:rPr lang="en-GB" sz="2800" dirty="0"/>
            </a:br>
            <a:r>
              <a:rPr lang="en-GB" sz="2800" dirty="0"/>
              <a:t>Their Preconditions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E1757-5350-C1AC-25A3-C9493D025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87CEC62B-D5A4-614D-BA7B-4F96D7913C58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242D6C7-682B-4141-9D46-E9B668E0989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357331-4943-F34A-B82D-BC633D4DB915}"/>
                  </a:ext>
                </a:extLst>
              </p:cNvPr>
              <p:cNvCxnSpPr>
                <a:cxnSpLocks/>
                <a:stCxn id="56" idx="6"/>
                <a:endCxn id="124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2335D8C-658A-0E46-86C8-9B445D29EF31}"/>
                  </a:ext>
                </a:extLst>
              </p:cNvPr>
              <p:cNvCxnSpPr>
                <a:cxnSpLocks/>
                <a:stCxn id="57" idx="2"/>
                <a:endCxn id="124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B51690-39C2-3A48-953D-9E16479556E7}"/>
                  </a:ext>
                </a:extLst>
              </p:cNvPr>
              <p:cNvCxnSpPr>
                <a:cxnSpLocks/>
                <a:stCxn id="60" idx="0"/>
                <a:endCxn id="124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1728E24-6A3C-7D4D-8144-04EF9453224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7BB287D-B264-3F47-9461-B2BA6FC642EE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61058F6-3AFD-8E49-B05C-E9476413230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1FD2CE65-2634-5840-8A77-037E8752A16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4C0BE9C9-FFFA-7B41-AAA8-511C77C1A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5CFFC65-B57A-1449-BF63-464AB741D45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87AF84B-DA68-4748-AD65-DE8F3A518AD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6C1C92B-EF2B-274A-A096-DF4405C61FDC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2AE2C0D-5325-D046-A5E1-3257E75DEEE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DD27CAF-B2D1-BE4E-91BB-4A78D4F5A4B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7E3AD11-35F6-BE48-969D-03ED4B7C1CA3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B68D7DB-D21A-DD4F-8563-E26FA7020F59}"/>
                </a:ext>
              </a:extLst>
            </p:cNvPr>
            <p:cNvCxnSpPr>
              <a:cxnSpLocks/>
              <a:stCxn id="59" idx="6"/>
              <a:endCxn id="11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5B06FE-5BC6-A94A-BD46-402FF14C43D3}"/>
                </a:ext>
              </a:extLst>
            </p:cNvPr>
            <p:cNvCxnSpPr>
              <a:cxnSpLocks/>
              <a:stCxn id="60" idx="4"/>
              <a:endCxn id="11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5F5024-2D1B-A041-9BCB-1C7040A6FD21}"/>
                </a:ext>
              </a:extLst>
            </p:cNvPr>
            <p:cNvCxnSpPr>
              <a:cxnSpLocks/>
              <a:stCxn id="58" idx="0"/>
              <a:endCxn id="11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7A07BC-DF93-AE4F-A6C8-C204B0558E2C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C1D6AA7-232F-F944-8D94-D768068AB11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F5AC24C-92F3-5449-81F3-822FA257B2D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9C8A53A-2F8C-2044-B8F9-10278D10142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62E7E34F-71D9-4648-8ED5-76417155F8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93DA93-1DB3-7140-B66C-44CEE3A56B81}"/>
                </a:ext>
              </a:extLst>
            </p:cNvPr>
            <p:cNvCxnSpPr>
              <a:cxnSpLocks/>
              <a:stCxn id="60" idx="4"/>
              <a:endCxn id="10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25506D-5D0E-D549-816C-4E44E9B03036}"/>
                </a:ext>
              </a:extLst>
            </p:cNvPr>
            <p:cNvCxnSpPr>
              <a:cxnSpLocks/>
              <a:stCxn id="61" idx="2"/>
              <a:endCxn id="10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3CFAE79-CB6E-674C-8FD3-EACD71C11859}"/>
                </a:ext>
              </a:extLst>
            </p:cNvPr>
            <p:cNvCxnSpPr>
              <a:cxnSpLocks/>
              <a:stCxn id="58" idx="0"/>
              <a:endCxn id="10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110ED50-F62A-C741-A570-341FB96C0F08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552CBA-390D-B34D-8DED-EB04B17DFE7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D7A226C-9615-C543-9114-C703473C9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F71164E-1F7A-DC4B-8855-406C358F1A6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112D54E-785A-2942-8E1A-2D381DE2C6C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1888EC-E724-6246-B1C4-F47F899BCC8C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15DD24E-291D-C24B-A49A-926C1660CB2D}"/>
                  </a:ext>
                </a:extLst>
              </p:cNvPr>
              <p:cNvCxnSpPr>
                <a:cxnSpLocks/>
                <a:stCxn id="60" idx="6"/>
                <a:endCxn id="10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7CAE79-1B7E-4749-B232-1AE31215C48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CC0C94E-647E-2B46-B751-7EDCC90551B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40BB5951-39BB-4048-96EF-AF4E91EA2A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9BE7764-9BC3-B148-80CC-B0062E07617A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870CF4A-9BC2-4245-A3C9-D563B5247A20}"/>
                </a:ext>
              </a:extLst>
            </p:cNvPr>
            <p:cNvCxnSpPr>
              <a:cxnSpLocks/>
              <a:stCxn id="136" idx="6"/>
              <a:endCxn id="14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B15A64-A646-8F46-ADD8-FF19D948F161}"/>
                </a:ext>
              </a:extLst>
            </p:cNvPr>
            <p:cNvCxnSpPr>
              <a:cxnSpLocks/>
              <a:stCxn id="143" idx="3"/>
              <a:endCxn id="6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CE419BE-C9C6-F94F-9945-82906034D1A5}"/>
                </a:ext>
              </a:extLst>
            </p:cNvPr>
            <p:cNvCxnSpPr>
              <a:cxnSpLocks/>
              <a:stCxn id="143" idx="1"/>
              <a:endCxn id="13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66047AC-F531-3640-A183-7B79C7FBD7E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84D0A1-A50D-B74A-8A98-03B204C0CFAB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8D81DA29-D855-3646-8F21-E1324F0267FF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4F02B93-5CFA-A548-80B8-29D72F36DF96}"/>
                </a:ext>
              </a:extLst>
            </p:cNvPr>
            <p:cNvCxnSpPr>
              <a:cxnSpLocks/>
              <a:stCxn id="141" idx="3"/>
              <a:endCxn id="6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9EA64BD-499B-4D43-BC4D-093AB636ECDC}"/>
                </a:ext>
              </a:extLst>
            </p:cNvPr>
            <p:cNvCxnSpPr>
              <a:cxnSpLocks/>
              <a:stCxn id="141" idx="1"/>
              <a:endCxn id="13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BF4FEC6-CAD0-E741-B930-CFAD9E90C8E9}"/>
                </a:ext>
              </a:extLst>
            </p:cNvPr>
            <p:cNvCxnSpPr>
              <a:cxnSpLocks/>
              <a:stCxn id="141" idx="1"/>
              <a:endCxn id="13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1A53B4CC-524D-454B-BED1-6DDED2A9C128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A5EB5C2C-9031-E640-8A20-3353253A261D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A068614-80DD-064C-843F-E66516BE059A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655C207-47AE-C342-9F8C-72D3F89E73E9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9DD1C074-2B51-D049-BF8A-60486720D0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CF42AF0-45FF-5747-95E5-3957A0194366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CEACC1F-3EF9-354F-BE59-2B6ED10B267B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A4328A4-2474-6641-9BC8-D41D2CAB7E9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97FCA4D0-F9BF-6740-A1EC-6CB9D739D652}"/>
              </a:ext>
            </a:extLst>
          </p:cNvPr>
          <p:cNvSpPr txBox="1"/>
          <p:nvPr/>
        </p:nvSpPr>
        <p:spPr>
          <a:xfrm>
            <a:off x="8525372" y="2328746"/>
            <a:ext cx="3435034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390E640-02BF-6148-9984-3DCFF93119E8}"/>
              </a:ext>
            </a:extLst>
          </p:cNvPr>
          <p:cNvSpPr txBox="1"/>
          <p:nvPr/>
        </p:nvSpPr>
        <p:spPr>
          <a:xfrm>
            <a:off x="373476" y="4285538"/>
            <a:ext cx="3634291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F39F1D0-8464-E041-9409-B4D8ECBC59D1}"/>
              </a:ext>
            </a:extLst>
          </p:cNvPr>
          <p:cNvSpPr txBox="1"/>
          <p:nvPr/>
        </p:nvSpPr>
        <p:spPr>
          <a:xfrm>
            <a:off x="6846967" y="4984483"/>
            <a:ext cx="5113439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ground-logical variable </a:t>
            </a:r>
            <a:r>
              <a:rPr lang="en-GB" dirty="0"/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a last resort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 of </a:t>
            </a:r>
            <a:r>
              <a:rPr lang="en-GB" i="1" dirty="0"/>
              <a:t>split</a:t>
            </a:r>
            <a:r>
              <a:rPr lang="en-GB" dirty="0"/>
              <a:t> operation, splitting off all constants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EE38254-0C8A-B34B-9624-2AC2DAE7504F}"/>
              </a:ext>
            </a:extLst>
          </p:cNvPr>
          <p:cNvSpPr txBox="1"/>
          <p:nvPr/>
        </p:nvSpPr>
        <p:spPr>
          <a:xfrm>
            <a:off x="5806399" y="2328746"/>
            <a:ext cx="2378743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B1C4C3A-0EC4-4C43-BD9E-5CCDECF59322}"/>
              </a:ext>
            </a:extLst>
          </p:cNvPr>
          <p:cNvSpPr txBox="1"/>
          <p:nvPr/>
        </p:nvSpPr>
        <p:spPr>
          <a:xfrm>
            <a:off x="358848" y="2098038"/>
            <a:ext cx="5177688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797B29C-3E8C-FB45-A76F-C97CA18F6525}"/>
              </a:ext>
            </a:extLst>
          </p:cNvPr>
          <p:cNvSpPr txBox="1"/>
          <p:nvPr/>
        </p:nvSpPr>
        <p:spPr>
          <a:xfrm>
            <a:off x="373477" y="5513139"/>
            <a:ext cx="623943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3BCC7-5515-7C98-ABF8-38C310E14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4CF7-4FC7-A546-81A8-7839AD1CD0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71F44-7EE0-1BB0-3EB5-5BE6E8AF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6934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For the different possible groundings of common logical variables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r>
                  <a:rPr lang="en-GB" dirty="0"/>
                  <a:t>, the same number of groundings of exclusive logical variables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exist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contains logical variables that are eliminated </a:t>
                </a:r>
                <a:br>
                  <a:rPr lang="en-GB" dirty="0"/>
                </a:br>
                <a:r>
                  <a:rPr lang="en-GB" dirty="0"/>
                  <a:t>during a sum-out operation or the logical variable to count</a:t>
                </a:r>
              </a:p>
              <a:p>
                <a:r>
                  <a:rPr lang="en-GB" dirty="0"/>
                  <a:t>Trivial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For each possible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which is just one, </a:t>
                </a:r>
                <a:br>
                  <a:rPr lang="en-GB" dirty="0"/>
                </a:br>
                <a:r>
                  <a:rPr lang="en-GB" dirty="0"/>
                  <a:t>namely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there are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One lifted sum-out operation replaces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 operations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600" t="-2486" b="-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FD5B0B70-7856-E44E-ABD4-A70A7C225E6F}"/>
              </a:ext>
            </a:extLst>
          </p:cNvPr>
          <p:cNvGrpSpPr/>
          <p:nvPr/>
        </p:nvGrpSpPr>
        <p:grpSpPr>
          <a:xfrm>
            <a:off x="9045767" y="4340217"/>
            <a:ext cx="1172686" cy="1597428"/>
            <a:chOff x="6229311" y="3256865"/>
            <a:chExt cx="1172686" cy="1597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EA4D6C4-DCA5-5D44-823E-469EDBFC7594}"/>
                    </a:ext>
                  </a:extLst>
                </p:cNvPr>
                <p:cNvSpPr txBox="1"/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0F0EE9-5252-264D-AC0C-E8E58F0CC6B9}"/>
                    </a:ext>
                  </a:extLst>
                </p:cNvPr>
                <p:cNvSpPr txBox="1"/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43423C-B10D-8547-ABCE-4B7C4CF63C60}"/>
                </a:ext>
              </a:extLst>
            </p:cNvPr>
            <p:cNvCxnSpPr>
              <a:cxnSpLocks/>
              <a:stCxn id="44" idx="0"/>
              <a:endCxn id="38" idx="4"/>
            </p:cNvCxnSpPr>
            <p:nvPr/>
          </p:nvCxnSpPr>
          <p:spPr>
            <a:xfrm flipV="1">
              <a:off x="6815655" y="3646378"/>
              <a:ext cx="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258BA0-A5BD-584A-BECA-F57940E5E9A0}"/>
                </a:ext>
              </a:extLst>
            </p:cNvPr>
            <p:cNvCxnSpPr>
              <a:cxnSpLocks/>
              <a:stCxn id="44" idx="2"/>
              <a:endCxn id="39" idx="0"/>
            </p:cNvCxnSpPr>
            <p:nvPr/>
          </p:nvCxnSpPr>
          <p:spPr>
            <a:xfrm flipH="1">
              <a:off x="6815654" y="4125628"/>
              <a:ext cx="1" cy="339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BC945CA-B427-754F-A573-FB7A14FFD76F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AC3987-1444-6147-9B98-53A05B67ED15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2AADD76-B548-2143-B6E0-339FC721FACE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A93D49-A2E9-7945-96EF-9784CC11B03C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A25EEDA3-34FA-C444-9BFA-313DF665405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1D2583-F3C1-2042-ACD1-80288A91C55D}"/>
              </a:ext>
            </a:extLst>
          </p:cNvPr>
          <p:cNvGrpSpPr/>
          <p:nvPr/>
        </p:nvGrpSpPr>
        <p:grpSpPr>
          <a:xfrm>
            <a:off x="7685406" y="2465318"/>
            <a:ext cx="4174620" cy="1590638"/>
            <a:chOff x="4875826" y="2932580"/>
            <a:chExt cx="4174620" cy="159063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7269B1-A7FD-D043-AE68-1B2B5E5FCF3F}"/>
                </a:ext>
              </a:extLst>
            </p:cNvPr>
            <p:cNvGrpSpPr/>
            <p:nvPr/>
          </p:nvGrpSpPr>
          <p:grpSpPr>
            <a:xfrm>
              <a:off x="6212648" y="2932580"/>
              <a:ext cx="1276467" cy="1590638"/>
              <a:chOff x="6235995" y="3256865"/>
              <a:chExt cx="1276467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57AFB28C-559D-3E40-91E3-DA103C223463}"/>
                      </a:ext>
                    </a:extLst>
                  </p:cNvPr>
                  <p:cNvSpPr txBox="1"/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C802DAC-00E1-944F-9196-D2B1A46C3B4B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E2461FD-C85C-E249-9E4F-768A73170DE2}"/>
                  </a:ext>
                </a:extLst>
              </p:cNvPr>
              <p:cNvCxnSpPr>
                <a:cxnSpLocks/>
                <a:stCxn id="65" idx="0"/>
                <a:endCxn id="60" idx="4"/>
              </p:cNvCxnSpPr>
              <p:nvPr/>
            </p:nvCxnSpPr>
            <p:spPr>
              <a:xfrm flipV="1">
                <a:off x="6874228" y="3646378"/>
                <a:ext cx="1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5285B51-0821-A342-9F1B-FBF309773C66}"/>
                  </a:ext>
                </a:extLst>
              </p:cNvPr>
              <p:cNvCxnSpPr>
                <a:cxnSpLocks/>
                <a:stCxn id="65" idx="2"/>
                <a:endCxn id="61" idx="0"/>
              </p:cNvCxnSpPr>
              <p:nvPr/>
            </p:nvCxnSpPr>
            <p:spPr>
              <a:xfrm>
                <a:off x="6874228" y="4125628"/>
                <a:ext cx="1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80C904C6-D232-3641-84A5-F8206164984B}"/>
                  </a:ext>
                </a:extLst>
              </p:cNvPr>
              <p:cNvGrpSpPr/>
              <p:nvPr/>
            </p:nvGrpSpPr>
            <p:grpSpPr>
              <a:xfrm>
                <a:off x="6574660" y="3981628"/>
                <a:ext cx="371568" cy="311618"/>
                <a:chOff x="6574660" y="3981628"/>
                <a:chExt cx="371568" cy="311618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C380B92-A6FD-3047-8CAB-1589A76BF2A2}"/>
                    </a:ext>
                  </a:extLst>
                </p:cNvPr>
                <p:cNvSpPr/>
                <p:nvPr/>
              </p:nvSpPr>
              <p:spPr>
                <a:xfrm>
                  <a:off x="6802228" y="3981628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1AAED45B-362C-7440-A6EE-095B6FEA41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123550-92E2-AA48-ADF8-2E2AA594F0AC}"/>
                    </a:ext>
                  </a:extLst>
                </p:cNvPr>
                <p:cNvSpPr txBox="1"/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573E7B-6748-DE48-BE7F-E0E7CE0C5DCC}"/>
                </a:ext>
              </a:extLst>
            </p:cNvPr>
            <p:cNvCxnSpPr>
              <a:cxnSpLocks/>
              <a:stCxn id="52" idx="0"/>
              <a:endCxn id="60" idx="3"/>
            </p:cNvCxnSpPr>
            <p:nvPr/>
          </p:nvCxnSpPr>
          <p:spPr>
            <a:xfrm flipV="1">
              <a:off x="5510350" y="3265050"/>
              <a:ext cx="1072309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D026B2-9EF2-5242-9978-CC7F6B261D40}"/>
                </a:ext>
              </a:extLst>
            </p:cNvPr>
            <p:cNvCxnSpPr>
              <a:cxnSpLocks/>
              <a:stCxn id="52" idx="2"/>
              <a:endCxn id="49" idx="0"/>
            </p:cNvCxnSpPr>
            <p:nvPr/>
          </p:nvCxnSpPr>
          <p:spPr>
            <a:xfrm flipH="1">
              <a:off x="5510318" y="3801343"/>
              <a:ext cx="32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5263B16-F6A9-2145-8B92-A7A6E4ABF121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4F69C4B-6013-8445-B2BD-CE333E23D63C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3A33C55-605C-0143-AE9E-9417C02CA7B7}"/>
                    </a:ext>
                  </a:extLst>
                </p:cNvPr>
                <p:cNvSpPr txBox="1"/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30D9D-7611-A149-952E-C88232E75574}"/>
                </a:ext>
              </a:extLst>
            </p:cNvPr>
            <p:cNvCxnSpPr>
              <a:cxnSpLocks/>
              <a:stCxn id="57" idx="0"/>
              <a:endCxn id="60" idx="5"/>
            </p:cNvCxnSpPr>
            <p:nvPr/>
          </p:nvCxnSpPr>
          <p:spPr>
            <a:xfrm flipH="1" flipV="1">
              <a:off x="7119104" y="3265050"/>
              <a:ext cx="128175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9430928-BD10-0D43-9958-3EB93EE14EF2}"/>
                </a:ext>
              </a:extLst>
            </p:cNvPr>
            <p:cNvCxnSpPr>
              <a:cxnSpLocks/>
              <a:stCxn id="57" idx="2"/>
              <a:endCxn id="54" idx="0"/>
            </p:cNvCxnSpPr>
            <p:nvPr/>
          </p:nvCxnSpPr>
          <p:spPr>
            <a:xfrm>
              <a:off x="8400859" y="3801343"/>
              <a:ext cx="1436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1844E1C-0001-894A-A56A-9226AF31F8A1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650D0EC-759D-7745-9851-64E9ABF3A59A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8353668-2AD9-F143-AE20-9545325DB862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C1CD1-2B03-BF24-B407-A43F99F25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5907-21FF-FE44-0D7B-21A368591E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73A02-85F0-A7EC-71B4-89B58D095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916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Formal Definition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187D2-2124-0BC2-12D8-6BBF23736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670A0-7214-CD8E-A439-10A20C8231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26</a:t>
            </a:fld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More general: 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exist for the different possible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set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3"/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 function</a:t>
                </a:r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, for any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b="0" dirty="0"/>
                  <a:t> and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b="0" dirty="0"/>
                  <a:t>, 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b="0" dirty="0"/>
                  <a:t>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coun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⋈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3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Count-normalisation</a:t>
                </a:r>
                <a:r>
                  <a:rPr lang="en-GB" dirty="0"/>
                  <a:t>: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iff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s.t.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Conditional count of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given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600" t="-2210" b="-11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B80D3-D2C6-408D-B303-4AC3EEFA3D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44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E433-60C9-3D42-A75F-B6BC29D7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𝒀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𝑎𝑙𝑖𝑐𝑒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𝑏𝑜𝑏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Not count-normalised: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2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/>
              <p:nvPr/>
            </p:nvSpPr>
            <p:spPr>
              <a:xfrm>
                <a:off x="4157023" y="3652713"/>
                <a:ext cx="4748894" cy="757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/>
                <a:r>
                  <a:rPr lang="en-GB" sz="2000" dirty="0"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m:rPr>
                        <m:aln/>
                      </m:rP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23" y="3652713"/>
                <a:ext cx="4748894" cy="757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/>
              <p:nvPr/>
            </p:nvSpPr>
            <p:spPr>
              <a:xfrm>
                <a:off x="1199697" y="3652712"/>
                <a:ext cx="3137806" cy="757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697" y="3652712"/>
                <a:ext cx="3137806" cy="7575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/>
              <p:nvPr/>
            </p:nvSpPr>
            <p:spPr>
              <a:xfrm>
                <a:off x="8402676" y="4936680"/>
                <a:ext cx="3428999" cy="96795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:r>
                  <a:rPr lang="en-GB" dirty="0"/>
                  <a:t>Adding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 leads to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676" y="4936680"/>
                <a:ext cx="3428999" cy="9679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/>
              <p:nvPr/>
            </p:nvSpPr>
            <p:spPr>
              <a:xfrm>
                <a:off x="1295496" y="4317895"/>
                <a:ext cx="3137806" cy="413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96" y="4317895"/>
                <a:ext cx="3137806" cy="4135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/>
              <p:nvPr/>
            </p:nvSpPr>
            <p:spPr>
              <a:xfrm>
                <a:off x="1173570" y="4639072"/>
                <a:ext cx="3137806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70" y="4639072"/>
                <a:ext cx="3137806" cy="400174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/>
              <p:nvPr/>
            </p:nvSpPr>
            <p:spPr>
              <a:xfrm>
                <a:off x="1798000" y="4945238"/>
                <a:ext cx="16755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00" y="4945238"/>
                <a:ext cx="167558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/>
              <p:nvPr/>
            </p:nvSpPr>
            <p:spPr>
              <a:xfrm>
                <a:off x="5160286" y="4317959"/>
                <a:ext cx="3749220" cy="41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286" y="4317959"/>
                <a:ext cx="3749220" cy="4135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/>
              <p:nvPr/>
            </p:nvSpPr>
            <p:spPr>
              <a:xfrm>
                <a:off x="4174441" y="4628819"/>
                <a:ext cx="4748894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441" y="4628819"/>
                <a:ext cx="4748894" cy="400174"/>
              </a:xfrm>
              <a:prstGeom prst="rect">
                <a:avLst/>
              </a:prstGeom>
              <a:blipFill>
                <a:blip r:embed="rId10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/>
              <p:nvPr/>
            </p:nvSpPr>
            <p:spPr>
              <a:xfrm>
                <a:off x="5001846" y="4927812"/>
                <a:ext cx="26003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846" y="4927812"/>
                <a:ext cx="260032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79D-D499-8677-7442-FB6014349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44C6C71-2A98-491D-4083-988010E67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2D3E46-E9DD-4143-C6C3-8D49BADF0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09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0281-FE82-C749-820C-EC8A1815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048672" cy="45842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Summing out transforms the current 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Removes a PRV from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Effect on logical variables :</a:t>
                </a:r>
              </a:p>
              <a:p>
                <a:pPr lvl="1"/>
                <a:r>
                  <a:rPr lang="en-GB" dirty="0"/>
                  <a:t>Number of logical variables decreases over the whole LVE run for one query</a:t>
                </a:r>
              </a:p>
              <a:p>
                <a:pPr lvl="1"/>
                <a:r>
                  <a:rPr lang="en-GB" dirty="0"/>
                  <a:t>Until only propositional random variables and CRVs (counted logical variables are bound) are left</a:t>
                </a:r>
                <a:br>
                  <a:rPr lang="en-GB" dirty="0"/>
                </a:br>
                <a:r>
                  <a:rPr lang="en-GB" dirty="0"/>
                  <a:t>➝ Standard variable elimination</a:t>
                </a:r>
              </a:p>
              <a:p>
                <a:r>
                  <a:rPr lang="en-GB" dirty="0"/>
                  <a:t>Preconditions act as a filter on possible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operations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048672" cy="4584266"/>
              </a:xfrm>
              <a:blipFill>
                <a:blip r:embed="rId2"/>
                <a:stretch>
                  <a:fillRect l="-2720" t="-1934" r="-33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19791DC-BE83-BD44-BD12-BAE0A4AB1B39}"/>
              </a:ext>
            </a:extLst>
          </p:cNvPr>
          <p:cNvSpPr txBox="1"/>
          <p:nvPr/>
        </p:nvSpPr>
        <p:spPr>
          <a:xfrm>
            <a:off x="6738982" y="3852566"/>
            <a:ext cx="367749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D913E-1982-B84E-A678-65AC485AF7DA}"/>
              </a:ext>
            </a:extLst>
          </p:cNvPr>
          <p:cNvSpPr txBox="1"/>
          <p:nvPr/>
        </p:nvSpPr>
        <p:spPr>
          <a:xfrm>
            <a:off x="6724354" y="1665066"/>
            <a:ext cx="5204294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C98C-22B9-B2ED-5B2B-0B81741C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DB319-D068-59BA-53D7-5B2488F681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4AC9F-A2E9-FC0E-78F2-3E28D908C4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73600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0" dirty="0"/>
                  <a:t> occurring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 for summing out</a:t>
                </a:r>
              </a:p>
              <a:p>
                <a:r>
                  <a:rPr lang="en-GB" dirty="0"/>
                  <a:t>Preconditions: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count-normalised w.r.t.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𝑒𝑥𝑐𝑙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(concatenation of two sequences)</a:t>
                </a: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𝑀𝑢𝑙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…,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sum</m:t>
                            </m:r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out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2762" b="-193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4023CD-E6AF-8041-99DD-3D1A56F89970}"/>
                  </a:ext>
                </a:extLst>
              </p:cNvPr>
              <p:cNvSpPr txBox="1"/>
              <p:nvPr/>
            </p:nvSpPr>
            <p:spPr>
              <a:xfrm>
                <a:off x="8727866" y="1480198"/>
                <a:ext cx="3103809" cy="167199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Multinomial coefficient to eliminate CRVs correctly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num>
                                  <m:den>
                                    <m:nary>
                                      <m:naryPr>
                                        <m:chr m:val="∏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!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𝑜𝑡h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4023CD-E6AF-8041-99DD-3D1A56F8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866" y="1480198"/>
                <a:ext cx="3103809" cy="1671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D5B67-A4A7-86B9-56A0-05620A5EA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639C-7EE8-6064-9F3A-26AB62A2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03F3-5AA1-E758-DB18-F6B9C9BBF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717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Query Answering Problem (as before)</a:t>
                </a:r>
              </a:p>
              <a:p>
                <a:pPr lvl="1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</a:t>
                </a:r>
                <a:r>
                  <a:rPr lang="en-GB" dirty="0">
                    <a:solidFill>
                      <a:schemeClr val="tx1"/>
                    </a:solidFill>
                  </a:rPr>
                  <a:t>a model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representing </a:t>
                </a:r>
                <a:r>
                  <a:rPr lang="en-GB" dirty="0"/>
                  <a:t>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b="0" i="1" smtClean="0"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i="1">
                        <a:latin typeface="Cambria Math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=[2,2]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 r="-1371" b="-6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993670-46EC-D645-A6D0-F6B1FCAF4F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0" y="3213943"/>
            <a:ext cx="5441950" cy="3527425"/>
          </a:xfrm>
        </p:spPr>
        <p:txBody>
          <a:bodyPr/>
          <a:lstStyle/>
          <a:p>
            <a:r>
              <a:rPr lang="en-GB" dirty="0"/>
              <a:t>Model: either parfactor model or MLN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FF3E91-48DC-714D-ABA7-0553629E523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BF086B-C1A0-2549-AB0A-18C8E1F36800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F1BFBA-A4A6-3A4F-A773-0C534C15417E}"/>
                  </a:ext>
                </a:extLst>
              </p:cNvPr>
              <p:cNvCxnSpPr>
                <a:cxnSpLocks/>
                <a:stCxn id="47" idx="6"/>
                <a:endCxn id="7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372D97-7172-4243-8D93-7DFBCCE1D8B4}"/>
                  </a:ext>
                </a:extLst>
              </p:cNvPr>
              <p:cNvCxnSpPr>
                <a:cxnSpLocks/>
                <a:stCxn id="48" idx="2"/>
                <a:endCxn id="79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C892C3-D028-1D44-9EDD-2555BEAA0FEE}"/>
                  </a:ext>
                </a:extLst>
              </p:cNvPr>
              <p:cNvCxnSpPr>
                <a:cxnSpLocks/>
                <a:stCxn id="51" idx="0"/>
                <a:endCxn id="79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D648432-F9B1-A144-96FD-EF8F660C13AC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D36EC5A-5E5B-C04C-861C-7FBAAB2EF7A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02875B3C-C6C4-724A-833C-D441C9D8F85E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E37841D2-60CA-FD47-B6BF-444C07B97AD2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8DC2CD65-E511-3246-81A5-7FDE302C6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6C7E26E-46E0-8043-9951-E4708532CC7F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D09D219-563D-BD45-96BF-D1D8B755089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894329-2203-1E46-8748-0BB428001969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C2478D2-7632-6B4E-ACB6-DFA837AACAF0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8E7DFF3-090D-5145-9DC9-BF09A972E5A9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3ADA80E-44DB-634D-8D34-A3C9D50FA83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2245743-1229-4645-9A46-C75681C86EB9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4B36D71-F464-B849-ABE7-AE441153BAE6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7A58C5F-7851-7C4D-A05C-DB5B55C3D272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E1D47B-F2F5-794B-BC2C-2628279B8A37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D8D252F-8127-B543-A0DB-9E2A8F7B97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72A6E23-CBD7-3A4A-8732-45F16B6E5B0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D7CB43F-AA64-5B40-A0A4-CC83F89CBF8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DC8B9B4-BF2D-B044-86DD-2678EC0AE1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6DE98D-EE4B-4142-BEA7-F6330AFF2E52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523E21-7238-9E4D-B71F-FE44F5651A5B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E70429-4A34-DB41-A855-2BF5DA65AEF8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45BCF06-3333-1B4C-921E-C0DE9C39E540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CE8D3EA-398A-C242-9A30-84224852B0D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3D43316-19C3-EC44-8B4C-689EE1B38FC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454658B-6305-AC43-B7FC-578C2EC99098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45DDDF6-7EFD-7C4B-BF0D-DF3E4A5D34E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F3CE21-4E73-274D-9BB3-919258191E66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53CA7BD-EB3A-CB4D-97E2-FEF24B24C21E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19E97FE-B5DD-D743-A11D-BC2A8ABBBC4F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ABC535D-B48E-6048-B229-5EC70BEF9EF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FCD86A9C-C057-1446-8C48-AB8928E13C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C0223F-0E8E-6847-AF83-AECB9B76EF8B}"/>
              </a:ext>
            </a:extLst>
          </p:cNvPr>
          <p:cNvGrpSpPr/>
          <p:nvPr/>
        </p:nvGrpSpPr>
        <p:grpSpPr>
          <a:xfrm>
            <a:off x="6256314" y="2214619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81A5F6D-9508-1E4C-8547-17EF4E4FD83F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4A40923-C4F8-AE49-8DA3-9BC867F6900C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4E11E-C6B6-6639-4284-3875D1B80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7817-2B14-FBA4-0968-F51728EAC9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59C8A-4EC0-DCDE-3F83-ABEBE0F86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42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A444-730F-6744-8EB2-DD09D572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8829540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Operator for multiplication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 1: PRV to sum out may only appear in one parfactor</a:t>
                </a:r>
              </a:p>
              <a:p>
                <a:r>
                  <a:rPr lang="en-GB" dirty="0"/>
                  <a:t>Multiply two parfactors</a:t>
                </a:r>
              </a:p>
              <a:p>
                <a:pPr lvl="1"/>
                <a:r>
                  <a:rPr lang="en-GB" dirty="0"/>
                  <a:t>Still a join over arguments and a product of potentials</a:t>
                </a:r>
              </a:p>
              <a:p>
                <a:pPr lvl="1"/>
                <a:r>
                  <a:rPr lang="en-GB" dirty="0"/>
                  <a:t>Since two parfactors represent two (different) sets of grounded factors, lifted multiplication has to work as a representative multiplication for those two sets</a:t>
                </a:r>
              </a:p>
              <a:p>
                <a:pPr lvl="2"/>
                <a:r>
                  <a:rPr lang="en-GB" dirty="0"/>
                  <a:t>Easy case: </a:t>
                </a:r>
                <a:br>
                  <a:rPr lang="en-GB" dirty="0"/>
                </a:br>
                <a:r>
                  <a:rPr lang="en-GB" dirty="0"/>
                  <a:t>1-to-1 correspondence between groundings of those parfactors</a:t>
                </a:r>
              </a:p>
              <a:p>
                <a:pPr lvl="2"/>
                <a:r>
                  <a:rPr lang="en-GB" i="1" dirty="0">
                    <a:solidFill>
                      <a:schemeClr val="accent2"/>
                    </a:solidFill>
                  </a:rPr>
                  <a:t>But, what happens if the number of represented factors differ?</a:t>
                </a:r>
              </a:p>
              <a:p>
                <a:pPr lvl="3"/>
                <a:r>
                  <a:rPr lang="en-GB" dirty="0"/>
                  <a:t>1-to-m correspondence</a:t>
                </a:r>
              </a:p>
              <a:p>
                <a:pPr lvl="3"/>
                <a:r>
                  <a:rPr lang="en-GB" dirty="0"/>
                  <a:t>n-to-m correspondence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8829540" cy="4584266"/>
              </a:xfrm>
              <a:blipFill>
                <a:blip r:embed="rId2"/>
                <a:stretch>
                  <a:fillRect l="-2009" t="-2486" r="-11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0740095-F928-A649-9864-CBE48831F064}"/>
              </a:ext>
            </a:extLst>
          </p:cNvPr>
          <p:cNvSpPr txBox="1"/>
          <p:nvPr/>
        </p:nvSpPr>
        <p:spPr>
          <a:xfrm>
            <a:off x="9452932" y="1665066"/>
            <a:ext cx="2378743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6697B-E9BD-8E98-F2D7-1E80F9463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BA7F4-0F6A-EF6D-9844-9697BC19FE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17CC5-9919-67EA-C4CD-D36695006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5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AC15-79BD-2445-A5C2-B1C09B80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Trivial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1-to-1</a:t>
                </a:r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01359E6-AAC1-264F-8E93-8CABC366AE86}"/>
              </a:ext>
            </a:extLst>
          </p:cNvPr>
          <p:cNvGrpSpPr/>
          <p:nvPr/>
        </p:nvGrpSpPr>
        <p:grpSpPr>
          <a:xfrm>
            <a:off x="6171285" y="2166608"/>
            <a:ext cx="5660390" cy="3739306"/>
            <a:chOff x="1600200" y="2087563"/>
            <a:chExt cx="5943600" cy="4086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8F8EC-B3EF-F24C-8BFE-4703641D1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658"/>
            <a:stretch/>
          </p:blipFill>
          <p:spPr>
            <a:xfrm>
              <a:off x="1600200" y="2087563"/>
              <a:ext cx="5943600" cy="402162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211ADC-FC17-644C-BDBD-21E31250B0F8}"/>
                </a:ext>
              </a:extLst>
            </p:cNvPr>
            <p:cNvGrpSpPr/>
            <p:nvPr/>
          </p:nvGrpSpPr>
          <p:grpSpPr>
            <a:xfrm>
              <a:off x="2670672" y="2093425"/>
              <a:ext cx="318463" cy="403658"/>
              <a:chOff x="2662651" y="2093425"/>
              <a:chExt cx="318463" cy="4036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73EB6D-7174-1C47-B103-C0A771B165A7}"/>
                  </a:ext>
                </a:extLst>
              </p:cNvPr>
              <p:cNvSpPr/>
              <p:nvPr/>
            </p:nvSpPr>
            <p:spPr>
              <a:xfrm>
                <a:off x="2716408" y="220815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BD1458-2AF4-914A-B127-9C10C9B03602}"/>
                </a:ext>
              </a:extLst>
            </p:cNvPr>
            <p:cNvGrpSpPr/>
            <p:nvPr/>
          </p:nvGrpSpPr>
          <p:grpSpPr>
            <a:xfrm>
              <a:off x="2478039" y="4295731"/>
              <a:ext cx="318463" cy="403658"/>
              <a:chOff x="2662651" y="2093425"/>
              <a:chExt cx="318463" cy="40365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8CBE1D7-C4B7-FD49-8626-3D36446926D4}"/>
                  </a:ext>
                </a:extLst>
              </p:cNvPr>
              <p:cNvSpPr/>
              <p:nvPr/>
            </p:nvSpPr>
            <p:spPr>
              <a:xfrm>
                <a:off x="2740587" y="2216179"/>
                <a:ext cx="148004" cy="147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C50E4F-EC4F-1F41-A626-824F7E3BB25D}"/>
                </a:ext>
              </a:extLst>
            </p:cNvPr>
            <p:cNvGrpSpPr/>
            <p:nvPr/>
          </p:nvGrpSpPr>
          <p:grpSpPr>
            <a:xfrm>
              <a:off x="2670672" y="2510911"/>
              <a:ext cx="318463" cy="403658"/>
              <a:chOff x="2662651" y="2093425"/>
              <a:chExt cx="318463" cy="40365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E4A240-33A2-0F4A-9E4A-F65D3F158FD3}"/>
                  </a:ext>
                </a:extLst>
              </p:cNvPr>
              <p:cNvSpPr/>
              <p:nvPr/>
            </p:nvSpPr>
            <p:spPr>
              <a:xfrm>
                <a:off x="2726409" y="2197130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01FE21-5873-8F4C-A8EE-04558839EDC0}"/>
                </a:ext>
              </a:extLst>
            </p:cNvPr>
            <p:cNvGrpSpPr/>
            <p:nvPr/>
          </p:nvGrpSpPr>
          <p:grpSpPr>
            <a:xfrm>
              <a:off x="2494081" y="5770745"/>
              <a:ext cx="318463" cy="403658"/>
              <a:chOff x="2662651" y="2093425"/>
              <a:chExt cx="318463" cy="40365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188657E-4AA9-9641-ACDD-5AF5A2D5808B}"/>
                  </a:ext>
                </a:extLst>
              </p:cNvPr>
              <p:cNvSpPr/>
              <p:nvPr/>
            </p:nvSpPr>
            <p:spPr>
              <a:xfrm>
                <a:off x="2723075" y="219427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948167-17E6-F34A-8CDF-883E29036B05}"/>
                </a:ext>
              </a:extLst>
            </p:cNvPr>
            <p:cNvGrpSpPr/>
            <p:nvPr/>
          </p:nvGrpSpPr>
          <p:grpSpPr>
            <a:xfrm>
              <a:off x="2670672" y="3248418"/>
              <a:ext cx="318463" cy="403658"/>
              <a:chOff x="2662651" y="2093425"/>
              <a:chExt cx="318463" cy="40365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0E1CD7F-FDCE-7949-9158-F145C8987DEF}"/>
                  </a:ext>
                </a:extLst>
              </p:cNvPr>
              <p:cNvSpPr/>
              <p:nvPr/>
            </p:nvSpPr>
            <p:spPr>
              <a:xfrm>
                <a:off x="2726409" y="2197173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/>
              <p:nvPr/>
            </p:nvSpPr>
            <p:spPr>
              <a:xfrm>
                <a:off x="1892960" y="3333088"/>
                <a:ext cx="2202522" cy="202940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corresponding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60" y="3333088"/>
                <a:ext cx="2202522" cy="20294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B07B40-AA0A-F54F-B7D6-2E5BCAAF8955}"/>
              </a:ext>
            </a:extLst>
          </p:cNvPr>
          <p:cNvSpPr txBox="1"/>
          <p:nvPr/>
        </p:nvSpPr>
        <p:spPr>
          <a:xfrm>
            <a:off x="3560974" y="6293487"/>
            <a:ext cx="5980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2013.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B82C-6C36-34BA-66FB-982A678B1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EA67D4-077B-DD96-7DA8-73A3231796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A55599-5A86-FB9A-1921-728BF8002D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203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Multiplication: More General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Scaling</a:t>
                </a:r>
                <a:r>
                  <a:rPr lang="en-GB" dirty="0"/>
                  <a:t> necessary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371" t="-11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/>
              <p:nvPr/>
            </p:nvSpPr>
            <p:spPr>
              <a:xfrm>
                <a:off x="466787" y="3913348"/>
                <a:ext cx="2576719" cy="175240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corresponding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7" y="3913348"/>
                <a:ext cx="2576719" cy="1752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50FC45A6-D559-8D4D-8D32-7397B6BC33EB}"/>
              </a:ext>
            </a:extLst>
          </p:cNvPr>
          <p:cNvGrpSpPr/>
          <p:nvPr/>
        </p:nvGrpSpPr>
        <p:grpSpPr>
          <a:xfrm>
            <a:off x="3043507" y="3592612"/>
            <a:ext cx="8788168" cy="2393877"/>
            <a:chOff x="177916" y="3651323"/>
            <a:chExt cx="8788168" cy="2393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8D84D0-2EEC-6046-9486-29AEBA0F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6329"/>
            <a:stretch/>
          </p:blipFill>
          <p:spPr>
            <a:xfrm>
              <a:off x="177916" y="3651323"/>
              <a:ext cx="8788168" cy="23938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88EA82-C4EB-C249-9D52-0FB53AC0ACA6}"/>
                </a:ext>
              </a:extLst>
            </p:cNvPr>
            <p:cNvSpPr/>
            <p:nvPr/>
          </p:nvSpPr>
          <p:spPr>
            <a:xfrm>
              <a:off x="4704080" y="3728720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17394-DEC0-6948-8A3E-9C3C51BE7672}"/>
                </a:ext>
              </a:extLst>
            </p:cNvPr>
            <p:cNvSpPr/>
            <p:nvPr/>
          </p:nvSpPr>
          <p:spPr>
            <a:xfrm>
              <a:off x="4515485" y="4217097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C5CA6-A7D6-F547-A10E-AC8D045DD24E}"/>
                </a:ext>
              </a:extLst>
            </p:cNvPr>
            <p:cNvSpPr/>
            <p:nvPr/>
          </p:nvSpPr>
          <p:spPr>
            <a:xfrm>
              <a:off x="4515485" y="4658557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A82490-9448-194B-B502-38E2A4F1D0F5}"/>
                </a:ext>
              </a:extLst>
            </p:cNvPr>
            <p:cNvSpPr/>
            <p:nvPr/>
          </p:nvSpPr>
          <p:spPr>
            <a:xfrm>
              <a:off x="4535805" y="5330464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501C3D-F372-384A-BC6C-EBC90C700F59}"/>
                </a:ext>
              </a:extLst>
            </p:cNvPr>
            <p:cNvSpPr/>
            <p:nvPr/>
          </p:nvSpPr>
          <p:spPr>
            <a:xfrm>
              <a:off x="4535805" y="5771924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247F41-F5A5-924A-8975-81B692579F52}"/>
                </a:ext>
              </a:extLst>
            </p:cNvPr>
            <p:cNvGrpSpPr/>
            <p:nvPr/>
          </p:nvGrpSpPr>
          <p:grpSpPr>
            <a:xfrm>
              <a:off x="1102042" y="3704246"/>
              <a:ext cx="276038" cy="307777"/>
              <a:chOff x="1081723" y="4342788"/>
              <a:chExt cx="276038" cy="30777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21E2FF-716F-F143-9149-CD18F00983F4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69E205-0F29-014D-8A28-8D5D934CBE56}"/>
                </a:ext>
              </a:extLst>
            </p:cNvPr>
            <p:cNvGrpSpPr/>
            <p:nvPr/>
          </p:nvGrpSpPr>
          <p:grpSpPr>
            <a:xfrm>
              <a:off x="1086802" y="4344097"/>
              <a:ext cx="276038" cy="307777"/>
              <a:chOff x="1081723" y="4342788"/>
              <a:chExt cx="276038" cy="30777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320BB2-C7B0-3340-A29D-721C3697CEFC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E31627-CD47-0D47-94E4-B7FA0129DEE8}"/>
                </a:ext>
              </a:extLst>
            </p:cNvPr>
            <p:cNvGrpSpPr/>
            <p:nvPr/>
          </p:nvGrpSpPr>
          <p:grpSpPr>
            <a:xfrm>
              <a:off x="1135898" y="5473244"/>
              <a:ext cx="276038" cy="307777"/>
              <a:chOff x="1081723" y="4342788"/>
              <a:chExt cx="276038" cy="30777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69C36E-4B81-9142-A2D7-21FBDE06A73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3A6BE1-C7F9-6F45-BB07-387F28E2B815}"/>
                </a:ext>
              </a:extLst>
            </p:cNvPr>
            <p:cNvGrpSpPr/>
            <p:nvPr/>
          </p:nvGrpSpPr>
          <p:grpSpPr>
            <a:xfrm>
              <a:off x="4861913" y="4568695"/>
              <a:ext cx="276038" cy="307777"/>
              <a:chOff x="1081723" y="4342788"/>
              <a:chExt cx="276038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E36FBD-6115-0549-AB7E-E5F169157FD3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85973B8-3B08-5C4A-9D83-BD759F7073E7}"/>
                </a:ext>
              </a:extLst>
            </p:cNvPr>
            <p:cNvGrpSpPr/>
            <p:nvPr/>
          </p:nvGrpSpPr>
          <p:grpSpPr>
            <a:xfrm>
              <a:off x="4861913" y="5233924"/>
              <a:ext cx="276038" cy="307777"/>
              <a:chOff x="1081723" y="4342788"/>
              <a:chExt cx="276038" cy="30777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1E35B1-FE9F-DF47-B55C-F02EA4C90E82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08B853F-FDBE-D34C-8934-D71A01C86DC2}"/>
                </a:ext>
              </a:extLst>
            </p:cNvPr>
            <p:cNvGrpSpPr/>
            <p:nvPr/>
          </p:nvGrpSpPr>
          <p:grpSpPr>
            <a:xfrm>
              <a:off x="4861913" y="5669516"/>
              <a:ext cx="276038" cy="307777"/>
              <a:chOff x="1081723" y="4342788"/>
              <a:chExt cx="276038" cy="30777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7E2155-007D-8E48-9F6C-7A9755F74C7A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E3AEE2E-D83A-5748-A658-F66EDAEE9C99}"/>
                </a:ext>
              </a:extLst>
            </p:cNvPr>
            <p:cNvGrpSpPr/>
            <p:nvPr/>
          </p:nvGrpSpPr>
          <p:grpSpPr>
            <a:xfrm>
              <a:off x="4861913" y="4129155"/>
              <a:ext cx="276038" cy="307777"/>
              <a:chOff x="1081723" y="4342788"/>
              <a:chExt cx="276038" cy="30777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E38478A-7F8C-8A42-8A58-F57626D07561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781A0BE-1F27-0F4E-9B33-1704D2577056}"/>
                </a:ext>
              </a:extLst>
            </p:cNvPr>
            <p:cNvGrpSpPr/>
            <p:nvPr/>
          </p:nvGrpSpPr>
          <p:grpSpPr>
            <a:xfrm>
              <a:off x="4950836" y="3701718"/>
              <a:ext cx="276038" cy="307777"/>
              <a:chOff x="1081723" y="4342788"/>
              <a:chExt cx="276038" cy="30777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63C370-E3C3-6547-82E2-CFFC2B36EED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47B105-9724-544E-AED4-C16B170B5D73}"/>
                </a:ext>
              </a:extLst>
            </p:cNvPr>
            <p:cNvSpPr/>
            <p:nvPr/>
          </p:nvSpPr>
          <p:spPr>
            <a:xfrm>
              <a:off x="3744652" y="3741887"/>
              <a:ext cx="349365" cy="199152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/>
              <p:nvPr/>
            </p:nvSpPr>
            <p:spPr>
              <a:xfrm>
                <a:off x="5009330" y="2981954"/>
                <a:ext cx="4856522" cy="40498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30" y="2981954"/>
                <a:ext cx="4856522" cy="404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9143A13-1994-A14E-A8E6-DF42836A86F4}"/>
              </a:ext>
            </a:extLst>
          </p:cNvPr>
          <p:cNvSpPr txBox="1"/>
          <p:nvPr/>
        </p:nvSpPr>
        <p:spPr>
          <a:xfrm>
            <a:off x="3560974" y="6293487"/>
            <a:ext cx="5980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2013.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0FED4-0B62-33B4-B179-F252B01E3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4D38A50-3679-43AA-9981-9BB3EF8A04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6785B1E-B763-8820-691C-3743A10E2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572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Multiplication: General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2"/>
                <a:ext cx="11087099" cy="3968365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Scaling</a:t>
                </a:r>
                <a:r>
                  <a:rPr lang="en-GB" dirty="0"/>
                  <a:t> necessary in both directions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Scaling:</a:t>
                </a:r>
                <a:br>
                  <a:rPr lang="en-GB" dirty="0"/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2"/>
                <a:ext cx="11087099" cy="3968365"/>
              </a:xfrm>
              <a:blipFill>
                <a:blip r:embed="rId2"/>
                <a:stretch>
                  <a:fillRect l="-1257" t="-2236" b="-303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/>
              <p:nvPr/>
            </p:nvSpPr>
            <p:spPr>
              <a:xfrm>
                <a:off x="3767340" y="5213167"/>
                <a:ext cx="4776932" cy="71763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340" y="5213167"/>
                <a:ext cx="4776932" cy="7176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46278BD-D461-C848-8BD2-AC0400BF13BA}"/>
              </a:ext>
            </a:extLst>
          </p:cNvPr>
          <p:cNvSpPr/>
          <p:nvPr/>
        </p:nvSpPr>
        <p:spPr>
          <a:xfrm>
            <a:off x="5144318" y="4362621"/>
            <a:ext cx="231602" cy="36252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7A360-FB8C-8945-8518-289928772176}"/>
              </a:ext>
            </a:extLst>
          </p:cNvPr>
          <p:cNvSpPr/>
          <p:nvPr/>
        </p:nvSpPr>
        <p:spPr>
          <a:xfrm>
            <a:off x="2711624" y="4326118"/>
            <a:ext cx="380539" cy="81239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DF7D6-BADF-C944-8660-5103FA64FEDF}"/>
              </a:ext>
            </a:extLst>
          </p:cNvPr>
          <p:cNvSpPr/>
          <p:nvPr/>
        </p:nvSpPr>
        <p:spPr>
          <a:xfrm>
            <a:off x="8011511" y="4350609"/>
            <a:ext cx="172721" cy="36252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B1E54-10B9-F64D-8EAB-765E77EF7886}"/>
              </a:ext>
            </a:extLst>
          </p:cNvPr>
          <p:cNvSpPr/>
          <p:nvPr/>
        </p:nvSpPr>
        <p:spPr>
          <a:xfrm>
            <a:off x="5499437" y="4293096"/>
            <a:ext cx="380539" cy="81239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F867C-E63C-058A-AB24-F5AA82882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13A6-0430-8A72-B82E-DCCACF90C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B1F6-D995-881C-E20B-D207C7C8D2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4694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One-to-one substitution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between the logical variables of the shared PRVs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Preconditions: </a:t>
                </a:r>
              </a:p>
              <a:p>
                <a:pPr lvl="1"/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count-normalised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multiply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486" t="-3039" r="-3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49D08FC-5F19-4342-9295-761A4534164E}"/>
              </a:ext>
            </a:extLst>
          </p:cNvPr>
          <p:cNvSpPr txBox="1"/>
          <p:nvPr/>
        </p:nvSpPr>
        <p:spPr>
          <a:xfrm>
            <a:off x="8760296" y="1007425"/>
            <a:ext cx="312210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Operator does not assume that logical variables with the same applicable constants share the same name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EF22E-9CAE-BC43-8E60-BFBC8EE7BF3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542223" y="1607590"/>
            <a:ext cx="1218073" cy="740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5D17-0349-7724-99A8-3C020A1B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6998D-DCF7-6E84-DA82-6BB6F2C07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039B7-A49F-BDDD-A293-2DAE905BC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069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constraints</a:t>
                </a:r>
                <a:r>
                  <a:rPr lang="en-GB" dirty="0">
                    <a:ea typeface="Cambria Math" panose="02040503050406030204" pitchFamily="18" charset="0"/>
                  </a:rPr>
                  <a:t> with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GB" dirty="0"/>
                  <a:t>No alignment necessary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1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Scaling necessary: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257" b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A2E70BA-F0E4-0243-836E-1DD29253424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95995" y="2351821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A2E70BA-F0E4-0243-836E-1DD2925342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462761"/>
                  </p:ext>
                </p:extLst>
              </p:nvPr>
            </p:nvGraphicFramePr>
            <p:xfrm>
              <a:off x="8995995" y="2351821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3448" r="-6301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103448" r="-6301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1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203448" r="-63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2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88A7246-6A25-0045-AF25-92B2AFFC86F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89860" y="4077114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88A7246-6A25-0045-AF25-92B2AFFC86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604535"/>
                  </p:ext>
                </p:extLst>
              </p:nvPr>
            </p:nvGraphicFramePr>
            <p:xfrm>
              <a:off x="8989860" y="4077114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20821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448" r="-420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2082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103448" r="-420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082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203448" r="-420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2082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03448" r="-420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2082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403448" r="-42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4C8CABC-F22F-A344-AB64-1FF1B949A3C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97191" y="3013558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4C8CABC-F22F-A344-AB64-1FF1B949A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407313"/>
                  </p:ext>
                </p:extLst>
              </p:nvPr>
            </p:nvGraphicFramePr>
            <p:xfrm>
              <a:off x="5197191" y="3013558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448" r="-21111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448" r="-420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103448" r="-21111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103448" r="-420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203448" r="-21111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203448" r="-420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03448" r="-211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03448" r="-420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403448" r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403448" r="-42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D56AF9E-4FD9-AD43-8E35-E5FA6FFA6AA1}"/>
              </a:ext>
            </a:extLst>
          </p:cNvPr>
          <p:cNvSpPr/>
          <p:nvPr/>
        </p:nvSpPr>
        <p:spPr>
          <a:xfrm>
            <a:off x="5082278" y="3324233"/>
            <a:ext cx="3024564" cy="445700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2A8D5A-5CBC-974A-ADCF-1B297EB9FA3F}"/>
              </a:ext>
            </a:extLst>
          </p:cNvPr>
          <p:cNvGrpSpPr/>
          <p:nvPr/>
        </p:nvGrpSpPr>
        <p:grpSpPr>
          <a:xfrm flipH="1">
            <a:off x="8106842" y="2877822"/>
            <a:ext cx="883017" cy="1744904"/>
            <a:chOff x="3535090" y="3053062"/>
            <a:chExt cx="883017" cy="174490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4B89ED-6868-2546-905A-25110E9FEA1E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3535090" y="3053062"/>
              <a:ext cx="579729" cy="66540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958279-3DD3-924A-AC9F-4C3E0F4E8A9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3535090" y="3718467"/>
              <a:ext cx="579729" cy="107949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1582A3-95FB-2942-993C-90D3DB5BD9F7}"/>
                    </a:ext>
                  </a:extLst>
                </p:cNvPr>
                <p:cNvSpPr txBox="1"/>
                <p:nvPr/>
              </p:nvSpPr>
              <p:spPr>
                <a:xfrm>
                  <a:off x="4114819" y="3533801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1582A3-95FB-2942-993C-90D3DB5BD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19" y="3533801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C2F1E1-0735-8744-AB47-DCB961DD4294}"/>
              </a:ext>
            </a:extLst>
          </p:cNvPr>
          <p:cNvSpPr/>
          <p:nvPr/>
        </p:nvSpPr>
        <p:spPr>
          <a:xfrm>
            <a:off x="8840180" y="2679245"/>
            <a:ext cx="177060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7D7633-4C0E-8346-A869-C6B65DCB3CC1}"/>
              </a:ext>
            </a:extLst>
          </p:cNvPr>
          <p:cNvSpPr/>
          <p:nvPr/>
        </p:nvSpPr>
        <p:spPr>
          <a:xfrm>
            <a:off x="8840564" y="4410067"/>
            <a:ext cx="3075934" cy="44570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7B478D-5FAC-DE47-B068-D3A3D1C75BC1}"/>
                  </a:ext>
                </a:extLst>
              </p:cNvPr>
              <p:cNvSpPr/>
              <p:nvPr/>
            </p:nvSpPr>
            <p:spPr>
              <a:xfrm>
                <a:off x="7303223" y="2573377"/>
                <a:ext cx="980653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7B478D-5FAC-DE47-B068-D3A3D1C75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223" y="2573377"/>
                <a:ext cx="980653" cy="388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4141571-2D23-F14E-90F1-98B27EB47801}"/>
                  </a:ext>
                </a:extLst>
              </p:cNvPr>
              <p:cNvSpPr/>
              <p:nvPr/>
            </p:nvSpPr>
            <p:spPr>
              <a:xfrm>
                <a:off x="7058689" y="4743955"/>
                <a:ext cx="193117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4141571-2D23-F14E-90F1-98B27EB47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689" y="4743955"/>
                <a:ext cx="1931170" cy="388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F1E5AEC-5849-C04F-89F9-9B9E8DE3BC15}"/>
              </a:ext>
            </a:extLst>
          </p:cNvPr>
          <p:cNvSpPr/>
          <p:nvPr/>
        </p:nvSpPr>
        <p:spPr>
          <a:xfrm>
            <a:off x="5085153" y="3324196"/>
            <a:ext cx="3022305" cy="4457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860715-D2AC-3346-BDB2-4EFB41A46307}"/>
                  </a:ext>
                </a:extLst>
              </p:cNvPr>
              <p:cNvSpPr/>
              <p:nvPr/>
            </p:nvSpPr>
            <p:spPr>
              <a:xfrm>
                <a:off x="10553448" y="2653823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860715-D2AC-3346-BDB2-4EFB41A4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48" y="2653823"/>
                <a:ext cx="1508555" cy="493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C02ABD-1D6D-2246-8B0D-1CABB77AE2FD}"/>
                  </a:ext>
                </a:extLst>
              </p:cNvPr>
              <p:cNvSpPr/>
              <p:nvPr/>
            </p:nvSpPr>
            <p:spPr>
              <a:xfrm>
                <a:off x="10553448" y="3019585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C02ABD-1D6D-2246-8B0D-1CABB77AE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48" y="3019585"/>
                <a:ext cx="1508555" cy="493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146AB-0E2E-A0B8-874F-D7E36FF31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1FAEE-92E4-6FBE-5D8E-95E2B86A4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719D7-4B30-A801-7F34-DC40D08E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70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1D65-B1A2-2045-8C47-9D8A6C1C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888126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Counting a logical variable </a:t>
                </a:r>
                <a:r>
                  <a:rPr lang="en-GB" dirty="0">
                    <a:solidFill>
                      <a:schemeClr val="accent1"/>
                    </a:solidFill>
                  </a:rPr>
                  <a:t>binds a logical variable</a:t>
                </a:r>
                <a:r>
                  <a:rPr lang="en-GB" dirty="0"/>
                  <a:t>, i.e., removes logical variable from the logical variables of the parfactor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Helps with Precondition 2 of summing out!</a:t>
                </a:r>
              </a:p>
              <a:p>
                <a:pPr lvl="2"/>
                <a:r>
                  <a:rPr lang="en-GB" dirty="0"/>
                  <a:t>Precondition 2: PRV to sum out has to contain all logical variables of parfactor</a:t>
                </a:r>
              </a:p>
              <a:p>
                <a:r>
                  <a:rPr lang="en-GB" dirty="0"/>
                  <a:t>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 a logical variable ➝ convert a PRV into a (P)CRV</a:t>
                </a:r>
              </a:p>
              <a:p>
                <a:pPr lvl="1"/>
                <a:r>
                  <a:rPr lang="en-GB" dirty="0"/>
                  <a:t>Works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Preconditions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 as well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888126" cy="4584266"/>
              </a:xfrm>
              <a:blipFill>
                <a:blip r:embed="rId2"/>
                <a:stretch>
                  <a:fillRect l="-2247" t="-33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5CFE51-6654-B741-A4D5-0188D88F23E7}"/>
              </a:ext>
            </a:extLst>
          </p:cNvPr>
          <p:cNvSpPr txBox="1"/>
          <p:nvPr/>
        </p:nvSpPr>
        <p:spPr>
          <a:xfrm>
            <a:off x="8511518" y="1484784"/>
            <a:ext cx="3489137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ABCA8-6E5A-73B4-066A-5FF08FD84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E3003-EA6A-A3D5-A0B1-43FFDEC1BF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A223-D841-1BAB-F9D7-107373F9F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21937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Logical variable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b="0" dirty="0"/>
                  <a:t> occurring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for counting</a:t>
                </a:r>
              </a:p>
              <a:p>
                <a:r>
                  <a:rPr lang="en-GB" dirty="0"/>
                  <a:t>Preconditions: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There is exactly one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err="1">
                    <a:ea typeface="Cambria Math" panose="02040503050406030204" pitchFamily="18" charset="0"/>
                  </a:rPr>
                  <a:t>s.t.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 For all counted logical variables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denoting the count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histogram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count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convert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2762" b="-127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68588-E428-7F45-B408-A74FB682C4E7}"/>
                  </a:ext>
                </a:extLst>
              </p:cNvPr>
              <p:cNvSpPr txBox="1"/>
              <p:nvPr/>
            </p:nvSpPr>
            <p:spPr>
              <a:xfrm>
                <a:off x="7769684" y="2060848"/>
                <a:ext cx="4008013" cy="651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No inequality constraint between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and any other counted logical 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68588-E428-7F45-B408-A74FB682C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684" y="2060848"/>
                <a:ext cx="4008013" cy="651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A14A7A-B8F5-D44A-B155-F8DEFC6AFE2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56040" y="2386514"/>
            <a:ext cx="1313644" cy="7400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FE7AA-4EA2-5995-3E80-9CACB87DD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6AFD5-7E2B-174B-651D-697AFACCB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77F72-8508-3CAA-DBB4-40E0E7DAE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778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Count Conversion: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4775647" cy="4584266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52425" indent="-342900"/>
                <a:r>
                  <a:rPr lang="en-GB" dirty="0">
                    <a:ea typeface="Cambria Math" panose="02040503050406030204" pitchFamily="18" charset="0"/>
                  </a:rPr>
                  <a:t>Preconditions fulfilled</a:t>
                </a:r>
              </a:p>
              <a:p>
                <a:pPr marL="617272" lvl="1" indent="-342900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occurs only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617272" lvl="1" indent="-342900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is count-normalised </a:t>
                </a:r>
                <a:r>
                  <a:rPr lang="en-GB" dirty="0" err="1">
                    <a:ea typeface="Cambria Math" panose="02040503050406030204" pitchFamily="18" charset="0"/>
                  </a:rPr>
                  <a:t>w.r.t</a:t>
                </a:r>
                <a:r>
                  <a:rPr lang="en-GB" dirty="0">
                    <a:ea typeface="Cambria Math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</a:p>
              <a:p>
                <a:pPr marL="617272" lvl="1" indent="-342900"/>
                <a:r>
                  <a:rPr lang="en-GB" dirty="0">
                    <a:ea typeface="Cambria Math" panose="02040503050406030204" pitchFamily="18" charset="0"/>
                  </a:rPr>
                  <a:t>No other counted logical variable</a:t>
                </a:r>
              </a:p>
              <a:p>
                <a:r>
                  <a:rPr lang="en-GB" dirty="0">
                    <a:ea typeface="Cambria Math" panose="02040503050406030204" pitchFamily="18" charset="0"/>
                  </a:rPr>
                  <a:t>Converting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into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4775647" cy="4584266"/>
              </a:xfrm>
              <a:blipFill>
                <a:blip r:embed="rId3"/>
                <a:stretch>
                  <a:fillRect l="-6878" t="-552" b="-317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70075" y="1151034"/>
              <a:ext cx="352183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73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de-DE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1699360"/>
                  </p:ext>
                </p:extLst>
              </p:nvPr>
            </p:nvGraphicFramePr>
            <p:xfrm>
              <a:off x="5470075" y="1151034"/>
              <a:ext cx="352183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73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407273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3448" r="-220000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3448" r="-65591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3448" b="-1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407273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03448" r="-220000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103448" r="-65591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103448" b="-1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407273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203448" r="-220000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203448" r="-65591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203448" b="-10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407273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303448" r="-220000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303448" r="-65591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303448" b="-9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407273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03448" r="-22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403448" r="-6559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403448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40727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03448" r="-22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503448" r="-6559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503448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25000" r="-407273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625000" r="-220000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625000" r="-65591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625000" b="-632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0000" r="-407273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700000" r="-22000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700000" r="-65591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700000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0000" r="-40727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800000" r="-22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800000" r="-6559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800000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900000" r="-40727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900000" r="-22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900000" r="-65591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90000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0" r="-40727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000000" r="-22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1000000" r="-655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100000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100000" r="-40727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100000" r="-22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1100000" r="-6559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1100000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200000" r="-40727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200000" r="-22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4409" t="-1200000" r="-6559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7377" t="-1200000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62948" y="2614074"/>
              <a:ext cx="276872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89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043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9267989"/>
                  </p:ext>
                </p:extLst>
              </p:nvPr>
            </p:nvGraphicFramePr>
            <p:xfrm>
              <a:off x="9062948" y="2614074"/>
              <a:ext cx="276872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89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043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3448" r="-298182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3448" r="-13428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3448" r="-5161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103448" r="-298182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103448" r="-13428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103448" r="-5161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203448" r="-298182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203448" r="-13428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203448" r="-5161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303448" r="-298182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303448" r="-13428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303448" r="-5161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403448" r="-29818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403448" r="-13428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403448" r="-5161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503448" r="-29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503448" r="-1342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503448" r="-5161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603448" r="-29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603448" r="-1342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603448" r="-516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703448" r="-29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703448" r="-134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703448" r="-5161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803448" r="-29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00" t="-803448" r="-1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3226" t="-803448" r="-5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87500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55275E-ABE4-A44B-80C4-F72082486DB9}"/>
              </a:ext>
            </a:extLst>
          </p:cNvPr>
          <p:cNvSpPr/>
          <p:nvPr/>
        </p:nvSpPr>
        <p:spPr>
          <a:xfrm>
            <a:off x="1919536" y="5085184"/>
            <a:ext cx="2843563" cy="3216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DA015-92BE-EA40-90BE-0CCBED65865C}"/>
              </a:ext>
            </a:extLst>
          </p:cNvPr>
          <p:cNvSpPr/>
          <p:nvPr/>
        </p:nvSpPr>
        <p:spPr>
          <a:xfrm>
            <a:off x="1919536" y="5085184"/>
            <a:ext cx="2843563" cy="321616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F8A3B-DF8B-E449-9FD7-19C63C35153F}"/>
              </a:ext>
            </a:extLst>
          </p:cNvPr>
          <p:cNvSpPr/>
          <p:nvPr/>
        </p:nvSpPr>
        <p:spPr>
          <a:xfrm>
            <a:off x="943245" y="5530944"/>
            <a:ext cx="1192315" cy="274320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FD5E6-166A-2346-BD45-A6AC1862B007}"/>
              </a:ext>
            </a:extLst>
          </p:cNvPr>
          <p:cNvSpPr/>
          <p:nvPr/>
        </p:nvSpPr>
        <p:spPr>
          <a:xfrm>
            <a:off x="943245" y="5530944"/>
            <a:ext cx="1192315" cy="27432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A3FF3-88C7-B728-653D-1BEAFBA01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FB79-D68B-4538-7D0F-5CE9AE330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7416-B429-47DC-DBFA-DD909607A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1230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6F15-AECD-2149-AE8E-360EDEE0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Generalised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Count conversion as discussed here, first introduced by Milch et al. (2008)</a:t>
                </a:r>
                <a:endParaRPr lang="en-GB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Generalised counting by Nima Taghipour et al. (2013)</a:t>
                </a:r>
                <a:endParaRPr lang="en-GB" sz="1600" dirty="0">
                  <a:solidFill>
                    <a:schemeClr val="accent3"/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Count logical variables that appear in more than one PRV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 CRVs with counted logical variables of the same domain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Merge-count a PRV and a CRV with an inequality constraint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encoding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210" b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4D5A607-A121-0449-A009-AFCE09D3DE2E}"/>
              </a:ext>
            </a:extLst>
          </p:cNvPr>
          <p:cNvSpPr/>
          <p:nvPr/>
        </p:nvSpPr>
        <p:spPr>
          <a:xfrm>
            <a:off x="2907900" y="6090782"/>
            <a:ext cx="6486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Brian Milch, Luke S.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Zettelmoyer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Kristian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Michael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Haimes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and Leslie Pack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Kaelbling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: Lifted Probabilistic Inference with Counting Formulas. In: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AAAI-08 Proceedings of the 23rd AAAI Conference on Artificial Intellige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nce, 2008.</a:t>
            </a:r>
          </a:p>
          <a:p>
            <a:pPr algn="ctr"/>
            <a:r>
              <a:rPr lang="en-GB" sz="1000" dirty="0">
                <a:solidFill>
                  <a:schemeClr val="bg1">
                    <a:lumMod val="85000"/>
                  </a:schemeClr>
                </a:solidFill>
                <a:ea typeface="Cambria Math" panose="02040503050406030204" pitchFamily="18" charset="0"/>
              </a:rPr>
              <a:t>Nima Taghipour and Jesse Davis: 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Generalised Counting for Lifted Variable Elimination. In: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ILP-13 Proceedings of the International Conference on Inductive Logic Programming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, 2013. (or in Nima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Taghipour’s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PhD thesis)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99974-800B-B0A8-3347-A591A9034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F14B-553B-3DCB-F06A-58D58EFF54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42DDB-3422-3D6D-A01D-6C81AD280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86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>
                <a:solidFill>
                  <a:schemeClr val="accent1"/>
                </a:solidFill>
              </a:rPr>
              <a:t>Lifted Variable Elimination for Parfactor Models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Junction Tree Algorithm</a:t>
            </a:r>
          </a:p>
          <a:p>
            <a:pPr lvl="2"/>
            <a:r>
              <a:rPr lang="en-GB" dirty="0"/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First-order Knowledge Compilation for MLNs</a:t>
            </a:r>
          </a:p>
          <a:p>
            <a:pPr lvl="2"/>
            <a:r>
              <a:rPr lang="en-GB" dirty="0"/>
              <a:t>Idea, helper structure: circuit, algorithm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FEA17-3987-2587-EBEC-ED2F5208E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D095B-F5A2-706A-FED5-248638091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5623C-2C93-F644-6711-AEA670CBB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76746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Need splitting for </a:t>
                </a:r>
              </a:p>
              <a:p>
                <a:pPr lvl="1"/>
                <a:r>
                  <a:rPr lang="en-GB" dirty="0"/>
                  <a:t>Shattering of query terms and evidence</a:t>
                </a:r>
              </a:p>
              <a:p>
                <a:pPr lvl="1"/>
                <a:r>
                  <a:rPr lang="en-GB" dirty="0"/>
                  <a:t>Precondition 1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operator: 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under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only occurs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Formalism is very flexible in terms of constraints</a:t>
                </a:r>
              </a:p>
              <a:p>
                <a:pPr lvl="3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Split parfactor </a:t>
                </a:r>
                <a:r>
                  <a:rPr lang="en-GB" dirty="0" err="1"/>
                  <a:t>s.t.</a:t>
                </a:r>
                <a:r>
                  <a:rPr lang="en-GB" dirty="0"/>
                  <a:t> the set of constants occurring in constraints for a logical variable are </a:t>
                </a:r>
              </a:p>
              <a:p>
                <a:pPr marL="0" indent="0" algn="ctr">
                  <a:buNone/>
                </a:pPr>
                <a:r>
                  <a:rPr lang="en-GB" dirty="0"/>
                  <a:t>either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identical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or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disjoint</a:t>
                </a:r>
              </a:p>
              <a:p>
                <a:pPr lvl="1"/>
                <a:r>
                  <a:rPr lang="en-GB" dirty="0"/>
                  <a:t>I.e., no overlaps between sets of constants per logical variable</a:t>
                </a:r>
              </a:p>
              <a:p>
                <a:pPr lvl="1"/>
                <a:r>
                  <a:rPr lang="en-GB" dirty="0"/>
                  <a:t>E.g., 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into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24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041EF31-EE5D-E84D-8815-1A1F4E9AA7A0}"/>
              </a:ext>
            </a:extLst>
          </p:cNvPr>
          <p:cNvSpPr txBox="1"/>
          <p:nvPr/>
        </p:nvSpPr>
        <p:spPr>
          <a:xfrm>
            <a:off x="5951984" y="1268310"/>
            <a:ext cx="623019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B9C0D-6F5B-BDF8-62B0-ABF84BBBA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30904-8DF5-BE1D-D137-D065E0151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E2AD1-A96D-29C1-0B61-E8AA88BF3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628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Splitting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-overlap with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:r>
                  <a:rPr lang="en-GB" i="1" dirty="0"/>
                  <a:t>partitions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into two subsets containing all tuples for which the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part occurs or does not occur, respectively</a:t>
                </a:r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Parfactor partitioning</a:t>
                </a:r>
                <a:br>
                  <a:rPr lang="en-GB" dirty="0"/>
                </a:br>
                <a:r>
                  <a:rPr lang="en-GB" dirty="0"/>
                  <a:t>Given a 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a partition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:endParaRPr lang="de-DE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486" r="-4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7A0D7D-A4A6-D240-9C72-8E55872458EE}"/>
                  </a:ext>
                </a:extLst>
              </p:cNvPr>
              <p:cNvSpPr txBox="1"/>
              <p:nvPr/>
            </p:nvSpPr>
            <p:spPr>
              <a:xfrm>
                <a:off x="9462268" y="3127512"/>
                <a:ext cx="2009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Part shared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7A0D7D-A4A6-D240-9C72-8E5587245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268" y="3127512"/>
                <a:ext cx="2009781" cy="369332"/>
              </a:xfrm>
              <a:prstGeom prst="rect">
                <a:avLst/>
              </a:prstGeom>
              <a:blipFill>
                <a:blip r:embed="rId3"/>
                <a:stretch>
                  <a:fillRect l="-1887" t="-3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E4DA56-AA8D-EB40-810E-78F44247593A}"/>
              </a:ext>
            </a:extLst>
          </p:cNvPr>
          <p:cNvSpPr txBox="1"/>
          <p:nvPr/>
        </p:nvSpPr>
        <p:spPr>
          <a:xfrm>
            <a:off x="9469370" y="3681712"/>
            <a:ext cx="16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Remaining part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6496-8CB0-8EF2-601B-F018E26A1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72440-FAD6-C960-5278-EA17BE9ECD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88561-4C43-4A9A-804B-E3CDAEC6A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27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Splitting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-overlap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Partitioning</a:t>
                </a: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/>
              <p:nvPr/>
            </p:nvSpPr>
            <p:spPr>
              <a:xfrm>
                <a:off x="7257138" y="3657233"/>
                <a:ext cx="3855286" cy="831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38" y="3657233"/>
                <a:ext cx="3855286" cy="831318"/>
              </a:xfrm>
              <a:prstGeom prst="rect">
                <a:avLst/>
              </a:prstGeom>
              <a:blipFill>
                <a:blip r:embed="rId4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/>
              <p:nvPr/>
            </p:nvSpPr>
            <p:spPr>
              <a:xfrm>
                <a:off x="712356" y="3456890"/>
                <a:ext cx="7058026" cy="1232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56" y="3456890"/>
                <a:ext cx="7058026" cy="12320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/>
              <p:nvPr/>
            </p:nvSpPr>
            <p:spPr>
              <a:xfrm>
                <a:off x="2064533" y="4949402"/>
                <a:ext cx="8062233" cy="1074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00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533" y="4949402"/>
                <a:ext cx="8062233" cy="10749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6FE3-F73B-A015-E566-5EFAEE36C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2C596-5FB7-8EF3-22C7-0AAD8AB89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FAAB2-27E4-E421-EFD8-FD5743EAAA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1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Precondition: </a:t>
                </a:r>
                <a:r>
                  <a:rPr lang="en-GB" i="1" dirty="0"/>
                  <a:t>none</a:t>
                </a:r>
              </a:p>
              <a:p>
                <a:r>
                  <a:rPr lang="en-GB" dirty="0"/>
                  <a:t>Output: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∖∅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6181-2CDC-7C1F-9D84-FAC8A2BFB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AA05C-5526-C6F2-4BB3-E12A1620F1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78DA-EB7E-5E83-3A0A-F53C1BD49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554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endParaRPr lang="en-GB" dirty="0"/>
              </a:p>
              <a:p>
                <a:pPr marL="127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DCC39-7379-2AF1-C3B9-D571332F1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207F3-4730-11FC-6681-9A28ACC7F5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E77B-DAB0-4A4F-BF92-625901C12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48720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E951-3662-A542-A75B-A9341DF5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Further “enablers” of lifted summing out all are </a:t>
                </a:r>
                <a:r>
                  <a:rPr lang="en-GB" i="1" dirty="0"/>
                  <a:t>variants of splitting on overlap </a:t>
                </a:r>
                <a:r>
                  <a:rPr lang="en-GB" dirty="0"/>
                  <a:t>and</a:t>
                </a:r>
                <a:r>
                  <a:rPr lang="en-GB" i="1" dirty="0"/>
                  <a:t> partitioning</a:t>
                </a:r>
              </a:p>
              <a:p>
                <a:r>
                  <a:rPr lang="en-GB" dirty="0"/>
                  <a:t>Splitting of CRVs: 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expand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More complex as histograms have to be split </a:t>
                </a:r>
              </a:p>
              <a:p>
                <a:pPr lvl="2"/>
                <a:r>
                  <a:rPr lang="en-GB" dirty="0"/>
                  <a:t>E.g., a histogram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may have to be split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Count-normalisation: 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normalise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Split a constraint </a:t>
                </a:r>
                <a:r>
                  <a:rPr lang="en-GB" dirty="0" err="1"/>
                  <a:t>s.t.</a:t>
                </a:r>
                <a:r>
                  <a:rPr lang="en-GB" dirty="0"/>
                  <a:t> in the set of resulting constraints, each constraint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desired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property</a:t>
                </a:r>
              </a:p>
              <a:p>
                <a:pPr lvl="2"/>
                <a:r>
                  <a:rPr lang="en-GB" dirty="0"/>
                  <a:t>Group sets of constants by the different counts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they yield</a:t>
                </a:r>
              </a:p>
              <a:p>
                <a:r>
                  <a:rPr lang="en-GB" dirty="0"/>
                  <a:t>Grounding – the last resort: 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dirty="0"/>
                  <a:t> as expected</a:t>
                </a:r>
              </a:p>
              <a:p>
                <a:pPr lvl="1"/>
                <a:r>
                  <a:rPr lang="en-GB" dirty="0"/>
                  <a:t>Splitting on individual constants</a:t>
                </a:r>
              </a:p>
              <a:p>
                <a:r>
                  <a:rPr lang="en-GB" dirty="0"/>
                  <a:t>More information: </a:t>
                </a:r>
                <a:br>
                  <a:rPr lang="en-GB" dirty="0"/>
                </a:b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Nima Taghipour,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Daan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Fierens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Jesse Davis, and Hendrik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Blockeel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: Lifted Variable Elimination: Decoupling the Operators from the Constraint Language. In: </a:t>
                </a:r>
                <a:r>
                  <a:rPr lang="en-GB" sz="16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Journal of Artificial Intelligence Research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2013. (or in Nima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Taghipour’s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PhD thesis)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33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7765F-A296-25D2-7644-184250750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ACE4-B153-D752-5FE2-D23AB6210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BF8D2-E0DF-A462-56F7-A3034BA460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88021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935E-B011-024E-9CB0-CC19BF52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0637-2861-CE42-BA4C-5BCB25062E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6078720" cy="458426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Observations for groundings of a PRV can be</a:t>
            </a:r>
          </a:p>
          <a:p>
            <a:pPr lvl="1"/>
            <a:r>
              <a:rPr lang="en-GB" dirty="0"/>
              <a:t>One of the range values</a:t>
            </a:r>
          </a:p>
          <a:p>
            <a:pPr lvl="1"/>
            <a:r>
              <a:rPr lang="en-GB" dirty="0"/>
              <a:t>Not available (N/A)</a:t>
            </a:r>
          </a:p>
          <a:p>
            <a:r>
              <a:rPr lang="en-GB" dirty="0"/>
              <a:t>Compactly encode evidence with PRVs and parfactors</a:t>
            </a:r>
          </a:p>
          <a:p>
            <a:pPr lvl="1"/>
            <a:r>
              <a:rPr lang="en-GB" dirty="0"/>
              <a:t>Within each group: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instances are indistinguishable again</a:t>
            </a:r>
          </a:p>
          <a:p>
            <a:pPr lvl="1"/>
            <a:endParaRPr lang="en-GB" dirty="0">
              <a:solidFill>
                <a:schemeClr val="accent1"/>
              </a:solidFill>
            </a:endParaRPr>
          </a:p>
          <a:p>
            <a:pPr marL="444500" indent="-444500">
              <a:buFont typeface="Zapf Dingbats"/>
              <a:buChar char="➝"/>
            </a:pPr>
            <a:r>
              <a:rPr lang="en-GB" dirty="0">
                <a:solidFill>
                  <a:schemeClr val="accent1"/>
                </a:solidFill>
              </a:rPr>
              <a:t>Absorb evidence for each group at once using the parfactors</a:t>
            </a:r>
          </a:p>
          <a:p>
            <a:pPr lvl="1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F1A03DB-A526-6740-AA46-E7FDD9AFA51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85765" y="2581458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F1A03DB-A526-6740-AA46-E7FDD9AFA5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05235"/>
                  </p:ext>
                </p:extLst>
              </p:nvPr>
            </p:nvGraphicFramePr>
            <p:xfrm>
              <a:off x="7785765" y="2581458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3448" r="-479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103448" r="-479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203448" r="-47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FBFEDF-209A-0345-A6E3-182F42A8CDE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430104" y="25782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𝐹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FBFEDF-209A-0345-A6E3-182F42A8CD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823886"/>
                  </p:ext>
                </p:extLst>
              </p:nvPr>
            </p:nvGraphicFramePr>
            <p:xfrm>
              <a:off x="9430104" y="25782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3448" r="-493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3448" r="-2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103448" r="-493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103448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203448" r="-493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203448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FE5C3-0A7E-A944-B411-17378C711212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87A74C-B841-1441-8AD9-3C6EAA821964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660A67F-30D6-B645-AE86-8E1A047FB59A}"/>
                  </a:ext>
                </a:extLst>
              </p:cNvPr>
              <p:cNvCxnSpPr>
                <a:cxnSpLocks/>
                <a:stCxn id="13" idx="6"/>
                <a:endCxn id="4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8AE73AD-5076-124C-A719-A469B0259589}"/>
                  </a:ext>
                </a:extLst>
              </p:cNvPr>
              <p:cNvCxnSpPr>
                <a:cxnSpLocks/>
                <a:stCxn id="14" idx="2"/>
                <a:endCxn id="4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1008AD3-9A15-EA41-8050-90F586EF167A}"/>
                  </a:ext>
                </a:extLst>
              </p:cNvPr>
              <p:cNvCxnSpPr>
                <a:cxnSpLocks/>
                <a:stCxn id="17" idx="0"/>
                <a:endCxn id="4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0C5683E-1D39-584C-B028-CF5E205CC8D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0E0F665-6B3C-9543-8F39-C9982509D8D3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19F0F70-44BB-9646-8573-CB776730A3B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9EC3BAD-C741-DC46-90FD-FBF93405033D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4B6AC20-2FAC-DF4E-8255-2F4B912F49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3A6D032-895A-074D-9A6E-16D7BFA165B8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B706B36-652A-E44A-8D28-953C08567CB7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DD19F2A-648A-3F41-B8FF-486D5DC469E7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2E15C2A-B54E-024C-B8D6-38A8D0997DC2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8EE5EBC-349B-5141-AA1D-F731A0D9106D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15B2C7D-FDB3-4948-9D03-D6B5B10151E8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0E3E04-0BBA-C54D-AE54-E74CA367AA55}"/>
                </a:ext>
              </a:extLst>
            </p:cNvPr>
            <p:cNvCxnSpPr>
              <a:cxnSpLocks/>
              <a:stCxn id="16" idx="6"/>
              <a:endCxn id="37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D993A9-7F12-5C4F-8F61-BCA6B9D5075D}"/>
                </a:ext>
              </a:extLst>
            </p:cNvPr>
            <p:cNvCxnSpPr>
              <a:cxnSpLocks/>
              <a:stCxn id="17" idx="4"/>
              <a:endCxn id="37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979ACA-46BF-3F43-8737-556EED4AA117}"/>
                </a:ext>
              </a:extLst>
            </p:cNvPr>
            <p:cNvCxnSpPr>
              <a:cxnSpLocks/>
              <a:stCxn id="15" idx="0"/>
              <a:endCxn id="37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68A66B-7D08-AB48-9FB3-91BF67A8301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278416A-6C53-7C47-A7E4-BFF41D3DEB0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46CD57-4B3A-6843-A848-4831A34E3DD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443799D-2D84-6E49-BA36-70504757DFE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6D8C5E8-3942-5943-B52A-26BA0698E5D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00FC19-399A-6347-860B-971A3465DA9A}"/>
                </a:ext>
              </a:extLst>
            </p:cNvPr>
            <p:cNvCxnSpPr>
              <a:cxnSpLocks/>
              <a:stCxn id="17" idx="4"/>
              <a:endCxn id="33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FA6F8C-3D80-D942-9676-9A546F2E5421}"/>
                </a:ext>
              </a:extLst>
            </p:cNvPr>
            <p:cNvCxnSpPr>
              <a:cxnSpLocks/>
              <a:stCxn id="18" idx="2"/>
              <a:endCxn id="33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227058-22CE-6B4A-86B8-6F6704717EE7}"/>
                </a:ext>
              </a:extLst>
            </p:cNvPr>
            <p:cNvCxnSpPr>
              <a:cxnSpLocks/>
              <a:stCxn id="15" idx="0"/>
              <a:endCxn id="33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6EFF864-0688-A44E-8A2F-6DE9AEF4146C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36E647-BE21-1C49-BAD9-02FE65E17E9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58EFF8-735B-A44C-BE2C-FE0734D6E99C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E5B188E-388D-8347-ACF4-74AC6E7D813F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0B24BF2-814E-CC42-AC90-F140C1434A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035049F-1842-D141-A1B5-186132652495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25D708F-0E31-D44F-BA3E-121739D5B695}"/>
                  </a:ext>
                </a:extLst>
              </p:cNvPr>
              <p:cNvCxnSpPr>
                <a:cxnSpLocks/>
                <a:stCxn id="17" idx="6"/>
                <a:endCxn id="30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700E7A9-27C3-8544-B2FA-629749C1B203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859CB79-9ECE-0F4C-864D-27FB596E62BB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AA7A4DB-1BAB-DA41-A347-B565271EE7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8923DC-61CE-3B46-8230-04AEEB9564D6}"/>
                  </a:ext>
                </a:extLst>
              </p:cNvPr>
              <p:cNvSpPr/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763" lvl="1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</m:oMathPara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8923DC-61CE-3B46-8230-04AEEB956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  <a:blipFill>
                <a:blip r:embed="rId15"/>
                <a:stretch>
                  <a:fillRect l="-765" t="-1351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FBE32019-FBAB-C743-B775-0B1755AC3F9A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2798EDD-D986-FA4E-B6F9-23639DE05502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4AB716C-692F-2447-AB62-3248AB7F7D7E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E8A01AC-35EE-934D-B10A-F51084EB2D6A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212A2A4-23CC-8D4A-930B-7EA4807D3AF0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22E08AA-295D-6147-9C2A-AD17BB471E6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0BC39DD-AD57-EB49-BCE7-1965D5BA6C5C}"/>
                </a:ext>
              </a:extLst>
            </p:cNvPr>
            <p:cNvCxnSpPr>
              <a:cxnSpLocks/>
              <a:stCxn id="53" idx="1"/>
              <a:endCxn id="15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2441C-003B-4847-A2FD-F7A93BC915F4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0FB9E1A-795C-2A43-8D43-EF7E7F76AF29}"/>
                </a:ext>
              </a:extLst>
            </p:cNvPr>
            <p:cNvCxnSpPr>
              <a:cxnSpLocks/>
              <a:stCxn id="15" idx="2"/>
              <a:endCxn id="60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CC6FDAD-E848-984B-8A48-5D3BC193902F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6943FEB-FDCF-9F45-B93C-815D497162D1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296D56-89B6-F945-8072-B3F0AA2A643D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06C824E-7A98-E34B-BA5C-3BEF096C0557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67E9768-0C2C-464B-B558-A5B021CFA00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4FA33-C5B3-BFF1-7DBB-C0F45F5DB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39573-3823-A213-D5C1-F7BA38FA21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2F178-FE0C-25D4-587B-E08773033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8877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B412AC-298A-6A89-3B59-2C55FE05A9F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Lifted Absorption: </a:t>
            </a:r>
            <a:r>
              <a:rPr lang="en-GB" dirty="0"/>
              <a:t>Shattering on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303744" cy="458426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As observations are seldom for all constants in a constraint, parfactors have to be split based on the constants that occur in the observations</a:t>
                </a:r>
              </a:p>
              <a:p>
                <a:pPr lvl="1"/>
                <a:r>
                  <a:rPr lang="en-GB" dirty="0"/>
                  <a:t>Only then: absorb applicable evidence in each parfactor individually</a:t>
                </a:r>
              </a:p>
              <a:p>
                <a:pPr lvl="1"/>
                <a:r>
                  <a:rPr lang="en-GB" dirty="0"/>
                  <a:t>E.g., given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/>
                  <a:t>, every parfactor containing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to be split on the constraints: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>
                    <a:ea typeface="Cambria Math" panose="02040503050406030204" pitchFamily="18" charset="0"/>
                  </a:rPr>
                  <a:t>After shattering, absorb each 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each applicable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Possible to interleave shattering and absorption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303744" cy="4584266"/>
              </a:xfrm>
              <a:blipFill>
                <a:blip r:embed="rId2"/>
                <a:stretch>
                  <a:fillRect l="-2410" t="-1105" r="-24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7CA0696-7673-F542-BF75-BE2470EB9A49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EB7338-8871-5C45-8FBF-AD6B1F2DDFEE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340A272-892B-0946-B582-4A91472088F6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5088F4E-3CAD-2441-A30D-0B41B7F894B7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BE2D624-2EB2-E849-B59B-BED5EFAC37E6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1B2BE8D-A216-B148-8A47-0937E8C308E1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7FCF6B3-4AFE-1946-A343-007CF1D119D7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A249E81-12AC-3648-87EB-BB66BE7FCA4D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D8D012A-91C4-CE4C-8C64-73D79DB4D64A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58B3FAE7-C315-C84A-937B-7C6BC0CD64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A9124B6-A899-024E-9EFB-484FEF43B1C6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44034EB-D573-4744-B82D-D2E0B3F9172D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E0134C0-2292-E548-8992-8F2D2FA9ACEF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F7BEBF3-79C6-A545-BA90-E1D95C27807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8378BC9-C769-6942-99E1-C78B45BD510B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D33B2603-4987-064A-8894-008E1980E0D7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18D280-A215-7849-A5F6-ED6D4AB32C84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D8C802-3370-4B44-B6F2-80FFFE0B25E7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A36BC9-A01F-D749-A8A5-596C3058BD42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9BED0D-2966-D640-8C23-16118155168A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1D73C2-57C0-894E-9EDA-352F87B4B9B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8DBA735-62F6-6D44-B13C-F303A0B036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8189C-94CC-8D44-8FDC-18342B01606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4337B8C-139D-E640-8BA7-1EFDF4E9A76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934E97-A91B-7A4D-B757-416AA13D2483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786C75-AC1B-904F-AE11-AA8B3A6E9FB6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7718001-575A-4142-902F-622CC06F8FBC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3975052-6A08-4145-8F0B-5DC9571AD8DA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F53899-AB84-0A4D-809D-B9AAF284CB0F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FEC446F-2A1B-F94C-8596-7A02E4A2012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6C6224-C44B-7B4D-AC64-184CF0D7362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C26EEF4-9F0F-D04E-A360-72682D0A13F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90D4BC-AA3E-D74F-946E-9DFED92C7C90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91E822D-1458-8045-88D2-A3E92878B6FF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14F9CDF-E613-E445-81A4-503AB96D5FBB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A682DC9-DFD3-F443-A289-7A953E8EDCC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D99A6610-D77F-5944-8598-1761EF2240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D4412-E0E6-E94F-B48C-BB07D3B2E6C4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460AA48-1583-B447-AF05-471FCC9AF600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94C797B-B61D-B248-A215-FA9C43EA8F78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C09F5F-4523-464F-97A0-9639B75EF80C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C6BFE80-8DE0-FC48-8163-B1A5D36A3863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C4661B7-D2B0-C84B-8135-7F66971E95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D08E4E-FB4E-C54B-8557-E1545112A299}"/>
                </a:ext>
              </a:extLst>
            </p:cNvPr>
            <p:cNvCxnSpPr>
              <a:cxnSpLocks/>
              <a:stCxn id="51" idx="1"/>
              <a:endCxn id="13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E2448E-6445-FE4C-A535-9B70871D4891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4BAC2C-D561-FB4D-9AA4-447F7F1D9CE2}"/>
                </a:ext>
              </a:extLst>
            </p:cNvPr>
            <p:cNvCxnSpPr>
              <a:cxnSpLocks/>
              <a:stCxn id="13" idx="2"/>
              <a:endCxn id="58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0733394-648B-C742-806D-1D2A2486E43C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2897F62-B00B-174F-95CB-FCE9C2C19CD5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BDF535E-F4A0-B949-9A93-9E828BB40B63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7C41CDC-F292-9A45-8B09-5E13AF4B077A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C2434EA8-61F4-794F-A889-DCB55B264EA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7C6C1E1-E566-C54F-AB07-E38DDF4A46CE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D7D2CFE-2F31-9147-9696-95C904349A28}"/>
                </a:ext>
              </a:extLst>
            </p:cNvPr>
            <p:cNvCxnSpPr>
              <a:cxnSpLocks/>
              <a:stCxn id="144" idx="6"/>
              <a:endCxn id="176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40A1674-16F2-2144-BD6B-6F4032C09E62}"/>
                </a:ext>
              </a:extLst>
            </p:cNvPr>
            <p:cNvCxnSpPr>
              <a:cxnSpLocks/>
              <a:stCxn id="145" idx="2"/>
              <a:endCxn id="176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248D8A1-EA3B-7742-9B29-4488A694AA85}"/>
                </a:ext>
              </a:extLst>
            </p:cNvPr>
            <p:cNvCxnSpPr>
              <a:cxnSpLocks/>
              <a:stCxn id="148" idx="0"/>
              <a:endCxn id="176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600D706-414A-5147-B534-4E7BAC98616F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44967B-3A2D-3B44-B2A1-81F7CFBF540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6FAC07B-5990-BA4C-AC85-14B14D8B7D3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2F5550C-C1DD-BE4B-9A03-652160FD50B6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424D3B84-5DAA-F747-B262-6661844D24E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2782C6F-723B-8241-9378-FE2D4F59861E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2782C6F-723B-8241-9378-FE2D4F598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42C46EBD-DC5E-5345-BD54-4BDA7BE08F1E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42C46EBD-DC5E-5345-BD54-4BDA7BE08F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D99B17B-EE2C-2044-B0DC-01BB946B4478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D99B17B-EE2C-2044-B0DC-01BB946B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CC86B3C-DA5D-C24A-A7E0-FE21FC3CB1A3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CC86B3C-DA5D-C24A-A7E0-FE21FC3CB1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5B8B8BB-4683-AF4D-9D0E-B2AB7B35D155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5B8B8BB-4683-AF4D-9D0E-B2AB7B35D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2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90D07A6-1A1D-A44F-9B27-EBDF6776B26A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90D07A6-1A1D-A44F-9B27-EBDF6776B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155F5FF-4962-2540-BEF0-698284A68EF6}"/>
              </a:ext>
            </a:extLst>
          </p:cNvPr>
          <p:cNvCxnSpPr>
            <a:cxnSpLocks/>
            <a:stCxn id="147" idx="6"/>
            <a:endCxn id="168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79E20B51-B3BF-2944-B649-F9ACB30C2E98}"/>
              </a:ext>
            </a:extLst>
          </p:cNvPr>
          <p:cNvCxnSpPr>
            <a:cxnSpLocks/>
            <a:stCxn id="148" idx="4"/>
            <a:endCxn id="168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65BEB75-F07E-074D-AD0A-5EDA03269A9A}"/>
              </a:ext>
            </a:extLst>
          </p:cNvPr>
          <p:cNvCxnSpPr>
            <a:cxnSpLocks/>
            <a:stCxn id="146" idx="0"/>
            <a:endCxn id="168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A245FEB-8825-DD42-991B-88F1A152CF08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6C29048-74E5-5A4E-8BB2-9AC4773156D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0A9D38C-EAA7-8945-A52C-718814F2C8B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195540A-FDB9-4A40-9284-7E26C3A002E5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F566223-779D-E641-82A4-052A558FDD2C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2055FD9-DB74-4340-A2F7-500D47CE7607}"/>
              </a:ext>
            </a:extLst>
          </p:cNvPr>
          <p:cNvCxnSpPr>
            <a:cxnSpLocks/>
            <a:stCxn id="148" idx="4"/>
            <a:endCxn id="164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5EE53BC-2697-CB41-B93D-21D4C6A177B9}"/>
              </a:ext>
            </a:extLst>
          </p:cNvPr>
          <p:cNvCxnSpPr>
            <a:cxnSpLocks/>
            <a:stCxn id="149" idx="2"/>
            <a:endCxn id="164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E1A8A7-C8A6-0D41-8052-28BB78B8F05F}"/>
              </a:ext>
            </a:extLst>
          </p:cNvPr>
          <p:cNvCxnSpPr>
            <a:cxnSpLocks/>
            <a:stCxn id="146" idx="0"/>
            <a:endCxn id="164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1425EA8-967E-B340-91DB-8F06330788A5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BC033DD-F978-504C-BFFF-ABD3ED1CC8B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7781F15-64C7-4E4F-A506-58BADCB6A689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4CC31FD-506A-F046-930C-C76A4DB8204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B6F72868-CCB0-CF46-92F6-88705357332E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BFF9070-B1FF-EE4D-BDD7-E8E55CF7D32C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B4661DD-33A1-8947-B564-2C669828912E}"/>
                </a:ext>
              </a:extLst>
            </p:cNvPr>
            <p:cNvCxnSpPr>
              <a:cxnSpLocks/>
              <a:stCxn id="148" idx="6"/>
              <a:endCxn id="161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8519C15-3A2D-2F4E-80B7-709E9AE5A747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ACCD870-D6CF-C84F-966D-11F900EC8A16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D7B341D0-FCE8-7240-B861-EA389348FAC5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4F493F0-256E-AB4E-8023-7A26503EB24A}"/>
                  </a:ext>
                </a:extLst>
              </p:cNvPr>
              <p:cNvSpPr/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4F493F0-256E-AB4E-8023-7A26503EB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D06F2C15-EB06-794B-AA3C-44EB46AF44D4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D06F2C15-EB06-794B-AA3C-44EB46AF4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4FBE2FA-FBD3-8A4E-B696-63C32CEF2747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4FBE2FA-FBD3-8A4E-B696-63C32CEF2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3FE16118-39BB-974D-A3F4-D92787253DB7}"/>
              </a:ext>
            </a:extLst>
          </p:cNvPr>
          <p:cNvCxnSpPr>
            <a:cxnSpLocks/>
            <a:stCxn id="190" idx="6"/>
            <a:endCxn id="197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67A805C-F82F-0144-816B-27EF8B309515}"/>
              </a:ext>
            </a:extLst>
          </p:cNvPr>
          <p:cNvCxnSpPr>
            <a:cxnSpLocks/>
            <a:stCxn id="148" idx="2"/>
            <a:endCxn id="198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E08E3F4-F1D7-D14D-AE27-AD93A1B727E6}"/>
              </a:ext>
            </a:extLst>
          </p:cNvPr>
          <p:cNvCxnSpPr>
            <a:cxnSpLocks/>
            <a:stCxn id="189" idx="0"/>
            <a:endCxn id="197" idx="2"/>
          </p:cNvCxnSpPr>
          <p:nvPr/>
        </p:nvCxnSpPr>
        <p:spPr>
          <a:xfrm flipH="1" flipV="1">
            <a:off x="9134310" y="2546838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F417B77-FEA6-6141-B3CD-86B247B98D41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2359117E-444B-0046-A712-142039EE8A0B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2525B4D-47B4-CC4B-B873-D3D63EDAE74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3B70368-4B31-FA40-92B3-791D959CDB7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6CD68E63-8DCF-1744-93B0-8B07BBA476F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09CF28CE-5CE0-E247-B617-265DAA073581}"/>
              </a:ext>
            </a:extLst>
          </p:cNvPr>
          <p:cNvCxnSpPr>
            <a:cxnSpLocks/>
            <a:stCxn id="148" idx="6"/>
            <a:endCxn id="206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2CA6CF7-A49B-5D4E-A83C-3E402E8F56FD}"/>
              </a:ext>
            </a:extLst>
          </p:cNvPr>
          <p:cNvCxnSpPr>
            <a:cxnSpLocks/>
            <a:stCxn id="191" idx="2"/>
            <a:endCxn id="205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C3877D8-225A-B94B-B30A-6C34817D458C}"/>
              </a:ext>
            </a:extLst>
          </p:cNvPr>
          <p:cNvCxnSpPr>
            <a:cxnSpLocks/>
            <a:stCxn id="189" idx="0"/>
            <a:endCxn id="205" idx="2"/>
          </p:cNvCxnSpPr>
          <p:nvPr/>
        </p:nvCxnSpPr>
        <p:spPr>
          <a:xfrm flipV="1">
            <a:off x="9413612" y="2546838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A18887F-BAD3-A14B-B403-81985BF5579D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FF2D529-C13C-2144-A375-CB69CCA2DDC9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756551F-8CFB-B443-9714-B4BED3FC5CB7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87604767-3A6A-2E43-98C9-2AB4DD9E6066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DBF2941E-6894-AA49-9486-B9C11D3C9AAE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E9FDBE8-79DD-1247-AE17-69DCC0935EE5}"/>
              </a:ext>
            </a:extLst>
          </p:cNvPr>
          <p:cNvSpPr/>
          <p:nvPr/>
        </p:nvSpPr>
        <p:spPr>
          <a:xfrm>
            <a:off x="6907622" y="3769132"/>
            <a:ext cx="5091419" cy="2214001"/>
          </a:xfrm>
          <a:prstGeom prst="rect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0FB871C-EF9A-464B-A52B-75913710C991}"/>
                  </a:ext>
                </a:extLst>
              </p:cNvPr>
              <p:cNvSpPr/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0FB871C-EF9A-464B-A52B-75913710C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A0BAD7D-4DF2-AE44-BC2B-A2B9018C1C71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A0BAD7D-4DF2-AE44-BC2B-A2B9018C1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E7821FB-43EF-3542-85AB-85DF0C047343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E7821FB-43EF-3542-85AB-85DF0C047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5AC21EBD-8D8C-544C-B2C8-56749D1F1C63}"/>
              </a:ext>
            </a:extLst>
          </p:cNvPr>
          <p:cNvCxnSpPr>
            <a:cxnSpLocks/>
            <a:stCxn id="217" idx="6"/>
            <a:endCxn id="224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192">
            <a:extLst>
              <a:ext uri="{FF2B5EF4-FFF2-40B4-BE49-F238E27FC236}">
                <a16:creationId xmlns:a16="http://schemas.microsoft.com/office/drawing/2014/main" id="{FF5C9A89-6A7B-AD40-9C16-6BD58302A009}"/>
              </a:ext>
            </a:extLst>
          </p:cNvPr>
          <p:cNvCxnSpPr>
            <a:cxnSpLocks/>
            <a:stCxn id="148" idx="2"/>
            <a:endCxn id="225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77085D38-3392-9347-A09F-251408FBAFFD}"/>
              </a:ext>
            </a:extLst>
          </p:cNvPr>
          <p:cNvCxnSpPr>
            <a:cxnSpLocks/>
            <a:stCxn id="216" idx="0"/>
            <a:endCxn id="224" idx="2"/>
          </p:cNvCxnSpPr>
          <p:nvPr/>
        </p:nvCxnSpPr>
        <p:spPr>
          <a:xfrm flipH="1" flipV="1">
            <a:off x="9113713" y="3577636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6E1AFD6-41EE-D844-A54E-173DD32E5CC5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A7F052F-29CA-AD40-B39B-197BB4AC1885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F56B730-8741-F841-ABB8-EAEC91A1490E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6D66F56-3ED2-BF4E-9200-AAA0EFFE11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F7C2ACC1-9D61-FB47-91EF-4953CED5E045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7" name="Straight Connector 199">
            <a:extLst>
              <a:ext uri="{FF2B5EF4-FFF2-40B4-BE49-F238E27FC236}">
                <a16:creationId xmlns:a16="http://schemas.microsoft.com/office/drawing/2014/main" id="{C0E3F533-757D-FB48-BB85-00615460C3C5}"/>
              </a:ext>
            </a:extLst>
          </p:cNvPr>
          <p:cNvCxnSpPr>
            <a:cxnSpLocks/>
            <a:stCxn id="148" idx="6"/>
            <a:endCxn id="233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C1D7BBD0-7D96-9040-A13C-0B90E5EE771E}"/>
              </a:ext>
            </a:extLst>
          </p:cNvPr>
          <p:cNvCxnSpPr>
            <a:cxnSpLocks/>
            <a:stCxn id="218" idx="2"/>
            <a:endCxn id="232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B0DEDBB6-9605-C646-AC84-B1B4F7147CE8}"/>
              </a:ext>
            </a:extLst>
          </p:cNvPr>
          <p:cNvCxnSpPr>
            <a:cxnSpLocks/>
            <a:stCxn id="216" idx="0"/>
            <a:endCxn id="232" idx="2"/>
          </p:cNvCxnSpPr>
          <p:nvPr/>
        </p:nvCxnSpPr>
        <p:spPr>
          <a:xfrm flipV="1">
            <a:off x="9393015" y="3577636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0608075-6AC7-CE4B-BD18-7227CAA88919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0FCE672-EAF9-7645-B4B9-32D38E04F6A0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EBB108E-3E46-4640-A030-05B3FC55BD16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9E1716F-8DB9-2448-8CE1-CF16BC7FA9EC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292F1761-F34B-4748-A1AB-B1098D761890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AB6D13F-3062-C14E-898A-A834A6C05662}"/>
              </a:ext>
            </a:extLst>
          </p:cNvPr>
          <p:cNvGrpSpPr/>
          <p:nvPr/>
        </p:nvGrpSpPr>
        <p:grpSpPr>
          <a:xfrm>
            <a:off x="10061126" y="3952170"/>
            <a:ext cx="885473" cy="392206"/>
            <a:chOff x="9831258" y="5599045"/>
            <a:chExt cx="885473" cy="392206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CD00189F-AF2A-1740-BD3E-46CB6AC47AA5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B7AEDBE0-3382-BA42-8D50-E37569E2B373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40A8C64-51CC-5442-A802-E4617CE0C86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DD4B21C-394C-8246-AC99-451C13E9751F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5530FAAB-F16E-944A-BE77-F548470339B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5C6C15E-F7ED-A845-9ACF-88B4255DC742}"/>
                </a:ext>
              </a:extLst>
            </p:cNvPr>
            <p:cNvCxnSpPr>
              <a:cxnSpLocks/>
              <a:stCxn id="246" idx="1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0984126-8EA8-E140-BA03-1E43AADFF279}"/>
              </a:ext>
            </a:extLst>
          </p:cNvPr>
          <p:cNvGrpSpPr/>
          <p:nvPr/>
        </p:nvGrpSpPr>
        <p:grpSpPr>
          <a:xfrm>
            <a:off x="7837478" y="2936955"/>
            <a:ext cx="904273" cy="376284"/>
            <a:chOff x="7626987" y="5600452"/>
            <a:chExt cx="904273" cy="376284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EA8CF38-0A28-3849-8D75-11506C9F8582}"/>
                </a:ext>
              </a:extLst>
            </p:cNvPr>
            <p:cNvCxnSpPr>
              <a:cxnSpLocks/>
              <a:endCxn id="253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802E5760-9639-E84B-AE67-AA9A4EBFB56E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76284"/>
              <a:chOff x="10202878" y="5486311"/>
              <a:chExt cx="548438" cy="376284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EAF30830-ADB9-5B4F-AB69-0D2092082ABD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EAB6184-03C4-EC4C-8842-8B5A0E62D2A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8DFB73EF-B2AD-194F-8F5E-F304ABF85445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D5E33955-1EE0-4940-83BF-1430ED5539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D5E33955-1EE0-4940-83BF-1430ED5539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B09E5-112B-D482-974E-6F6D151EF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92F86-537F-1C84-393E-F602A59829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BC3A7-A299-FE1B-1002-13F594ADF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247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89" grpId="0" animBg="1"/>
      <p:bldP spid="190" grpId="0" animBg="1"/>
      <p:bldP spid="191" grpId="0" animBg="1"/>
      <p:bldP spid="235" grpId="0" animBg="1"/>
      <p:bldP spid="216" grpId="0" animBg="1"/>
      <p:bldP spid="217" grpId="0" animBg="1"/>
      <p:bldP spid="2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6E3958-E236-FB1D-2528-5F5303FE1876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Lifted Absorption: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Same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3039" b="-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" name="Table 141">
                <a:extLst>
                  <a:ext uri="{FF2B5EF4-FFF2-40B4-BE49-F238E27FC236}">
                    <a16:creationId xmlns:a16="http://schemas.microsoft.com/office/drawing/2014/main" id="{55E18BEF-056E-5D45-899C-5F6DCE970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7173179"/>
                  </p:ext>
                </p:extLst>
              </p:nvPr>
            </p:nvGraphicFramePr>
            <p:xfrm>
              <a:off x="3867891" y="19955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2" name="Table 141">
                <a:extLst>
                  <a:ext uri="{FF2B5EF4-FFF2-40B4-BE49-F238E27FC236}">
                    <a16:creationId xmlns:a16="http://schemas.microsoft.com/office/drawing/2014/main" id="{55E18BEF-056E-5D45-899C-5F6DCE970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7173179"/>
                  </p:ext>
                </p:extLst>
              </p:nvPr>
            </p:nvGraphicFramePr>
            <p:xfrm>
              <a:off x="3867891" y="19955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3448" r="-506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3448" r="-5714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103448" r="-5068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103448" r="-5714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203448" r="-5068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203448" r="-571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2" name="Table 201">
                <a:extLst>
                  <a:ext uri="{FF2B5EF4-FFF2-40B4-BE49-F238E27FC236}">
                    <a16:creationId xmlns:a16="http://schemas.microsoft.com/office/drawing/2014/main" id="{FC9B8041-9808-B94B-975F-57F9ECF82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3644140"/>
                  </p:ext>
                </p:extLst>
              </p:nvPr>
            </p:nvGraphicFramePr>
            <p:xfrm>
              <a:off x="376497" y="1998508"/>
              <a:ext cx="318509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57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2" name="Table 201">
                <a:extLst>
                  <a:ext uri="{FF2B5EF4-FFF2-40B4-BE49-F238E27FC236}">
                    <a16:creationId xmlns:a16="http://schemas.microsoft.com/office/drawing/2014/main" id="{FC9B8041-9808-B94B-975F-57F9ECF82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3644140"/>
                  </p:ext>
                </p:extLst>
              </p:nvPr>
            </p:nvGraphicFramePr>
            <p:xfrm>
              <a:off x="376497" y="1998508"/>
              <a:ext cx="318509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57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448" r="-17204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3448" r="-19629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3448" r="-4520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3448" r="-3125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103448" r="-17204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103448" r="-19629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103448" r="-4520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103448" r="-3125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203448" r="-17204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203448" r="-19629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203448" r="-4520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203448" r="-3125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03448" r="-17204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303448" r="-19629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303448" r="-4520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303448" r="-3125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417857" r="-17204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417857" r="-19629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417857" r="-45205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417857" r="-3125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500000" r="-17204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500000" r="-19629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500000" r="-45205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500000" r="-3125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600000" r="-1720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600000" r="-19629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600000" r="-4520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600000" r="-312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700000" r="-17204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700000" r="-19629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700000" r="-4520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700000" r="-3125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800000" r="-17204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800000" r="-19629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2740" t="-800000" r="-4520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90625" t="-800000" r="-312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53D9D86-F6B5-F648-84BA-262F98DE90C2}"/>
              </a:ext>
            </a:extLst>
          </p:cNvPr>
          <p:cNvCxnSpPr>
            <a:cxnSpLocks/>
          </p:cNvCxnSpPr>
          <p:nvPr/>
        </p:nvCxnSpPr>
        <p:spPr>
          <a:xfrm>
            <a:off x="310236" y="2565680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6DC184F-A83B-9F4D-AB06-2C6D4854DA52}"/>
              </a:ext>
            </a:extLst>
          </p:cNvPr>
          <p:cNvCxnSpPr/>
          <p:nvPr/>
        </p:nvCxnSpPr>
        <p:spPr>
          <a:xfrm>
            <a:off x="310236" y="3296633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07AB2B4-9D53-8A43-8C70-E7453842794F}"/>
              </a:ext>
            </a:extLst>
          </p:cNvPr>
          <p:cNvCxnSpPr/>
          <p:nvPr/>
        </p:nvCxnSpPr>
        <p:spPr>
          <a:xfrm>
            <a:off x="310236" y="4036861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510481BC-1136-9B4C-9105-F7E20DF464CD}"/>
              </a:ext>
            </a:extLst>
          </p:cNvPr>
          <p:cNvCxnSpPr/>
          <p:nvPr/>
        </p:nvCxnSpPr>
        <p:spPr>
          <a:xfrm>
            <a:off x="310236" y="4754562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5CEAC02-8667-EF44-9DE8-540CC017813B}"/>
              </a:ext>
            </a:extLst>
          </p:cNvPr>
          <p:cNvCxnSpPr>
            <a:cxnSpLocks/>
          </p:cNvCxnSpPr>
          <p:nvPr/>
        </p:nvCxnSpPr>
        <p:spPr>
          <a:xfrm flipV="1">
            <a:off x="2671161" y="1916832"/>
            <a:ext cx="0" cy="346536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1" name="Table 200">
                <a:extLst>
                  <a:ext uri="{FF2B5EF4-FFF2-40B4-BE49-F238E27FC236}">
                    <a16:creationId xmlns:a16="http://schemas.microsoft.com/office/drawing/2014/main" id="{F503514D-C1CE-6D4D-BA06-0412E876C4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2589697"/>
                  </p:ext>
                </p:extLst>
              </p:nvPr>
            </p:nvGraphicFramePr>
            <p:xfrm>
              <a:off x="3866366" y="3457738"/>
              <a:ext cx="2288477" cy="18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1" name="Table 200">
                <a:extLst>
                  <a:ext uri="{FF2B5EF4-FFF2-40B4-BE49-F238E27FC236}">
                    <a16:creationId xmlns:a16="http://schemas.microsoft.com/office/drawing/2014/main" id="{F503514D-C1CE-6D4D-BA06-0412E876C4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2589697"/>
                  </p:ext>
                </p:extLst>
              </p:nvPr>
            </p:nvGraphicFramePr>
            <p:xfrm>
              <a:off x="3866366" y="3457738"/>
              <a:ext cx="2288477" cy="18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957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75" t="-3448" r="-9569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4074" t="-3448" r="-64815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35294" t="-3448" r="-2941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75" t="-103448" r="-9569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4074" t="-103448" r="-64815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35294" t="-103448" r="-2941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75" t="-203448" r="-9569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4074" t="-203448" r="-6481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35294" t="-203448" r="-294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75" t="-303448" r="-95699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4074" t="-303448" r="-6481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35294" t="-303448" r="-294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75" t="-403448" r="-9569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4074" t="-403448" r="-6481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35294" t="-403448" r="-2941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1CAE911-B89C-424C-A607-0387222194DA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63020B3-9CE8-1F41-BC06-A58F60A80574}"/>
                </a:ext>
              </a:extLst>
            </p:cNvPr>
            <p:cNvCxnSpPr>
              <a:cxnSpLocks/>
              <a:stCxn id="212" idx="6"/>
              <a:endCxn id="209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B3F694-98BD-9541-889A-6FA23E71B021}"/>
                </a:ext>
              </a:extLst>
            </p:cNvPr>
            <p:cNvCxnSpPr>
              <a:cxnSpLocks/>
              <a:stCxn id="213" idx="2"/>
              <a:endCxn id="209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03E6DD1-B9BB-1249-98E3-CE84EFADFA18}"/>
                </a:ext>
              </a:extLst>
            </p:cNvPr>
            <p:cNvCxnSpPr>
              <a:cxnSpLocks/>
              <a:stCxn id="216" idx="0"/>
              <a:endCxn id="209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FC53A80-CF21-0B43-BEEE-B0AAF04EF4A4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2C58141-6B3B-9E4A-9DF2-C679D319841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9AC4DF14-982B-D549-A69D-903F9D2BC82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B01B3D4E-0F6A-DE46-875C-910558F96AE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CE19C262-53C0-3744-B43F-C8E141997C0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81880A5-3068-5B4A-A189-A3751D26081D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81880A5-3068-5B4A-A189-A3751D260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189B378-0ACC-6A43-8BEC-557771FAA03B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189B378-0ACC-6A43-8BEC-557771FAA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39C0998-BCF6-F249-A197-AF71FB46C4E3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39C0998-BCF6-F249-A197-AF71FB46C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27E0F2F-5E5F-E143-A6DD-C3436D2C1A3D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27E0F2F-5E5F-E143-A6DD-C3436D2C1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C8483E2-0731-3849-805F-749FCAF53D20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C8483E2-0731-3849-805F-749FCAF53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1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3A10E87-E1F8-914C-B728-E34850023EBF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3A10E87-E1F8-914C-B728-E34850023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745E49F-D7F2-FC4E-851A-177317133BA3}"/>
              </a:ext>
            </a:extLst>
          </p:cNvPr>
          <p:cNvCxnSpPr>
            <a:cxnSpLocks/>
            <a:stCxn id="215" idx="6"/>
            <a:endCxn id="223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76BCA83E-D8BC-4041-B834-9DCF0E070331}"/>
              </a:ext>
            </a:extLst>
          </p:cNvPr>
          <p:cNvCxnSpPr>
            <a:cxnSpLocks/>
            <a:stCxn id="216" idx="4"/>
            <a:endCxn id="223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A474342-A983-BA40-A3E1-2272635A1B73}"/>
              </a:ext>
            </a:extLst>
          </p:cNvPr>
          <p:cNvCxnSpPr>
            <a:cxnSpLocks/>
            <a:stCxn id="214" idx="0"/>
            <a:endCxn id="223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49CD91A-3871-AA4D-B1D8-5734B024FEE2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6D6E546-3956-8843-AC72-AEFB3B01BFEE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3A08032-0FD3-9A4D-B8A9-2F36E8CA52C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DD4AB6F-5B2F-1E4F-86F5-0FF5E908EAFB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868D980B-794D-6C46-A068-8F32C087E270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A01BC72E-5860-1440-91BA-AF806685C525}"/>
              </a:ext>
            </a:extLst>
          </p:cNvPr>
          <p:cNvCxnSpPr>
            <a:cxnSpLocks/>
            <a:stCxn id="216" idx="4"/>
            <a:endCxn id="231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1CC842C8-53BB-C640-A102-230AB80A03E1}"/>
              </a:ext>
            </a:extLst>
          </p:cNvPr>
          <p:cNvCxnSpPr>
            <a:cxnSpLocks/>
            <a:stCxn id="217" idx="2"/>
            <a:endCxn id="231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214D6CD-DB2E-B843-8170-402430A22BBD}"/>
              </a:ext>
            </a:extLst>
          </p:cNvPr>
          <p:cNvCxnSpPr>
            <a:cxnSpLocks/>
            <a:stCxn id="214" idx="0"/>
            <a:endCxn id="231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2B1999AB-1933-9040-8BF1-4CD32CBEFDF5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122EBB6-72B1-5A41-AECF-6E22B49C68A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AC1D588-9308-B740-B4D7-FA9ABBD86968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59970ABD-DF56-0145-BABE-961B3722A43B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B489C73C-362E-2841-905E-B5E1B2356A55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6A2E1B9D-74C7-974B-9E67-698D12BBFCB7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60BF03FF-94AB-A749-A453-3C318D34122A}"/>
                </a:ext>
              </a:extLst>
            </p:cNvPr>
            <p:cNvCxnSpPr>
              <a:cxnSpLocks/>
              <a:stCxn id="216" idx="6"/>
              <a:endCxn id="237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205ADB8-1F10-0349-A4CA-7349A39039A7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5137D6E-2CEA-574C-9991-079FCECE1D8E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8" name="TextBox 237">
                    <a:extLst>
                      <a:ext uri="{FF2B5EF4-FFF2-40B4-BE49-F238E27FC236}">
                        <a16:creationId xmlns:a16="http://schemas.microsoft.com/office/drawing/2014/main" id="{BC30DFDC-DB78-3C4D-9B83-3474247A8CFB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6D4A838-1DCE-1646-B3A7-29751C211AA4}"/>
                  </a:ext>
                </a:extLst>
              </p:cNvPr>
              <p:cNvSpPr/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6D4A838-1DCE-1646-B3A7-29751C211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2789AD0D-17FC-8F4F-B610-8482834C263C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2789AD0D-17FC-8F4F-B610-8482834C2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AB28B295-A51C-0B4E-AD7A-0201FDA8BDC0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AB28B295-A51C-0B4E-AD7A-0201FDA8B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8A9DEF02-B331-6C45-88D7-117FE4C413F7}"/>
              </a:ext>
            </a:extLst>
          </p:cNvPr>
          <p:cNvCxnSpPr>
            <a:cxnSpLocks/>
            <a:stCxn id="240" idx="6"/>
            <a:endCxn id="247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192">
            <a:extLst>
              <a:ext uri="{FF2B5EF4-FFF2-40B4-BE49-F238E27FC236}">
                <a16:creationId xmlns:a16="http://schemas.microsoft.com/office/drawing/2014/main" id="{96BE54D8-47FE-564E-879B-1C329DE84EA5}"/>
              </a:ext>
            </a:extLst>
          </p:cNvPr>
          <p:cNvCxnSpPr>
            <a:cxnSpLocks/>
            <a:stCxn id="216" idx="2"/>
            <a:endCxn id="248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2CA75E19-1858-BB45-9879-34C81C2BC670}"/>
              </a:ext>
            </a:extLst>
          </p:cNvPr>
          <p:cNvCxnSpPr>
            <a:cxnSpLocks/>
            <a:stCxn id="239" idx="0"/>
            <a:endCxn id="247" idx="2"/>
          </p:cNvCxnSpPr>
          <p:nvPr/>
        </p:nvCxnSpPr>
        <p:spPr>
          <a:xfrm flipH="1" flipV="1">
            <a:off x="9134310" y="2546838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46ED96E-099D-CE4D-BA67-C374F64D9691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411BBF98-7046-4943-AD8F-81763EBF67C5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E6E9AA18-68AC-B946-B564-97236488E984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2D3282B-0143-CD46-A694-B2A841DA8ED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9EE221A2-CD22-1F4D-A532-4C2ED090AB1A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0" name="Straight Connector 199">
            <a:extLst>
              <a:ext uri="{FF2B5EF4-FFF2-40B4-BE49-F238E27FC236}">
                <a16:creationId xmlns:a16="http://schemas.microsoft.com/office/drawing/2014/main" id="{1E7EA18C-C378-C24B-963F-FFC3F3FB3FA8}"/>
              </a:ext>
            </a:extLst>
          </p:cNvPr>
          <p:cNvCxnSpPr>
            <a:cxnSpLocks/>
            <a:stCxn id="216" idx="6"/>
            <a:endCxn id="256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501ADDB0-7B30-6E46-A66A-8A8767879B3C}"/>
              </a:ext>
            </a:extLst>
          </p:cNvPr>
          <p:cNvCxnSpPr>
            <a:cxnSpLocks/>
            <a:stCxn id="241" idx="2"/>
            <a:endCxn id="255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704EE5B4-AFC4-9D46-87DE-E47822ABB458}"/>
              </a:ext>
            </a:extLst>
          </p:cNvPr>
          <p:cNvCxnSpPr>
            <a:cxnSpLocks/>
            <a:stCxn id="239" idx="0"/>
            <a:endCxn id="255" idx="2"/>
          </p:cNvCxnSpPr>
          <p:nvPr/>
        </p:nvCxnSpPr>
        <p:spPr>
          <a:xfrm flipV="1">
            <a:off x="9413612" y="2546838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73D3768-CE04-F44C-BC72-76066ED0DCC8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61D87A4-7D95-E34B-B0C0-99E1C1AD623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9580763-6C51-2146-A45A-941DB5B8C4A0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A42283C3-4782-E94E-AD20-CF27BE5EE447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8D3FF484-92D4-A749-9C06-961B43FFF95C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D315B72-62A0-634F-8152-63923E554D8E}"/>
                  </a:ext>
                </a:extLst>
              </p:cNvPr>
              <p:cNvSpPr/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D315B72-62A0-634F-8152-63923E554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A9804C6-D5EA-AC48-8944-B2AE844E9844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A9804C6-D5EA-AC48-8944-B2AE844E9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1612A66F-74D1-6144-B2AB-6D8851802805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1612A66F-74D1-6144-B2AB-6D8851802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831C199E-C06F-8545-8B57-A17DB31B2E5D}"/>
              </a:ext>
            </a:extLst>
          </p:cNvPr>
          <p:cNvCxnSpPr>
            <a:cxnSpLocks/>
            <a:stCxn id="259" idx="6"/>
            <a:endCxn id="266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192">
            <a:extLst>
              <a:ext uri="{FF2B5EF4-FFF2-40B4-BE49-F238E27FC236}">
                <a16:creationId xmlns:a16="http://schemas.microsoft.com/office/drawing/2014/main" id="{68C194E2-B06A-B343-AA06-F7FDFDB0B1C0}"/>
              </a:ext>
            </a:extLst>
          </p:cNvPr>
          <p:cNvCxnSpPr>
            <a:cxnSpLocks/>
            <a:stCxn id="216" idx="2"/>
            <a:endCxn id="267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14F88B24-62A3-614F-A293-FFD737CCAF86}"/>
              </a:ext>
            </a:extLst>
          </p:cNvPr>
          <p:cNvCxnSpPr>
            <a:cxnSpLocks/>
            <a:stCxn id="258" idx="0"/>
            <a:endCxn id="266" idx="2"/>
          </p:cNvCxnSpPr>
          <p:nvPr/>
        </p:nvCxnSpPr>
        <p:spPr>
          <a:xfrm flipH="1" flipV="1">
            <a:off x="9113713" y="3577636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ED6767D-6E4B-124B-830C-9C0C2C0F1802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3A075E8D-6509-FF4E-83B4-49A5C6C1EBCA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8863C6D-4FFE-B04A-89F4-2F97EB462878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64860CB-79AB-134C-82B4-AFB06B05853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39C4AA8A-E86C-1D46-BFF2-AADCE47FC3A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9" name="Straight Connector 199">
            <a:extLst>
              <a:ext uri="{FF2B5EF4-FFF2-40B4-BE49-F238E27FC236}">
                <a16:creationId xmlns:a16="http://schemas.microsoft.com/office/drawing/2014/main" id="{C7C0AD44-7CFF-F54F-87FA-7556175ECA1D}"/>
              </a:ext>
            </a:extLst>
          </p:cNvPr>
          <p:cNvCxnSpPr>
            <a:cxnSpLocks/>
            <a:stCxn id="216" idx="6"/>
            <a:endCxn id="275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9D69493-BC17-7B4A-B97F-EEA17B8E35B5}"/>
              </a:ext>
            </a:extLst>
          </p:cNvPr>
          <p:cNvCxnSpPr>
            <a:cxnSpLocks/>
            <a:stCxn id="260" idx="2"/>
            <a:endCxn id="274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9E9E2F7E-A076-2D46-9797-31963B0D9FB9}"/>
              </a:ext>
            </a:extLst>
          </p:cNvPr>
          <p:cNvCxnSpPr>
            <a:cxnSpLocks/>
            <a:stCxn id="258" idx="0"/>
            <a:endCxn id="274" idx="2"/>
          </p:cNvCxnSpPr>
          <p:nvPr/>
        </p:nvCxnSpPr>
        <p:spPr>
          <a:xfrm flipV="1">
            <a:off x="9393015" y="3577636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7C535D8-7660-BE46-BDE0-0732A983DFBB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C9E6F2C-2F61-C04E-BAE6-3F679B31EA58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1A4B8CE-A2C5-D64E-884B-7B9F093B04F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BD21F040-A49B-B544-8375-9C711A8085A6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EC971491-2302-A348-B883-E003C87B82AF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8EAB2C6-0327-A343-99DA-D97A78C73DAB}"/>
              </a:ext>
            </a:extLst>
          </p:cNvPr>
          <p:cNvGrpSpPr/>
          <p:nvPr/>
        </p:nvGrpSpPr>
        <p:grpSpPr>
          <a:xfrm>
            <a:off x="10061126" y="3952170"/>
            <a:ext cx="885473" cy="392206"/>
            <a:chOff x="9831258" y="5599045"/>
            <a:chExt cx="885473" cy="392206"/>
          </a:xfrm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5E9CC87-6428-E540-AD95-CF7C28D79672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78A13BD-2AA4-A340-BC94-CB5EFEED9FD0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6D621C1B-BAFB-CF43-B23A-0928707DEEFF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D6247E2-2054-C64D-A83A-DC2C3CCDE727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3" name="TextBox 282">
                    <a:extLst>
                      <a:ext uri="{FF2B5EF4-FFF2-40B4-BE49-F238E27FC236}">
                        <a16:creationId xmlns:a16="http://schemas.microsoft.com/office/drawing/2014/main" id="{4E73CCE7-613D-AB4B-B339-423E0506659D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C8860DDE-F25C-1D4C-AB7E-3BB5FC096D19}"/>
                </a:ext>
              </a:extLst>
            </p:cNvPr>
            <p:cNvCxnSpPr>
              <a:cxnSpLocks/>
              <a:stCxn id="281" idx="1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9F70F305-B824-054D-8A06-EDB4B4AB3A02}"/>
              </a:ext>
            </a:extLst>
          </p:cNvPr>
          <p:cNvGrpSpPr/>
          <p:nvPr/>
        </p:nvGrpSpPr>
        <p:grpSpPr>
          <a:xfrm>
            <a:off x="7837478" y="2936955"/>
            <a:ext cx="904273" cy="376284"/>
            <a:chOff x="7626987" y="5600452"/>
            <a:chExt cx="904273" cy="376284"/>
          </a:xfrm>
        </p:grpSpPr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7A7B3B2F-6699-294F-AA8D-9B38C7AD455F}"/>
                </a:ext>
              </a:extLst>
            </p:cNvPr>
            <p:cNvCxnSpPr>
              <a:cxnSpLocks/>
              <a:endCxn id="288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B4071421-B50E-9344-A1F3-BBAF692C1976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76284"/>
              <a:chOff x="10202878" y="5486311"/>
              <a:chExt cx="548438" cy="376284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E1F33E7-F520-8A44-B68A-80010AE00940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9C3171F3-1285-BA4B-8AFC-2842A9A8BDF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CC13A242-454A-2641-BDF0-A14CC6829706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F7FCF4AD-D4A7-9B41-AF4C-9EE5333D15F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F7FCF4AD-D4A7-9B41-AF4C-9EE5333D1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563AD-52A3-A73C-32E2-C68D69722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3C95-58CB-DDE8-044A-D20A6A40E6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E3B63-076E-E5DF-F159-0935FC2AE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603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2285-7375-314F-A50C-63B426F5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 numCol="1">
                <a:normAutofit fontScale="70000" lnSpcReduction="20000"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or (P)CRV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observed value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Let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(exclusive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(not-counted exclusive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𝑟𝑒𝑚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(not-counted 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Preconditions: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𝑛𝑐𝑒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𝑛𝑐𝑟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𝑟𝑒𝑚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𝑟𝑒𝑚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otherwise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absor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257" t="-2486" b="-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39A47-F3AD-D630-3693-3A939494E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73374-E82B-7414-EDC5-9E0573E9B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84833-5A82-EF7E-B901-21F6A6A98E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31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Remember: Variable Elimination (VE)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9633351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Outline: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Absorb evidence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factor covered by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Sum out non-query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using factorisation</a:t>
                </a:r>
                <a:r>
                  <a:rPr lang="en-GB" dirty="0"/>
                  <a:t> in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Factor out factors from sums if arguments not covered by sum</a:t>
                </a:r>
              </a:p>
              <a:p>
                <a:pPr marL="715703" lvl="1" indent="-457200">
                  <a:buFont typeface="+mj-lt"/>
                  <a:buAutoNum type="arabicPeriod" startAt="3"/>
                </a:pPr>
                <a:r>
                  <a:rPr lang="en-GB" dirty="0"/>
                  <a:t>Divide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= Normalise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/>
              </a:p>
              <a:p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9633351" cy="4584266"/>
              </a:xfrm>
              <a:blipFill>
                <a:blip r:embed="rId3"/>
                <a:stretch>
                  <a:fillRect l="-1579" t="-1934" r="-9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/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/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  <a:blipFill>
                <a:blip r:embed="rId5"/>
                <a:stretch>
                  <a:fillRect t="-63889" b="-8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E860EF16-D946-A442-A893-F65CBC73FD0D}"/>
              </a:ext>
            </a:extLst>
          </p:cNvPr>
          <p:cNvSpPr/>
          <p:nvPr/>
        </p:nvSpPr>
        <p:spPr>
          <a:xfrm rot="5400000">
            <a:off x="5296695" y="3569045"/>
            <a:ext cx="146325" cy="1174518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DA547E-C131-8C4E-94B0-C7D1BEA678E6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010C3A8-A597-5848-9A75-E344C04E8F5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0F70A17A-C61F-6D4B-B8F2-67F9665560B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F5F2242-E7AC-4441-B554-562E9B0D3FC6}"/>
                  </a:ext>
                </a:extLst>
              </p:cNvPr>
              <p:cNvCxnSpPr>
                <a:cxnSpLocks/>
                <a:stCxn id="129" idx="5"/>
                <a:endCxn id="15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3265B42-3D72-E040-9482-267D80352920}"/>
                  </a:ext>
                </a:extLst>
              </p:cNvPr>
              <p:cNvCxnSpPr>
                <a:cxnSpLocks/>
                <a:stCxn id="151" idx="0"/>
                <a:endCxn id="14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50E65A5E-ACAA-6D44-895D-6DEA898D00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67BC89-B039-ED43-8B03-10B104033D0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46DEEB7D-BD33-5046-AAA2-400E5C5FB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6125D2E-DCF9-E243-B1F1-F6A86A1FC497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A5BB104E-20B1-8843-A5D5-F41FE983272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2" name="TextBox 151">
                      <a:extLst>
                        <a:ext uri="{FF2B5EF4-FFF2-40B4-BE49-F238E27FC236}">
                          <a16:creationId xmlns:a16="http://schemas.microsoft.com/office/drawing/2014/main" id="{C2118D9A-722C-8548-96E5-E082852C89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4D3FEF4-A847-3541-BF2B-529D2264093C}"/>
                  </a:ext>
                </a:extLst>
              </p:cNvPr>
              <p:cNvCxnSpPr>
                <a:cxnSpLocks/>
                <a:stCxn id="144" idx="0"/>
                <a:endCxn id="14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B02721A-E529-9F42-9B42-1F1E0A6606B9}"/>
                  </a:ext>
                </a:extLst>
              </p:cNvPr>
              <p:cNvCxnSpPr>
                <a:cxnSpLocks/>
                <a:stCxn id="149" idx="1"/>
                <a:endCxn id="12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786F905-F8BF-2544-A753-E231116E3705}"/>
                  </a:ext>
                </a:extLst>
              </p:cNvPr>
              <p:cNvCxnSpPr>
                <a:cxnSpLocks/>
                <a:stCxn id="142" idx="3"/>
                <a:endCxn id="14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EAF0A5C-5E91-2342-B548-CC5BAE3AD75F}"/>
                  </a:ext>
                </a:extLst>
              </p:cNvPr>
              <p:cNvCxnSpPr>
                <a:cxnSpLocks/>
                <a:stCxn id="144" idx="4"/>
                <a:endCxn id="14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0FF537C-F978-5743-8333-9F58FBB98AA9}"/>
                  </a:ext>
                </a:extLst>
              </p:cNvPr>
              <p:cNvCxnSpPr>
                <a:cxnSpLocks/>
                <a:stCxn id="145" idx="0"/>
                <a:endCxn id="14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F6EA7D1-034F-9744-9AE1-E6564E40AC13}"/>
                  </a:ext>
                </a:extLst>
              </p:cNvPr>
              <p:cNvCxnSpPr>
                <a:cxnSpLocks/>
                <a:stCxn id="147" idx="3"/>
                <a:endCxn id="14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05BBAEC-B95F-FC47-A355-F51CFD01F351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4A864A2A-0232-824A-BD6E-6110E0AACC3A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4F17F764-C3EE-1545-907E-2A13727959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1527085F-98FA-DA49-9033-95B7F86DAD3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2A67028-80D8-3048-9C05-AC445EA4292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E94CF54-B7EB-144F-A9AC-53C4EAAE70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F67929D8-5495-7845-89C0-8D22AAFF743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BAC8815C-8781-ED45-97C1-9F4C9F17DFD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9C8B186-1331-5346-BEED-044D8963342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A856722-648D-2B4F-BF3F-DEFA48D262F5}"/>
                  </a:ext>
                </a:extLst>
              </p:cNvPr>
              <p:cNvCxnSpPr>
                <a:cxnSpLocks/>
                <a:stCxn id="151" idx="2"/>
                <a:endCxn id="14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E6C4832-65E0-AD43-B14E-DD62989C1667}"/>
                </a:ext>
              </a:extLst>
            </p:cNvPr>
            <p:cNvCxnSpPr>
              <a:cxnSpLocks/>
              <a:stCxn id="144" idx="6"/>
              <a:endCxn id="15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ACD5-741C-CFF0-2C6A-B8B788FAF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E262-9CB8-3EF0-6243-E7C0B6546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89E17-5AA3-D379-3ED4-6E8A65C65E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66430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1E74-7E8E-0140-B1A3-08D60B9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Evidence for CRVs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658057" cy="458426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Evidence PRV appears as inner PRV of a (P)CRV</a:t>
                </a:r>
              </a:p>
              <a:p>
                <a:pPr lvl="1"/>
                <a:r>
                  <a:rPr lang="en-GB" dirty="0"/>
                  <a:t>Turn observations into histogram</a:t>
                </a:r>
              </a:p>
              <a:p>
                <a:pPr lvl="2"/>
                <a:r>
                  <a:rPr lang="en-GB" dirty="0"/>
                  <a:t>All groundings have the same observation in evidence parfactor</a:t>
                </a:r>
              </a:p>
              <a:p>
                <a:pPr lvl="2"/>
                <a:r>
                  <a:rPr lang="en-GB" dirty="0"/>
                  <a:t>Peak-shaped histogram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at position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otherwise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for all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Given parfactor: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|∅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⊤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>
                    <a:ea typeface="Cambria Math" panose="02040503050406030204" pitchFamily="18" charset="0"/>
                  </a:rPr>
                  <a:t>Forms histogram: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658057" cy="4584266"/>
              </a:xfrm>
              <a:blipFill>
                <a:blip r:embed="rId3"/>
                <a:stretch>
                  <a:fillRect l="-1608" t="-1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2801807"/>
                  </p:ext>
                </p:extLst>
              </p:nvPr>
            </p:nvGraphicFramePr>
            <p:xfrm>
              <a:off x="9435884" y="330783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2801807"/>
                  </p:ext>
                </p:extLst>
              </p:nvPr>
            </p:nvGraphicFramePr>
            <p:xfrm>
              <a:off x="9435884" y="330783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47273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448" r="-29524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448" r="-3333" b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47273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103448" r="-2952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103448" r="-3333" b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47273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203448" r="-29524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203448" r="-3333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4727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03448" r="-2952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03448" r="-3333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4727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403448" r="-2952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403448" r="-3333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24727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503448" r="-2952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503448" r="-3333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24727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603448" r="-2952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603448" r="-333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3986238"/>
                  </p:ext>
                </p:extLst>
              </p:nvPr>
            </p:nvGraphicFramePr>
            <p:xfrm>
              <a:off x="10344314" y="206825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3986238"/>
                  </p:ext>
                </p:extLst>
              </p:nvPr>
            </p:nvGraphicFramePr>
            <p:xfrm>
              <a:off x="10344314" y="206825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r="-4337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r="-2857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96667" r="-433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96667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203448" r="-4337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203448" r="-2857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0B623DB-BE40-BF41-85BC-37B5449A8785}"/>
              </a:ext>
            </a:extLst>
          </p:cNvPr>
          <p:cNvSpPr/>
          <p:nvPr/>
        </p:nvSpPr>
        <p:spPr>
          <a:xfrm>
            <a:off x="9362555" y="3633484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EB280-2D77-6045-9858-861B21A06538}"/>
              </a:ext>
            </a:extLst>
          </p:cNvPr>
          <p:cNvSpPr/>
          <p:nvPr/>
        </p:nvSpPr>
        <p:spPr>
          <a:xfrm>
            <a:off x="9377719" y="4730764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0683119"/>
                  </p:ext>
                </p:extLst>
              </p:nvPr>
            </p:nvGraphicFramePr>
            <p:xfrm>
              <a:off x="7895804" y="4775822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0683119"/>
                  </p:ext>
                </p:extLst>
              </p:nvPr>
            </p:nvGraphicFramePr>
            <p:xfrm>
              <a:off x="7895804" y="4775822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6727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3448" r="-277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6727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103448" r="-277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6727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203448" r="-2778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0892B-9430-F946-9B70-FC4DE7947D7F}"/>
              </a:ext>
            </a:extLst>
          </p:cNvPr>
          <p:cNvCxnSpPr>
            <a:cxnSpLocks/>
            <a:stCxn id="18" idx="1"/>
            <a:endCxn id="24" idx="3"/>
          </p:cNvCxnSpPr>
          <p:nvPr/>
        </p:nvCxnSpPr>
        <p:spPr>
          <a:xfrm flipH="1">
            <a:off x="9102827" y="3856334"/>
            <a:ext cx="259728" cy="14532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21DA7-1FB2-EE4A-B75D-5B44DD1101A9}"/>
              </a:ext>
            </a:extLst>
          </p:cNvPr>
          <p:cNvCxnSpPr>
            <a:cxnSpLocks/>
            <a:stCxn id="20" idx="1"/>
            <a:endCxn id="25" idx="3"/>
          </p:cNvCxnSpPr>
          <p:nvPr/>
        </p:nvCxnSpPr>
        <p:spPr>
          <a:xfrm flipH="1">
            <a:off x="9102827" y="4953614"/>
            <a:ext cx="274892" cy="7294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2A559CB-1A3D-DE4A-902E-45CB3399BE41}"/>
              </a:ext>
            </a:extLst>
          </p:cNvPr>
          <p:cNvSpPr/>
          <p:nvPr/>
        </p:nvSpPr>
        <p:spPr>
          <a:xfrm>
            <a:off x="7846755" y="5086716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037D3D-FC59-5C4F-B0D5-C3F985A12597}"/>
              </a:ext>
            </a:extLst>
          </p:cNvPr>
          <p:cNvSpPr/>
          <p:nvPr/>
        </p:nvSpPr>
        <p:spPr>
          <a:xfrm>
            <a:off x="7846755" y="5460214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87378-FF5E-D6F3-AFC8-35A977FF7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C108-CA0C-913C-D2F8-A5C8035A8F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59CE-47EC-9B83-228B-BE0759D10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631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Eliminating a Logical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645477" cy="45842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∀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∈⊤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contains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Absorbing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:r>
                  <a:rPr lang="en-GB" dirty="0"/>
                  <a:t>Potentials in selected lines have </a:t>
                </a:r>
                <a:br>
                  <a:rPr lang="en-GB" dirty="0"/>
                </a:br>
                <a:r>
                  <a:rPr lang="en-GB" dirty="0"/>
                  <a:t>to be raised to the power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645477" cy="4584266"/>
              </a:xfrm>
              <a:blipFill>
                <a:blip r:embed="rId2"/>
                <a:stretch>
                  <a:fillRect l="-2476" t="-1934" r="-19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E9E54F44-216B-2344-ACDF-7FA838F05434}"/>
              </a:ext>
            </a:extLst>
          </p:cNvPr>
          <p:cNvGrpSpPr/>
          <p:nvPr/>
        </p:nvGrpSpPr>
        <p:grpSpPr>
          <a:xfrm>
            <a:off x="7004595" y="3834819"/>
            <a:ext cx="4924053" cy="2070888"/>
            <a:chOff x="6907622" y="3834819"/>
            <a:chExt cx="4924053" cy="207088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A70A7E2-2E67-624E-ACDA-E9F949AD6A37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9FF786B-EC4E-6540-BA8D-C9A658A64791}"/>
                  </a:ext>
                </a:extLst>
              </p:cNvPr>
              <p:cNvCxnSpPr>
                <a:cxnSpLocks/>
                <a:stCxn id="81" idx="6"/>
                <a:endCxn id="146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5CB9AEE-D82E-4949-9418-7C239A95BB49}"/>
                  </a:ext>
                </a:extLst>
              </p:cNvPr>
              <p:cNvCxnSpPr>
                <a:cxnSpLocks/>
                <a:stCxn id="82" idx="2"/>
                <a:endCxn id="146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80878A4-3C01-5549-80A8-D3AEC3292CC8}"/>
                  </a:ext>
                </a:extLst>
              </p:cNvPr>
              <p:cNvCxnSpPr>
                <a:cxnSpLocks/>
                <a:stCxn id="85" idx="0"/>
                <a:endCxn id="146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2AF8A61-22EA-0F43-9024-0BE0FCE72A16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CBDBD1A-E15F-E943-8FE0-892F563ED121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01435CF-B7A8-A944-8BE1-2CE0F3D7D9B2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6339CEE-0834-344E-8904-469D5C1B069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D1A6189E-CBD7-1244-B2E0-1FA9FA0BDA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0CC6DB23-F65E-584B-8FCB-012B738FB2A1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174E581-EA67-764E-A1BE-978E926E72A7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38F55F8-1728-4249-B99C-6EF11CB2399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3740272-7988-294D-8682-301B3EDCAE1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66466EB-511A-474B-A7A0-1C85F579007C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1515623B-4FF2-584E-A211-9C16E34E3D7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CDAE5BF-8ED5-E74A-8E82-CB5E3026FB9E}"/>
                </a:ext>
              </a:extLst>
            </p:cNvPr>
            <p:cNvCxnSpPr>
              <a:cxnSpLocks/>
              <a:stCxn id="84" idx="6"/>
              <a:endCxn id="138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66AC8C2-A2F1-E94D-A37B-AC80F5CACF58}"/>
                </a:ext>
              </a:extLst>
            </p:cNvPr>
            <p:cNvCxnSpPr>
              <a:cxnSpLocks/>
              <a:stCxn id="85" idx="4"/>
              <a:endCxn id="138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616F59F-1AFA-7C49-A538-E816F776F124}"/>
                </a:ext>
              </a:extLst>
            </p:cNvPr>
            <p:cNvCxnSpPr>
              <a:cxnSpLocks/>
              <a:stCxn id="83" idx="0"/>
              <a:endCxn id="138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91C2818-D74A-3A49-A8FF-6EE6813FCA7D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96C9B1F-1D9E-3D45-987A-46A34436968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A81D91A-82DA-6148-B941-FBDC656423A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F371999-E425-AD4F-AE29-DBAAD47227D6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3BDB51E7-9AEA-3B43-8DF6-AA41CCA6BD6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90D0A75-ABAC-DF4E-BDC1-78A3C248F873}"/>
                </a:ext>
              </a:extLst>
            </p:cNvPr>
            <p:cNvCxnSpPr>
              <a:cxnSpLocks/>
              <a:stCxn id="85" idx="4"/>
              <a:endCxn id="101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A45BAA4-136C-2842-9693-9EA8588E6337}"/>
                </a:ext>
              </a:extLst>
            </p:cNvPr>
            <p:cNvCxnSpPr>
              <a:cxnSpLocks/>
              <a:stCxn id="86" idx="2"/>
              <a:endCxn id="101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24EED43-2E97-1342-9935-15111F4DF041}"/>
                </a:ext>
              </a:extLst>
            </p:cNvPr>
            <p:cNvCxnSpPr>
              <a:cxnSpLocks/>
              <a:stCxn id="83" idx="0"/>
              <a:endCxn id="101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1E3F191-C664-F240-9608-683C8CE31DD0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C9F4F68-61B1-AD44-A939-0D7741C83DF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7BEC00B-4CA8-7B41-B2F1-A948C45479B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30BD604-6097-1245-AA50-41F351AC3FD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1A6327D-9CC9-1844-85AB-ECB01340AB6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E7A43CE-47AF-B048-BE6B-BF4D424E4CFB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17FD56C-D8E0-D94A-A723-4110EE88DA69}"/>
                  </a:ext>
                </a:extLst>
              </p:cNvPr>
              <p:cNvCxnSpPr>
                <a:cxnSpLocks/>
                <a:stCxn id="85" idx="6"/>
                <a:endCxn id="98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5954421-639A-C14A-A20E-24530A9818C6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28F1D78-F0E3-4241-A73D-EBC701F0A5FE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ED364FC3-366D-744A-B753-F26D3ABDA5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349802B-B039-6145-A3E8-744DEB468403}"/>
              </a:ext>
            </a:extLst>
          </p:cNvPr>
          <p:cNvSpPr/>
          <p:nvPr/>
        </p:nvSpPr>
        <p:spPr>
          <a:xfrm>
            <a:off x="7170484" y="3824314"/>
            <a:ext cx="4478838" cy="5799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C04E50-32CA-CF47-B58F-14CE385E369B}"/>
              </a:ext>
            </a:extLst>
          </p:cNvPr>
          <p:cNvSpPr/>
          <p:nvPr/>
        </p:nvSpPr>
        <p:spPr>
          <a:xfrm>
            <a:off x="6978468" y="4806926"/>
            <a:ext cx="2363641" cy="71048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B7B2615-9A61-E240-A6F3-29898CDAE49E}"/>
              </a:ext>
            </a:extLst>
          </p:cNvPr>
          <p:cNvSpPr txBox="1"/>
          <p:nvPr/>
        </p:nvSpPr>
        <p:spPr>
          <a:xfrm>
            <a:off x="8456130" y="3424775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lifted absorb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0EA707C-FB1D-6344-AFFB-27FEAFD0B8FC}"/>
              </a:ext>
            </a:extLst>
          </p:cNvPr>
          <p:cNvGrpSpPr/>
          <p:nvPr/>
        </p:nvGrpSpPr>
        <p:grpSpPr>
          <a:xfrm>
            <a:off x="7034439" y="1354451"/>
            <a:ext cx="4523449" cy="2070888"/>
            <a:chOff x="6907622" y="3834819"/>
            <a:chExt cx="4523449" cy="2070888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61A4019-8159-2E49-93B5-CBB85ACEE2D5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8DBDF7E-8B1C-A94D-B5F7-CB6357DE5A37}"/>
                  </a:ext>
                </a:extLst>
              </p:cNvPr>
              <p:cNvCxnSpPr>
                <a:cxnSpLocks/>
                <a:stCxn id="188" idx="6"/>
                <a:endCxn id="220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794BEFE-FFF5-8148-A206-2AFF5A7A88F7}"/>
                  </a:ext>
                </a:extLst>
              </p:cNvPr>
              <p:cNvCxnSpPr>
                <a:cxnSpLocks/>
                <a:stCxn id="189" idx="2"/>
                <a:endCxn id="220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E6F372AC-40FB-2D4E-8224-20D563364A14}"/>
                  </a:ext>
                </a:extLst>
              </p:cNvPr>
              <p:cNvCxnSpPr>
                <a:cxnSpLocks/>
                <a:stCxn id="192" idx="0"/>
                <a:endCxn id="220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2DFEAED7-3071-7840-8047-40825282A9E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A75FABC6-454A-6641-BAD3-925AF8486DC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996B296-35DB-0748-AF1A-D59976C1C0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50E0FF90-7467-9649-8F8F-1FFED20264CF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2" name="TextBox 221">
                      <a:extLst>
                        <a:ext uri="{FF2B5EF4-FFF2-40B4-BE49-F238E27FC236}">
                          <a16:creationId xmlns:a16="http://schemas.microsoft.com/office/drawing/2014/main" id="{640B6488-64A2-5D4A-BA0B-84E08819DE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B53A48B1-88C9-2749-B12F-8DC0EC227D99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8938BC82-7AED-B44B-A472-342C6636CDA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4623B8A2-C558-2A4C-8924-F0D8F7F1DA68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97B96ADA-0E8D-5A40-B727-9CF7B6C07A4E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4B71C77D-DC23-0146-AA36-EDF8F920D0AC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AF88005-7314-6948-98E8-44C3D0AEA0BC}"/>
                </a:ext>
              </a:extLst>
            </p:cNvPr>
            <p:cNvCxnSpPr>
              <a:cxnSpLocks/>
              <a:stCxn id="191" idx="6"/>
              <a:endCxn id="212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867B6EE-D261-1A4A-B823-B107D27F45C7}"/>
                </a:ext>
              </a:extLst>
            </p:cNvPr>
            <p:cNvCxnSpPr>
              <a:cxnSpLocks/>
              <a:stCxn id="192" idx="4"/>
              <a:endCxn id="212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FEF8D7C-2FC6-BF42-9CF7-3A5F262DB4D6}"/>
                </a:ext>
              </a:extLst>
            </p:cNvPr>
            <p:cNvCxnSpPr>
              <a:cxnSpLocks/>
              <a:stCxn id="190" idx="0"/>
              <a:endCxn id="212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1CC7E1BF-6DEB-1745-8A58-D88D07F6434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EDE82502-CF17-1C45-B97B-27FCC43C327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B6D5CE0-CE84-114C-B213-5789E715404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88C49BA-F5B5-B04D-AB29-CB6354912B3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BFA4CD68-2316-8E4B-A969-8ECAE2B2201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EAFA066-3527-9B43-ACF4-5D50CD3EE38F}"/>
                </a:ext>
              </a:extLst>
            </p:cNvPr>
            <p:cNvCxnSpPr>
              <a:cxnSpLocks/>
              <a:stCxn id="192" idx="4"/>
              <a:endCxn id="208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1E5D790-AADB-124F-A8BA-8A3F719F9CA5}"/>
                </a:ext>
              </a:extLst>
            </p:cNvPr>
            <p:cNvCxnSpPr>
              <a:cxnSpLocks/>
              <a:stCxn id="190" idx="0"/>
              <a:endCxn id="208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AC1520C-C4BA-ED49-A6CB-1739BC0BAAB2}"/>
                </a:ext>
              </a:extLst>
            </p:cNvPr>
            <p:cNvGrpSpPr/>
            <p:nvPr/>
          </p:nvGrpSpPr>
          <p:grpSpPr>
            <a:xfrm>
              <a:off x="9393015" y="5032933"/>
              <a:ext cx="548968" cy="397464"/>
              <a:chOff x="9540595" y="2902693"/>
              <a:chExt cx="548968" cy="397464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B4DD8000-AA2D-6A49-8130-2A54573014B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15D94E4-FBC1-0A47-B01F-9586BE5E1C48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4F5F63C-61D6-6148-BC12-83B43C1112A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135FA77F-E4F8-8344-BAC9-7562355DC6C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316753" cy="2822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135FA77F-E4F8-8344-BAC9-7562355DC6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316753" cy="28225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D75D78F-E78F-0D42-AED2-AE52AB5495CE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7FA2506-80C7-D348-AC78-A512CC636FD7}"/>
                  </a:ext>
                </a:extLst>
              </p:cNvPr>
              <p:cNvCxnSpPr>
                <a:cxnSpLocks/>
                <a:stCxn id="192" idx="6"/>
                <a:endCxn id="205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18315963-046D-2D4C-926A-155E11757FF7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7F71DFD5-93B9-9B4A-9AB5-CBC169B0BCED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6" name="TextBox 205">
                      <a:extLst>
                        <a:ext uri="{FF2B5EF4-FFF2-40B4-BE49-F238E27FC236}">
                          <a16:creationId xmlns:a16="http://schemas.microsoft.com/office/drawing/2014/main" id="{0E3D8A98-ACB2-3245-AA0A-A4825B1154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CC931AD2-6C9E-2541-8BB4-4B10EC0BC1DC}"/>
              </a:ext>
            </a:extLst>
          </p:cNvPr>
          <p:cNvSpPr/>
          <p:nvPr/>
        </p:nvSpPr>
        <p:spPr>
          <a:xfrm>
            <a:off x="7200328" y="1343946"/>
            <a:ext cx="4478838" cy="5799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F46C50F-0CA2-2B48-944B-772AE6DA06CC}"/>
              </a:ext>
            </a:extLst>
          </p:cNvPr>
          <p:cNvSpPr/>
          <p:nvPr/>
        </p:nvSpPr>
        <p:spPr>
          <a:xfrm>
            <a:off x="7008312" y="2326558"/>
            <a:ext cx="2363641" cy="71048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8E0C-7BF2-90EC-695A-030EB9A52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0554A-7DF0-8A5E-AFE7-297CF16DE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AE54A-2B9F-9CA4-23CB-3BE4A5704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43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223" grpId="0" animBg="1"/>
      <p:bldP spid="2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Eliminating a Logical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Equivalent ground case:</a:t>
                </a:r>
              </a:p>
              <a:p>
                <a:pPr lvl="1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propositional factors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times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one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, i.e., raise to the power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 r="-2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9668949-D3BB-2644-A2F6-86964DD937EF}"/>
              </a:ext>
            </a:extLst>
          </p:cNvPr>
          <p:cNvGrpSpPr/>
          <p:nvPr/>
        </p:nvGrpSpPr>
        <p:grpSpPr>
          <a:xfrm>
            <a:off x="2231658" y="3411922"/>
            <a:ext cx="2979785" cy="2493992"/>
            <a:chOff x="513979" y="3374097"/>
            <a:chExt cx="2979785" cy="24939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E49D46-F2B3-1C40-9207-0B4A81ECAB84}"/>
                </a:ext>
              </a:extLst>
            </p:cNvPr>
            <p:cNvGrpSpPr/>
            <p:nvPr/>
          </p:nvGrpSpPr>
          <p:grpSpPr>
            <a:xfrm>
              <a:off x="513979" y="3374097"/>
              <a:ext cx="2979785" cy="1949296"/>
              <a:chOff x="4986535" y="4374589"/>
              <a:chExt cx="2979785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6BB324B-42EF-F44A-8E3D-1D78B7BCE6A2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20493D81-D3AD-5C43-B991-5585FAF326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l="-1887" r="-1887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0936EED-A6C2-1F46-AB0C-F410FE277D88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BA640724-EB4F-5740-8B02-5290CD092A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2A18151-1FE2-214A-AF37-27011D2A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DB4CF17-1CB0-FC44-943A-7948B7836D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B88D2AF-922D-7943-AD43-A028313F8AFF}"/>
                  </a:ext>
                </a:extLst>
              </p:cNvPr>
              <p:cNvCxnSpPr>
                <a:cxnSpLocks/>
                <a:stCxn id="8" idx="4"/>
                <a:endCxn id="21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52CF415-364A-154D-B98F-4DB39F67A914}"/>
                  </a:ext>
                </a:extLst>
              </p:cNvPr>
              <p:cNvCxnSpPr>
                <a:cxnSpLocks/>
                <a:stCxn id="10" idx="2"/>
                <a:endCxn id="21" idx="3"/>
              </p:cNvCxnSpPr>
              <p:nvPr/>
            </p:nvCxnSpPr>
            <p:spPr>
              <a:xfrm flipH="1" flipV="1">
                <a:off x="5901984" y="5611247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FFA1FBC-10BD-FB4E-9145-14BAB650AB03}"/>
                  </a:ext>
                </a:extLst>
              </p:cNvPr>
              <p:cNvCxnSpPr>
                <a:cxnSpLocks/>
                <a:stCxn id="21" idx="2"/>
                <a:endCxn id="9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86E3D82-7516-B242-A9C9-9FBA8FD5CB94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93874" cy="351777"/>
                <a:chOff x="7021906" y="3975775"/>
                <a:chExt cx="493874" cy="35177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C9EFCAD-4110-2945-9438-3C68EF5E3B29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9231" r="-3846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7BAF585-284D-B242-A816-1F89B8030C07}"/>
                      </a:ext>
                    </a:extLst>
                  </p:cNvPr>
                  <p:cNvSpPr txBox="1"/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89449D04-B544-2240-AEC8-5DE26DE646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CC7F3B-AA5F-874F-BFBF-F7F125A7F397}"/>
                  </a:ext>
                </a:extLst>
              </p:cNvPr>
              <p:cNvCxnSpPr>
                <a:cxnSpLocks/>
                <a:stCxn id="8" idx="4"/>
                <a:endCxn id="19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209D916-EB45-914E-B945-88180E9FA1AA}"/>
                  </a:ext>
                </a:extLst>
              </p:cNvPr>
              <p:cNvCxnSpPr>
                <a:cxnSpLocks/>
                <a:stCxn id="15" idx="2"/>
                <a:endCxn id="19" idx="3"/>
              </p:cNvCxnSpPr>
              <p:nvPr/>
            </p:nvCxnSpPr>
            <p:spPr>
              <a:xfrm flipH="1" flipV="1">
                <a:off x="5892199" y="5069481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796005-D522-6943-A5DB-95D3E6FF3C3B}"/>
                  </a:ext>
                </a:extLst>
              </p:cNvPr>
              <p:cNvCxnSpPr>
                <a:cxnSpLocks/>
                <a:stCxn id="19" idx="2"/>
                <a:endCxn id="9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A3D911-0777-2947-A528-F8CEA87C6F82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3077" r="-3846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2083B-8CD5-1442-81B8-F9F3CCF05538}"/>
                </a:ext>
              </a:extLst>
            </p:cNvPr>
            <p:cNvSpPr txBox="1"/>
            <p:nvPr/>
          </p:nvSpPr>
          <p:spPr>
            <a:xfrm>
              <a:off x="1210968" y="5498757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model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43A534-4099-EE4C-97C9-B0F74275A362}"/>
              </a:ext>
            </a:extLst>
          </p:cNvPr>
          <p:cNvGrpSpPr/>
          <p:nvPr/>
        </p:nvGrpSpPr>
        <p:grpSpPr>
          <a:xfrm>
            <a:off x="5723201" y="3411922"/>
            <a:ext cx="1356012" cy="2493992"/>
            <a:chOff x="3775359" y="3374097"/>
            <a:chExt cx="1356012" cy="24939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AC6276-B233-0440-9212-EC1687469702}"/>
                </a:ext>
              </a:extLst>
            </p:cNvPr>
            <p:cNvGrpSpPr/>
            <p:nvPr/>
          </p:nvGrpSpPr>
          <p:grpSpPr>
            <a:xfrm>
              <a:off x="3856144" y="3374097"/>
              <a:ext cx="1258718" cy="1949296"/>
              <a:chOff x="4986535" y="4374589"/>
              <a:chExt cx="1258718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03E3E88-BADE-EF4C-8AE9-9425D7ECDC6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86DBD745-9760-6946-AC98-B6C26456D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1887"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5223FB8-75A8-F44E-BDC8-7E109AF599F2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3096EBDA-47FF-6549-8F3E-0D545F0800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9EB40F8-058A-1947-B821-2EA7575C9F68}"/>
                  </a:ext>
                </a:extLst>
              </p:cNvPr>
              <p:cNvCxnSpPr>
                <a:cxnSpLocks/>
                <a:stCxn id="26" idx="4"/>
                <a:endCxn id="35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9CB656E-6D5B-7D45-A09F-A8CA91EFD029}"/>
                  </a:ext>
                </a:extLst>
              </p:cNvPr>
              <p:cNvCxnSpPr>
                <a:cxnSpLocks/>
                <a:stCxn id="35" idx="2"/>
                <a:endCxn id="27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082E06-F557-EC46-B40A-939741F1D889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87269" cy="351777"/>
                <a:chOff x="7021906" y="3975775"/>
                <a:chExt cx="487269" cy="351777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7E49962-2957-4740-93E3-8C778214D43A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4000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0D61CC5-5373-C245-982D-DC0F63704ECE}"/>
                  </a:ext>
                </a:extLst>
              </p:cNvPr>
              <p:cNvCxnSpPr>
                <a:cxnSpLocks/>
                <a:stCxn id="26" idx="4"/>
                <a:endCxn id="33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E042BA6-FC2C-8B45-9459-1B45A2EFEA55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5CE928-150B-1E44-8560-A89A71447D0C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4000" r="-40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5CE8A8-0B11-5842-B787-97C39B30211A}"/>
                </a:ext>
              </a:extLst>
            </p:cNvPr>
            <p:cNvSpPr txBox="1"/>
            <p:nvPr/>
          </p:nvSpPr>
          <p:spPr>
            <a:xfrm>
              <a:off x="3775359" y="5498757"/>
              <a:ext cx="1356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absorb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42C3B6-8647-D343-B48E-6F4FE2AD6E76}"/>
              </a:ext>
            </a:extLst>
          </p:cNvPr>
          <p:cNvGrpSpPr/>
          <p:nvPr/>
        </p:nvGrpSpPr>
        <p:grpSpPr>
          <a:xfrm>
            <a:off x="8010136" y="3417766"/>
            <a:ext cx="1531894" cy="2488148"/>
            <a:chOff x="5894969" y="3341463"/>
            <a:chExt cx="1531894" cy="24881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6281554-65F9-8849-98AC-9D3F725F1146}"/>
                </a:ext>
              </a:extLst>
            </p:cNvPr>
            <p:cNvGrpSpPr/>
            <p:nvPr/>
          </p:nvGrpSpPr>
          <p:grpSpPr>
            <a:xfrm>
              <a:off x="5976227" y="3341463"/>
              <a:ext cx="1240213" cy="1949296"/>
              <a:chOff x="4986535" y="4374589"/>
              <a:chExt cx="1240213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B0EC256-F8F3-FC44-875C-ECA3ECE9A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239462A-61A7-5944-B240-9B0A06F194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0F06FDC-04C4-DF47-8D5D-DD15753E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B067BC5-A505-A843-82BF-A958E1B9C5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BB90374-3587-444B-9E5A-649AF1E725AB}"/>
                  </a:ext>
                </a:extLst>
              </p:cNvPr>
              <p:cNvCxnSpPr>
                <a:cxnSpLocks/>
                <a:stCxn id="40" idx="4"/>
                <a:endCxn id="44" idx="0"/>
              </p:cNvCxnSpPr>
              <p:nvPr/>
            </p:nvCxnSpPr>
            <p:spPr>
              <a:xfrm>
                <a:off x="5546849" y="4764102"/>
                <a:ext cx="287072" cy="5009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190CDA2-C287-074E-8094-1A3326038E45}"/>
                  </a:ext>
                </a:extLst>
              </p:cNvPr>
              <p:cNvCxnSpPr>
                <a:cxnSpLocks/>
                <a:stCxn id="44" idx="2"/>
                <a:endCxn id="41" idx="0"/>
              </p:cNvCxnSpPr>
              <p:nvPr/>
            </p:nvCxnSpPr>
            <p:spPr>
              <a:xfrm flipH="1">
                <a:off x="5546849" y="5409036"/>
                <a:ext cx="287072" cy="5253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5597DD8-1560-E44C-A6A7-DDA4A54ECBA9}"/>
                  </a:ext>
                </a:extLst>
              </p:cNvPr>
              <p:cNvSpPr/>
              <p:nvPr/>
            </p:nvSpPr>
            <p:spPr>
              <a:xfrm>
                <a:off x="5761921" y="526503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/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0833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0085C8-ECF9-7343-9F00-51C9EF5DA2F7}"/>
                </a:ext>
              </a:extLst>
            </p:cNvPr>
            <p:cNvSpPr txBox="1"/>
            <p:nvPr/>
          </p:nvSpPr>
          <p:spPr>
            <a:xfrm>
              <a:off x="5894969" y="5460279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multiply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1EFA4-7A4F-5038-15DD-6CBE513EF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4DAD7D30-965B-AC4B-F320-ED05D2238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116F9D44-DD1F-E0F6-DDEE-172552BEE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064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Shattering on Evidence &amp;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Given a set of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b="0" dirty="0"/>
                  <a:t> and a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marL="952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absorb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92B5A8EA-977E-FA4C-A925-4C4D4A49D65A}"/>
              </a:ext>
            </a:extLst>
          </p:cNvPr>
          <p:cNvGrpSpPr/>
          <p:nvPr/>
        </p:nvGrpSpPr>
        <p:grpSpPr>
          <a:xfrm>
            <a:off x="359626" y="1772816"/>
            <a:ext cx="11472050" cy="1944216"/>
            <a:chOff x="-3146655" y="2063928"/>
            <a:chExt cx="11472050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6F9C1D-49EF-7E47-9586-B3B4E2FDE408}"/>
                </a:ext>
              </a:extLst>
            </p:cNvPr>
            <p:cNvSpPr/>
            <p:nvPr/>
          </p:nvSpPr>
          <p:spPr>
            <a:xfrm>
              <a:off x="-3146655" y="2063928"/>
              <a:ext cx="11472050" cy="194421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B82D15-2842-834B-9492-01183B1BBB03}"/>
                </a:ext>
              </a:extLst>
            </p:cNvPr>
            <p:cNvSpPr txBox="1"/>
            <p:nvPr/>
          </p:nvSpPr>
          <p:spPr>
            <a:xfrm>
              <a:off x="7177195" y="2063928"/>
              <a:ext cx="1148199" cy="36933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Shattering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32851-E9F9-3E4E-A2D8-BE9F70B79C27}"/>
              </a:ext>
            </a:extLst>
          </p:cNvPr>
          <p:cNvGrpSpPr/>
          <p:nvPr/>
        </p:nvGrpSpPr>
        <p:grpSpPr>
          <a:xfrm>
            <a:off x="359624" y="3717032"/>
            <a:ext cx="11472051" cy="2016224"/>
            <a:chOff x="-3146657" y="4400414"/>
            <a:chExt cx="11472051" cy="170408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C490B1E-5A54-EF41-BA79-E3DA2A606FA9}"/>
                </a:ext>
              </a:extLst>
            </p:cNvPr>
            <p:cNvSpPr/>
            <p:nvPr/>
          </p:nvSpPr>
          <p:spPr>
            <a:xfrm>
              <a:off x="-3146657" y="4400415"/>
              <a:ext cx="11472051" cy="1704087"/>
            </a:xfrm>
            <a:prstGeom prst="rect">
              <a:avLst/>
            </a:prstGeom>
            <a:solidFill>
              <a:srgbClr val="FFC000">
                <a:alpha val="15000"/>
              </a:srgb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5F9621-81CF-1942-864C-E49F4BE07EBE}"/>
                </a:ext>
              </a:extLst>
            </p:cNvPr>
            <p:cNvSpPr txBox="1"/>
            <p:nvPr/>
          </p:nvSpPr>
          <p:spPr>
            <a:xfrm>
              <a:off x="7100956" y="4400414"/>
              <a:ext cx="1224438" cy="369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Absorption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F5A10-C927-FB66-E757-1AF5F9001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84B10-3253-5CCE-0848-389348F9C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22004-5AD4-7B2E-B996-F16569E6EA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09865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So far considered: </a:t>
                </a:r>
                <a:r>
                  <a:rPr lang="en-GB" dirty="0">
                    <a:solidFill>
                      <a:schemeClr val="accent1"/>
                    </a:solidFill>
                  </a:rPr>
                  <a:t>Pre-emptive shattering</a:t>
                </a:r>
              </a:p>
              <a:p>
                <a:pPr lvl="1"/>
                <a:r>
                  <a:rPr lang="en-GB" dirty="0"/>
                  <a:t>Recursively shattering the model on evidence, query terms, and itself before starting with any calculations</a:t>
                </a:r>
              </a:p>
              <a:p>
                <a:pPr lvl="2"/>
                <a:r>
                  <a:rPr lang="en-GB" dirty="0"/>
                  <a:t>Shattering a model on </a:t>
                </a:r>
                <a:r>
                  <a:rPr lang="en-GB" i="1" dirty="0"/>
                  <a:t>itself</a:t>
                </a:r>
                <a:r>
                  <a:rPr lang="en-GB" dirty="0"/>
                  <a:t>: Ensure that all sets of constants for logical variables occurring in constraints are either identical or disjoint</a:t>
                </a:r>
              </a:p>
              <a:p>
                <a:pPr lvl="4"/>
                <a:r>
                  <a:rPr lang="en-GB" dirty="0"/>
                  <a:t>Allows for introducing one logical variable for each set of constants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 except when an inequality is encoded</a:t>
                </a:r>
              </a:p>
              <a:p>
                <a:pPr lvl="4"/>
                <a:r>
                  <a:rPr lang="en-GB" dirty="0"/>
                  <a:t>Avoids splitting during LVE and makes PRV comparisons easier 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On-demand shattering</a:t>
                </a:r>
              </a:p>
              <a:p>
                <a:pPr lvl="1"/>
                <a:r>
                  <a:rPr lang="en-GB" dirty="0"/>
                  <a:t>Splitting on constraints only if the application </a:t>
                </a:r>
                <a:br>
                  <a:rPr lang="en-GB" dirty="0"/>
                </a:br>
                <a:r>
                  <a:rPr lang="en-GB" dirty="0"/>
                  <a:t>of an LVE operator requires it</a:t>
                </a:r>
              </a:p>
              <a:p>
                <a:pPr lvl="1"/>
                <a:r>
                  <a:rPr lang="en-GB" dirty="0"/>
                  <a:t>In initial example calculation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before splitting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Does not change complexity of the problem</a:t>
                </a:r>
              </a:p>
              <a:p>
                <a:pPr lvl="1"/>
                <a:r>
                  <a:rPr lang="en-GB" dirty="0"/>
                  <a:t>May be hard to determine when to shatter + extra work for checking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486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B6E7CF2-0CA0-194A-9296-82C455D0229D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1D97E4-529E-9C4E-A85D-98C351C0225C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BBBB0D-029C-4743-B866-AF1F9AFECB61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E27B8A1-B4D6-5448-821D-807E58DEB384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52C01B0-889F-F54F-B670-AA99A3F32D9D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99C40F0-D737-2646-8E7B-D2EE472BFF8B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85119A2-1033-8240-AA69-E7E115C6C18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744723-C761-2B43-AA2E-A6F438C298B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AA6A423-3CE4-B948-A5E1-B4A1F23388B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4123929-2584-2048-8069-ECD5DA47A6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768F7EB-8693-6B41-8195-403EAB6FED6C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D190BC0-37E0-224E-892C-E00BD19751F5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4691C1E-B0C7-C644-A3D3-D0BCE623A859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13D404C-45C3-C749-8A30-E0FF51AC37EF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3ECE791-DD15-AC45-8838-7A0CE4640EDC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23249B8-7F92-A647-AAB4-54CD1190FD06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99051D-259B-9743-ADF4-8C51F4E60235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D69A2B-6E30-3A4E-8A09-12F35A01BDB7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9EE92-3268-9A4E-934A-60E92FCC8DD8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BBECD3B-F14C-1F4D-8E6D-4120F84021AD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2291CD3-4E96-E941-88E7-ADD62DADE9E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8FABC8-00AB-F04C-9DED-30780D3BB6D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81648A-87B4-9344-B833-CD3559F5FC2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49D82B0-EE63-F94E-9964-25C4DFFBC036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3DECED-FD88-9840-B4F9-0F2F61A7513A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84BA36-D50A-F340-840E-A310DBF8AF3C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510917-78EC-C847-A05E-1CBD8F9DBE22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2C272D-5EC9-CF4C-807C-3CD4E6D08CBB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FAE2382-359E-C94E-9C8E-D815B30512A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AAEB6A-1224-174A-920D-13B003D204E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AA5D49-C13C-104E-A3CA-65B63721731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50630EC-7022-0743-91C0-B2A6FD714D20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04F824-F5F4-EC43-8FD5-D605B46BEC3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8F8D29A-EDFF-E849-83C3-D8D0B802FD2A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7508485-A369-E347-A382-01CB633C1178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D778869-F744-744A-ACEE-B2A77496164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3E4BD216-B6B5-8849-AAAA-FE9B698351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6F7CA-0D07-CDF7-6C5A-7A189AE6B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6196C-6702-92A9-A736-6E7A9DD2D7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A94EF-D4E8-203E-61F3-EBDFB41C7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72104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24B-4744-F84A-A485-5DD9F2C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Assumption: </a:t>
                </a:r>
              </a:p>
              <a:p>
                <a:pPr lvl="1"/>
                <a:r>
                  <a:rPr lang="en-GB" dirty="0"/>
                  <a:t>Pre-emptive shattering</a:t>
                </a:r>
              </a:p>
              <a:p>
                <a:pPr lvl="1"/>
                <a:r>
                  <a:rPr lang="en-GB" dirty="0"/>
                  <a:t>Ground query terms</a:t>
                </a:r>
              </a:p>
              <a:p>
                <a:pPr lvl="2"/>
                <a:r>
                  <a:rPr lang="en-GB" dirty="0"/>
                  <a:t>Set of propositional random variables, instances (groundings) of PRVs, </a:t>
                </a:r>
              </a:p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Query terms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encoded in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Encodes the a-posteriori probability distribution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given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3039" b="-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726B-50DF-4C8F-70AF-6BBDC3E26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9C15D-B3F8-8E88-E2D3-7086A53A9E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A0294-0A59-B411-0986-667269401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15915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r>
                      <a:rPr lang="en-GB" sz="2800" b="1" i="1" dirty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convert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sz="2800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r>
                  <a:rPr lang="de-DE" sz="28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/>
                  <a:t>) 	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Normalise the potentials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9E0E792-7786-5142-8A40-F939A505C1E6}"/>
              </a:ext>
            </a:extLst>
          </p:cNvPr>
          <p:cNvSpPr/>
          <p:nvPr/>
        </p:nvSpPr>
        <p:spPr>
          <a:xfrm>
            <a:off x="1710266" y="3861048"/>
            <a:ext cx="9211733" cy="725233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D960B-7B7D-0C4D-ADF7-3B50CBD57F37}"/>
              </a:ext>
            </a:extLst>
          </p:cNvPr>
          <p:cNvGrpSpPr/>
          <p:nvPr/>
        </p:nvGrpSpPr>
        <p:grpSpPr>
          <a:xfrm>
            <a:off x="8776083" y="2945758"/>
            <a:ext cx="2019299" cy="562213"/>
            <a:chOff x="6732815" y="5606348"/>
            <a:chExt cx="2019299" cy="5622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6B7D15-3077-F14E-A4D4-BEDEF6A68985}"/>
                </a:ext>
              </a:extLst>
            </p:cNvPr>
            <p:cNvSpPr txBox="1"/>
            <p:nvPr/>
          </p:nvSpPr>
          <p:spPr>
            <a:xfrm>
              <a:off x="6732815" y="5606348"/>
              <a:ext cx="2019299" cy="562213"/>
            </a:xfrm>
            <a:prstGeom prst="cloudCallout">
              <a:avLst>
                <a:gd name="adj1" fmla="val -38648"/>
                <a:gd name="adj2" fmla="val 10161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FEE909-E9AA-B44F-AB8B-59194F6B33A6}"/>
                </a:ext>
              </a:extLst>
            </p:cNvPr>
            <p:cNvSpPr/>
            <p:nvPr/>
          </p:nvSpPr>
          <p:spPr>
            <a:xfrm>
              <a:off x="6923315" y="5700507"/>
              <a:ext cx="1693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to choose?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288600-E97D-DD43-8181-B8DEED0C2C74}"/>
              </a:ext>
            </a:extLst>
          </p:cNvPr>
          <p:cNvGrpSpPr/>
          <p:nvPr/>
        </p:nvGrpSpPr>
        <p:grpSpPr>
          <a:xfrm>
            <a:off x="788470" y="4581128"/>
            <a:ext cx="10133529" cy="1053127"/>
            <a:chOff x="1234196" y="4471853"/>
            <a:chExt cx="10133529" cy="10531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B9229B-58A6-0A4C-B67E-A864C86C933B}"/>
                </a:ext>
              </a:extLst>
            </p:cNvPr>
            <p:cNvSpPr/>
            <p:nvPr/>
          </p:nvSpPr>
          <p:spPr>
            <a:xfrm>
              <a:off x="1234196" y="4471853"/>
              <a:ext cx="6775269" cy="343989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/>
                <p:nvPr/>
              </p:nvSpPr>
              <p:spPr>
                <a:xfrm>
                  <a:off x="9004681" y="4878649"/>
                  <a:ext cx="2363044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 may contain several</a:t>
                  </a:r>
                  <a:br>
                    <a:rPr lang="en-GB" dirty="0">
                      <a:solidFill>
                        <a:schemeClr val="bg1"/>
                      </a:solidFill>
                    </a:rPr>
                  </a:br>
                  <a:r>
                    <a:rPr lang="en-GB" dirty="0">
                      <a:solidFill>
                        <a:schemeClr val="bg1"/>
                      </a:solidFill>
                    </a:rPr>
                    <a:t>parfactors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</m:oMath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4681" y="4878649"/>
                  <a:ext cx="2363044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E7CEA5-3878-4D4F-8083-6C877659FB84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 flipV="1">
              <a:off x="8009465" y="4643848"/>
              <a:ext cx="995216" cy="5697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8B428-1A84-88B0-F8C3-EBB8B453C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446137-6994-E33A-9447-4547367D6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22ABD4-371C-ED17-9233-73F67D355E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972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8E94-C93B-4348-B033-1F307ED3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Heuristics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GB" dirty="0"/>
                  <a:t>Important for an implementation</a:t>
                </a:r>
              </a:p>
              <a:p>
                <a:pPr lvl="1"/>
                <a:r>
                  <a:rPr lang="en-GB" dirty="0"/>
                  <a:t>Cannot search all possible permutations of all possible operator applications</a:t>
                </a:r>
              </a:p>
              <a:p>
                <a:r>
                  <a:rPr lang="en-GB" dirty="0"/>
                  <a:t>Preconditions of lifted operators already restrict possible elimination order</a:t>
                </a:r>
              </a:p>
              <a:p>
                <a:r>
                  <a:rPr lang="en-GB" dirty="0"/>
                  <a:t>One possible greedy heuristics (as used in the upcoming implementation):</a:t>
                </a:r>
              </a:p>
              <a:p>
                <a:pPr lvl="1"/>
                <a:r>
                  <a:rPr lang="en-GB" dirty="0"/>
                  <a:t>Choose sum-out operations over any other operation</a:t>
                </a:r>
              </a:p>
              <a:p>
                <a:pPr lvl="2"/>
                <a:r>
                  <a:rPr lang="en-GB" dirty="0"/>
                  <a:t>Explicitly written down in algorithm</a:t>
                </a:r>
              </a:p>
              <a:p>
                <a:pPr lvl="1"/>
                <a:r>
                  <a:rPr lang="en-GB" dirty="0"/>
                  <a:t>Only consider multiplication if the arguments of the two parfactors are the same or ground</a:t>
                </a:r>
              </a:p>
              <a:p>
                <a:pPr lvl="2"/>
                <a:r>
                  <a:rPr lang="en-GB" dirty="0"/>
                  <a:t>Avoid scaling</a:t>
                </a:r>
              </a:p>
              <a:p>
                <a:pPr lvl="1"/>
                <a:r>
                  <a:rPr lang="en-GB" dirty="0"/>
                  <a:t>Choose operation that results into the smallest parfactor(s) to be added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same size: choose at random</a:t>
                </a:r>
              </a:p>
              <a:p>
                <a:pPr lvl="2"/>
                <a:r>
                  <a:rPr lang="en-GB" dirty="0">
                    <a:solidFill>
                      <a:srgbClr val="FFC000"/>
                    </a:solidFill>
                  </a:rPr>
                  <a:t>May result in sub-optimal application order or unnecessary applications</a:t>
                </a:r>
              </a:p>
              <a:p>
                <a:pPr lvl="3"/>
                <a:r>
                  <a:rPr lang="en-GB" dirty="0"/>
                  <a:t>E.g., if a grounding is unavoidable, the heuristics may lead to various count conversions being applied before grounding as the result of a count conversion is usually smaller in size than the result of grounding the same logical variable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486" t="-24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55BD0-062E-790E-9E62-897439DBC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0BBAD-352B-394B-A127-3EA1212372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2F4D1-E4B7-74AE-77D8-4A2374B26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89502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D99B-19B3-484C-8786-14DF62B6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Available at:</a:t>
                </a:r>
              </a:p>
              <a:p>
                <a:pPr lvl="1"/>
                <a:r>
                  <a:rPr lang="en-GB" dirty="0">
                    <a:hlinkClick r:id="rId2"/>
                  </a:rPr>
                  <a:t>https://dtai.cs.kuleuven.be/software/gcfove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Includes a VE implementation for comparison</a:t>
                </a:r>
              </a:p>
              <a:p>
                <a:r>
                  <a:rPr lang="en-GB" dirty="0"/>
                  <a:t>Input: BLOG files</a:t>
                </a:r>
              </a:p>
              <a:p>
                <a:pPr lvl="1"/>
                <a:r>
                  <a:rPr lang="en-GB" dirty="0"/>
                  <a:t>Based on Bayesian Logic Programming Language</a:t>
                </a:r>
              </a:p>
              <a:p>
                <a:pPr lvl="2"/>
                <a:r>
                  <a:rPr lang="en-GB" dirty="0">
                    <a:hlinkClick r:id="rId3"/>
                  </a:rPr>
                  <a:t>https://bayesianlogic.github.io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Differences</a:t>
                </a:r>
              </a:p>
              <a:p>
                <a:pPr lvl="1"/>
                <a:r>
                  <a:rPr lang="en-GB" dirty="0"/>
                  <a:t>Constraint language and domains: </a:t>
                </a:r>
              </a:p>
              <a:p>
                <a:pPr lvl="2"/>
                <a:r>
                  <a:rPr lang="en-GB" dirty="0" err="1"/>
                  <a:t>Intensional</a:t>
                </a:r>
                <a:r>
                  <a:rPr lang="en-GB" dirty="0"/>
                  <a:t> language: all domain constants apply except those explicitly excluded via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Domains cannot be subsets of other domains</a:t>
                </a:r>
              </a:p>
              <a:p>
                <a:pPr lvl="1"/>
                <a:r>
                  <a:rPr lang="en-GB" dirty="0"/>
                  <a:t>No explicit multiplication operator</a:t>
                </a:r>
              </a:p>
              <a:p>
                <a:pPr lvl="2"/>
                <a:r>
                  <a:rPr lang="en-GB" dirty="0"/>
                  <a:t>Merged into sum-out operator</a:t>
                </a:r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"/>
                <a:stretch>
                  <a:fillRect l="-1600" t="-33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91F9C-D636-4574-D810-7DCE3A218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75B13-0759-5C8C-88DC-9F6521DA95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923C2-5D1E-410F-2062-8F0A022C08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55967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1E8D-85A1-FE44-B21E-E97ADEF3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BLOG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034721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Components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Logical variables</a:t>
                </a:r>
                <a:r>
                  <a:rPr lang="en-US" dirty="0">
                    <a:solidFill>
                      <a:srgbClr val="EDAE49"/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Domain definitions</a:t>
                </a:r>
              </a:p>
              <a:p>
                <a:pPr lvl="1"/>
                <a:r>
                  <a:rPr lang="en-US" dirty="0">
                    <a:solidFill>
                      <a:schemeClr val="accent5"/>
                    </a:solidFill>
                  </a:rPr>
                  <a:t>Ground random variables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PRVs</a:t>
                </a:r>
              </a:p>
              <a:p>
                <a:pPr lvl="1"/>
                <a:r>
                  <a:rPr lang="en-US" dirty="0">
                    <a:solidFill>
                      <a:srgbClr val="7EBC89"/>
                    </a:solidFill>
                  </a:rPr>
                  <a:t>Factors</a:t>
                </a:r>
              </a:p>
              <a:p>
                <a:pPr lvl="1"/>
                <a:r>
                  <a:rPr lang="en-US" dirty="0">
                    <a:solidFill>
                      <a:srgbClr val="208371"/>
                    </a:solidFill>
                  </a:rPr>
                  <a:t>Parfactors</a:t>
                </a:r>
              </a:p>
              <a:p>
                <a:r>
                  <a:rPr lang="en-US" dirty="0"/>
                  <a:t>Potential lists</a:t>
                </a:r>
              </a:p>
              <a:p>
                <a:pPr lvl="1"/>
                <a:r>
                  <a:rPr lang="en-US" dirty="0"/>
                  <a:t>Start at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End at all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you think of the assignments as binary numbers, then the numbers are decreasing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034721" cy="4584266"/>
              </a:xfrm>
              <a:blipFill>
                <a:blip r:embed="rId3"/>
                <a:stretch>
                  <a:fillRect l="-2162" t="-1934" r="-23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1B90EB3-E89D-8B47-8322-7761B91DD3C0}"/>
              </a:ext>
            </a:extLst>
          </p:cNvPr>
          <p:cNvSpPr/>
          <p:nvPr/>
        </p:nvSpPr>
        <p:spPr>
          <a:xfrm>
            <a:off x="3224726" y="6370332"/>
            <a:ext cx="58956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Slide based on a talk by Tristan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Potten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at the ICCS-2020 International Conference on Conceptual Structures.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07C47B-1408-944E-B0E7-D5885A8C2A04}"/>
              </a:ext>
            </a:extLst>
          </p:cNvPr>
          <p:cNvGrpSpPr/>
          <p:nvPr/>
        </p:nvGrpSpPr>
        <p:grpSpPr>
          <a:xfrm>
            <a:off x="8357028" y="5488573"/>
            <a:ext cx="3468745" cy="435271"/>
            <a:chOff x="5005330" y="5730833"/>
            <a:chExt cx="3468745" cy="435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/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/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B6EB7F-2541-1E4F-A004-A147CB7CDD15}"/>
                </a:ext>
              </a:extLst>
            </p:cNvPr>
            <p:cNvCxnSpPr>
              <a:cxnSpLocks/>
              <a:stCxn id="15" idx="1"/>
              <a:endCxn id="9" idx="6"/>
            </p:cNvCxnSpPr>
            <p:nvPr/>
          </p:nvCxnSpPr>
          <p:spPr>
            <a:xfrm flipH="1" flipV="1">
              <a:off x="6361084" y="5925590"/>
              <a:ext cx="429039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1CC02A-5F3F-3042-BAEF-2BD10B444BA8}"/>
                </a:ext>
              </a:extLst>
            </p:cNvPr>
            <p:cNvCxnSpPr>
              <a:cxnSpLocks/>
              <a:stCxn id="15" idx="3"/>
              <a:endCxn id="10" idx="2"/>
            </p:cNvCxnSpPr>
            <p:nvPr/>
          </p:nvCxnSpPr>
          <p:spPr>
            <a:xfrm flipV="1">
              <a:off x="6934123" y="5925590"/>
              <a:ext cx="419324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4F7AB94-D226-3A4D-96CC-7E9BDA3860DB}"/>
                </a:ext>
              </a:extLst>
            </p:cNvPr>
            <p:cNvGrpSpPr/>
            <p:nvPr/>
          </p:nvGrpSpPr>
          <p:grpSpPr>
            <a:xfrm>
              <a:off x="5005330" y="5852431"/>
              <a:ext cx="367859" cy="311618"/>
              <a:chOff x="6980203" y="4647973"/>
              <a:chExt cx="367859" cy="3116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AD6218-4A46-BA4A-8E04-195003320D64}"/>
                  </a:ext>
                </a:extLst>
              </p:cNvPr>
              <p:cNvSpPr/>
              <p:nvPr/>
            </p:nvSpPr>
            <p:spPr>
              <a:xfrm>
                <a:off x="7204062" y="4647973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/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7EBC8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077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74793F-BB8A-F841-AA23-72EB30F8EB07}"/>
                </a:ext>
              </a:extLst>
            </p:cNvPr>
            <p:cNvCxnSpPr>
              <a:cxnSpLocks/>
              <a:stCxn id="18" idx="3"/>
              <a:endCxn id="9" idx="2"/>
            </p:cNvCxnSpPr>
            <p:nvPr/>
          </p:nvCxnSpPr>
          <p:spPr>
            <a:xfrm>
              <a:off x="5373189" y="5924431"/>
              <a:ext cx="339895" cy="1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9E408D-E213-974C-898B-25088A87546C}"/>
                </a:ext>
              </a:extLst>
            </p:cNvPr>
            <p:cNvGrpSpPr/>
            <p:nvPr/>
          </p:nvGrpSpPr>
          <p:grpSpPr>
            <a:xfrm>
              <a:off x="6566264" y="5808406"/>
              <a:ext cx="413939" cy="357698"/>
              <a:chOff x="6566264" y="5808406"/>
              <a:chExt cx="413939" cy="35769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728572-ABE2-C54E-BC84-405294041F51}"/>
                  </a:ext>
                </a:extLst>
              </p:cNvPr>
              <p:cNvSpPr/>
              <p:nvPr/>
            </p:nvSpPr>
            <p:spPr>
              <a:xfrm>
                <a:off x="6744043" y="580840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133F69-FFB2-6A40-B053-BC0C48CDB80E}"/>
                  </a:ext>
                </a:extLst>
              </p:cNvPr>
              <p:cNvSpPr/>
              <p:nvPr/>
            </p:nvSpPr>
            <p:spPr>
              <a:xfrm>
                <a:off x="6790123" y="585448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DC7EFEB-18A5-9349-BDE7-3287302C13B1}"/>
                  </a:ext>
                </a:extLst>
              </p:cNvPr>
              <p:cNvSpPr/>
              <p:nvPr/>
            </p:nvSpPr>
            <p:spPr>
              <a:xfrm>
                <a:off x="6836203" y="5900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/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20837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000" r="-4000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F7130B-4F2C-FA4A-B817-C67B31B28E9F}"/>
              </a:ext>
            </a:extLst>
          </p:cNvPr>
          <p:cNvGrpSpPr/>
          <p:nvPr/>
        </p:nvGrpSpPr>
        <p:grpSpPr>
          <a:xfrm>
            <a:off x="7713964" y="981799"/>
            <a:ext cx="4134596" cy="4251829"/>
            <a:chOff x="4028865" y="273570"/>
            <a:chExt cx="4134596" cy="42518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C41D16-B937-FF40-A6E0-52A3007943D5}"/>
                </a:ext>
              </a:extLst>
            </p:cNvPr>
            <p:cNvSpPr txBox="1"/>
            <p:nvPr/>
          </p:nvSpPr>
          <p:spPr>
            <a:xfrm>
              <a:off x="4028865" y="278082"/>
              <a:ext cx="4128694" cy="4247317"/>
            </a:xfrm>
            <a:prstGeom prst="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</a:rPr>
                <a:t>type</a:t>
              </a:r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Person;</a:t>
              </a:r>
              <a:endParaRPr lang="de-DE" i="1" dirty="0">
                <a:solidFill>
                  <a:schemeClr val="accent4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guaranteed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 x[3];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</a:t>
              </a:r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 </a:t>
              </a:r>
              <a:endParaRPr lang="de-DE" i="1" dirty="0">
                <a:solidFill>
                  <a:schemeClr val="accent5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Sick(Person);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factor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[[0.1, 0.9]]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parfactor Person X. 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endParaRPr lang="de-DE" dirty="0">
                <a:solidFill>
                  <a:srgbClr val="20837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[[0.5,0.6,0.7,0.8,0.9,0.7,0.5,0.3]]</a:t>
              </a: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(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, Sick(X));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Sick(x3);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Sick(x1)=</a:t>
              </a:r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true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observation</a:t>
              </a:r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A6322-D1A3-A54A-9772-AB05B4F989AF}"/>
                </a:ext>
              </a:extLst>
            </p:cNvPr>
            <p:cNvSpPr txBox="1"/>
            <p:nvPr/>
          </p:nvSpPr>
          <p:spPr>
            <a:xfrm>
              <a:off x="7118238" y="273570"/>
              <a:ext cx="10452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BLOG file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5197-91FE-9F7C-697F-37A9FD613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89FD3-DB02-A765-63B1-60B5F0EE5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458914-6255-96CE-F54D-5F1CC9677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7941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Remember: Variable Elimination (VE):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1D25D-36E9-7C25-C820-0F0C0FA262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b="1" i="1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  <a:blipFill>
                <a:blip r:embed="rId2"/>
                <a:stretch>
                  <a:fillRect l="-3875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GB" sz="1798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1798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  <a:blipFill>
                <a:blip r:embed="rId3"/>
                <a:stretch>
                  <a:fillRect l="-5507" t="-92958" b="-143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  <a:blipFill>
                <a:blip r:embed="rId4"/>
                <a:stretch>
                  <a:fillRect l="-3201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  <a:blipFill>
                <a:blip r:embed="rId5"/>
                <a:stretch>
                  <a:fillRect l="-284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08BA8BD-F54F-2147-8EE6-5897021A1D0D}"/>
              </a:ext>
            </a:extLst>
          </p:cNvPr>
          <p:cNvSpPr txBox="1"/>
          <p:nvPr/>
        </p:nvSpPr>
        <p:spPr>
          <a:xfrm>
            <a:off x="2105929" y="5600447"/>
            <a:ext cx="6458435" cy="3690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798" dirty="0"/>
              <a:t>Sums can be computed independently ➝ could be done in parallel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F8DE853-5183-474B-8DD7-2B397E40FF1B}"/>
              </a:ext>
            </a:extLst>
          </p:cNvPr>
          <p:cNvSpPr/>
          <p:nvPr/>
        </p:nvSpPr>
        <p:spPr>
          <a:xfrm rot="16200000">
            <a:off x="3557116" y="3974651"/>
            <a:ext cx="155956" cy="25622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D9C95E6B-ECA6-9B44-BA87-77087CBF18D5}"/>
              </a:ext>
            </a:extLst>
          </p:cNvPr>
          <p:cNvSpPr/>
          <p:nvPr/>
        </p:nvSpPr>
        <p:spPr>
          <a:xfrm rot="16200000">
            <a:off x="6860147" y="3232019"/>
            <a:ext cx="157767" cy="40456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2778CFD-2520-D147-9446-05A895246A4A}"/>
              </a:ext>
            </a:extLst>
          </p:cNvPr>
          <p:cNvCxnSpPr>
            <a:cxnSpLocks/>
            <a:stCxn id="55" idx="0"/>
            <a:endCxn id="56" idx="1"/>
          </p:cNvCxnSpPr>
          <p:nvPr/>
        </p:nvCxnSpPr>
        <p:spPr>
          <a:xfrm flipH="1" flipV="1">
            <a:off x="3635095" y="5333735"/>
            <a:ext cx="1700052" cy="266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D4A032-D4E7-0142-A4FA-39350284B011}"/>
              </a:ext>
            </a:extLst>
          </p:cNvPr>
          <p:cNvCxnSpPr>
            <a:cxnSpLocks/>
            <a:stCxn id="55" idx="0"/>
            <a:endCxn id="57" idx="1"/>
          </p:cNvCxnSpPr>
          <p:nvPr/>
        </p:nvCxnSpPr>
        <p:spPr>
          <a:xfrm flipV="1">
            <a:off x="5335147" y="5333734"/>
            <a:ext cx="1603884" cy="266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0B654-670C-3749-AA0D-3CFDDC92B520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42E18F-41B5-2B46-98E0-03998CEBC84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46AE279-1A39-3148-93E9-1D26328C4B7B}"/>
                  </a:ext>
                </a:extLst>
              </p:cNvPr>
              <p:cNvCxnSpPr>
                <a:cxnSpLocks/>
                <a:stCxn id="60" idx="5"/>
                <a:endCxn id="11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C811306-EDFB-494F-8F1A-546A0B9531DF}"/>
                  </a:ext>
                </a:extLst>
              </p:cNvPr>
              <p:cNvCxnSpPr>
                <a:cxnSpLocks/>
                <a:stCxn id="113" idx="0"/>
                <a:endCxn id="10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40AE376-FEA1-A14C-A848-9510861E9BF0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C70842-B74A-C446-A19D-C27BF899C81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1B9B4DBC-F2C3-4741-AD8A-359B686421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5AF24F5-FC15-2544-BE0B-306C3459F9D3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E94E96F-F531-E64B-9FCA-F5030AED1A9D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475FD945-7D86-DB46-B0E8-D0FC430BD0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448B159-2E97-424D-ADCC-7580114E3F38}"/>
                  </a:ext>
                </a:extLst>
              </p:cNvPr>
              <p:cNvCxnSpPr>
                <a:cxnSpLocks/>
                <a:stCxn id="106" idx="0"/>
                <a:endCxn id="11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0A33974-94B6-374B-8CB1-E15D61B1369B}"/>
                  </a:ext>
                </a:extLst>
              </p:cNvPr>
              <p:cNvCxnSpPr>
                <a:cxnSpLocks/>
                <a:stCxn id="111" idx="1"/>
                <a:endCxn id="5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3570652-ABD6-2244-A25C-BCB879632810}"/>
                  </a:ext>
                </a:extLst>
              </p:cNvPr>
              <p:cNvCxnSpPr>
                <a:cxnSpLocks/>
                <a:stCxn id="104" idx="3"/>
                <a:endCxn id="11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A0CEDF5-B9C3-934F-AFC8-98BFFF20C76C}"/>
                  </a:ext>
                </a:extLst>
              </p:cNvPr>
              <p:cNvCxnSpPr>
                <a:cxnSpLocks/>
                <a:stCxn id="106" idx="4"/>
                <a:endCxn id="10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407252E-EEB7-BE43-ADB5-520C91CE129B}"/>
                  </a:ext>
                </a:extLst>
              </p:cNvPr>
              <p:cNvCxnSpPr>
                <a:cxnSpLocks/>
                <a:stCxn id="107" idx="0"/>
                <a:endCxn id="10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E73CCF0-5EC5-8649-BAD2-82E8A7C2DF21}"/>
                  </a:ext>
                </a:extLst>
              </p:cNvPr>
              <p:cNvCxnSpPr>
                <a:cxnSpLocks/>
                <a:stCxn id="109" idx="3"/>
                <a:endCxn id="10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F631F45-AFF7-1E47-AE6B-E2C54936D2A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CF4E746-87DC-0C4F-8932-0C9F9B47F66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50C156F3-8068-5F47-8E6E-5327C05146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1EE2C10-0F1E-E94A-B3E6-24D2EA2DF54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4C20CDE-77ED-C345-975C-57C4EFE1D2C7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34999224-57F5-4A48-A80E-DA5B2A8C88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C5F5D56D-A0E7-0A42-9DD7-7F64426523B6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58CE8B81-2105-9C44-9DC1-503D4A9DECD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73B8A16-B9ED-5447-996A-DA7014DB98B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115FD5D-723B-C44F-967C-019EA6140CEB}"/>
                  </a:ext>
                </a:extLst>
              </p:cNvPr>
              <p:cNvCxnSpPr>
                <a:cxnSpLocks/>
                <a:stCxn id="113" idx="2"/>
                <a:endCxn id="10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069F71-3428-E34E-9FB8-557B88D21FA0}"/>
                </a:ext>
              </a:extLst>
            </p:cNvPr>
            <p:cNvCxnSpPr>
              <a:cxnSpLocks/>
              <a:stCxn id="106" idx="6"/>
              <a:endCxn id="11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2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E9B60-8D58-2554-7D73-828256C31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40B48-0A8E-F686-5511-6F622D867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5301B-68F2-6043-5FA5-76101364E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02551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A5A-7DB3-1D42-AD31-E3DC2CF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Runtimes: Increasing Domain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Running example model with all domain sizes 2, except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2,4,…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30,…,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200, …,1000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8C38E6BC-1390-C447-A351-27E7BA2A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01" y="2608644"/>
            <a:ext cx="4284000" cy="342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FC7B4F-A0A7-5C44-B669-E7CDC4602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23" y="2608644"/>
            <a:ext cx="4284000" cy="342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/>
              <p:nvPr/>
            </p:nvSpPr>
            <p:spPr>
              <a:xfrm>
                <a:off x="2873230" y="5606443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230" y="5606443"/>
                <a:ext cx="2035942" cy="369332"/>
              </a:xfrm>
              <a:prstGeom prst="rect">
                <a:avLst/>
              </a:prstGeom>
              <a:blipFill>
                <a:blip r:embed="rId5"/>
                <a:stretch>
                  <a:fillRect l="-1852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/>
              <p:nvPr/>
            </p:nvSpPr>
            <p:spPr>
              <a:xfrm>
                <a:off x="7098941" y="5601999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941" y="5601999"/>
                <a:ext cx="2035942" cy="369332"/>
              </a:xfrm>
              <a:prstGeom prst="rect">
                <a:avLst/>
              </a:prstGeom>
              <a:blipFill>
                <a:blip r:embed="rId6"/>
                <a:stretch>
                  <a:fillRect l="-2484" t="-3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B59F41C-1F0E-3547-8B10-83F23304655E}"/>
              </a:ext>
            </a:extLst>
          </p:cNvPr>
          <p:cNvSpPr txBox="1"/>
          <p:nvPr/>
        </p:nvSpPr>
        <p:spPr>
          <a:xfrm rot="16200000">
            <a:off x="9559" y="4001593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563AAE-66EF-2547-87BA-BACA3DFE0D1F}"/>
              </a:ext>
            </a:extLst>
          </p:cNvPr>
          <p:cNvSpPr/>
          <p:nvPr/>
        </p:nvSpPr>
        <p:spPr>
          <a:xfrm>
            <a:off x="3393840" y="2897081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ABFDDF1-39B1-0A4B-874E-E69FCFCF7362}"/>
              </a:ext>
            </a:extLst>
          </p:cNvPr>
          <p:cNvSpPr/>
          <p:nvPr/>
        </p:nvSpPr>
        <p:spPr>
          <a:xfrm>
            <a:off x="7601547" y="2892637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3DFCB2-ED81-F445-95BE-51E2848CF105}"/>
              </a:ext>
            </a:extLst>
          </p:cNvPr>
          <p:cNvGrpSpPr/>
          <p:nvPr/>
        </p:nvGrpSpPr>
        <p:grpSpPr>
          <a:xfrm>
            <a:off x="8198495" y="1326196"/>
            <a:ext cx="3658145" cy="1814772"/>
            <a:chOff x="6907622" y="3425312"/>
            <a:chExt cx="5051915" cy="25062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A3555FA-96B8-EB4B-A8E1-310087D522C0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DD9B61C-3388-CA4E-A04E-65134AD24DB8}"/>
                  </a:ext>
                </a:extLst>
              </p:cNvPr>
              <p:cNvCxnSpPr>
                <a:cxnSpLocks/>
                <a:stCxn id="47" idx="6"/>
                <a:endCxn id="111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5479A5D-214E-7D49-8275-2AA8B077FD61}"/>
                  </a:ext>
                </a:extLst>
              </p:cNvPr>
              <p:cNvCxnSpPr>
                <a:cxnSpLocks/>
                <a:stCxn id="48" idx="2"/>
                <a:endCxn id="111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E4B0C01F-9F4D-E244-986E-385EDA6F1E45}"/>
                  </a:ext>
                </a:extLst>
              </p:cNvPr>
              <p:cNvCxnSpPr>
                <a:cxnSpLocks/>
                <a:stCxn id="51" idx="0"/>
                <a:endCxn id="111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0C42B7B-FF05-8D44-80B7-A9138D1E6A2C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2F8A331-3E48-D74D-83FD-7F18E7F2B38A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C1030D-36A1-7D4D-99B0-BB3683854466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E1D9381-B84B-B848-890A-250FC6F2D4A3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F44AAE-7FBF-5A46-A497-6B5A15A80C1E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0DA4D80-9D07-7840-AAB5-2D484269062A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DBB7EF-4BED-F946-9D36-499731E3B372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A8829A9-69A4-464F-9CA8-91C603906D54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6C48337-1102-0C43-871D-25DB94C20C5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5D64D1C-F733-284A-9D7F-43939E1A77D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D599043-0920-BB48-AC1F-79159B07EE2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F05016-377B-E049-9C1A-4FA4862F59F5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B35B11D-21AF-E540-BD83-39A8D40452F7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0A2DACF-9F5B-BE4E-9937-DC292FDC5B4B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E5F3D4-D38B-2F45-B872-D15CF9A66330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D56B4F-D08E-5045-8518-6C89B6E056E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0316E2D-B631-C34E-969B-D7922EFC692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E930D59-B18D-6148-A524-8C5C79617E7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584180C-518C-A94E-9784-90B205A21871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492E8D-57B7-ED4D-AC4A-66E5F3034CB1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3F3D37-3BF9-0544-BA2A-FEAE118CFAC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5DAAAD1-E1A3-4C4E-AD2B-640420DAFC2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F21D8-A3AB-C13C-EB7D-1DA6EA822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8B361-9A7D-F101-3D5B-39E68B0F24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71004-2D16-8685-83B9-1DD56A036C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233884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90D-68B6-F44C-86A3-BE706C21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About Parameterised Queries?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Logical variables allowed in query terms: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Represents a conjunctive query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|⊤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583BA15-E5B9-F744-A9AF-3BFB6F8E6BF3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Braun and Ralf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Möller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2018.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5F3F1B-0C4D-2643-A8D0-FC6F3828F153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95095A-D224-5349-8A2E-DB9FC91150F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70280D9-0C12-AD48-805A-3BFDA95FD8FC}"/>
                  </a:ext>
                </a:extLst>
              </p:cNvPr>
              <p:cNvCxnSpPr>
                <a:cxnSpLocks/>
                <a:stCxn id="41" idx="6"/>
                <a:endCxn id="7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0DC6769-3232-9146-B9E1-1E964CC647D6}"/>
                  </a:ext>
                </a:extLst>
              </p:cNvPr>
              <p:cNvCxnSpPr>
                <a:cxnSpLocks/>
                <a:stCxn id="42" idx="2"/>
                <a:endCxn id="7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D8AD4C6-1FDD-0147-A4C9-8034E38890D8}"/>
                  </a:ext>
                </a:extLst>
              </p:cNvPr>
              <p:cNvCxnSpPr>
                <a:cxnSpLocks/>
                <a:stCxn id="45" idx="0"/>
                <a:endCxn id="7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1B4B6F6-06C7-624E-ACFC-E2FD4F37D094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3CE0A62-B7D5-6C4C-AE8A-1A3F5DDAD5D2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F2E957A-2D82-AF45-BF60-4F5DD291303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85A9689-0F55-544F-B8B4-F13FE0006973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1230DB05-5281-6243-A128-D3CA5F5D77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6EEBD04-E494-8A49-9CD2-090C2CDBAD7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2A17968-E147-7241-8B90-0BE1E454BEE3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9C86174-8396-FE4D-BC0E-030DD78FF73B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9C86174-8396-FE4D-BC0E-030DD78FF7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75FDBA5-35F0-4441-AEB1-362CFCC1B3B1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7B250A8-66BE-DC45-AA80-D94100C5C6D7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F5906AD0-143D-5C4F-A457-9374B1AC3C0D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B46847-8B60-7C4F-B409-DE2394AD1746}"/>
                </a:ext>
              </a:extLst>
            </p:cNvPr>
            <p:cNvCxnSpPr>
              <a:cxnSpLocks/>
              <a:stCxn id="44" idx="6"/>
              <a:endCxn id="6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2B9FD80-BD98-EE44-8951-299CCC3D4535}"/>
                </a:ext>
              </a:extLst>
            </p:cNvPr>
            <p:cNvCxnSpPr>
              <a:cxnSpLocks/>
              <a:stCxn id="45" idx="4"/>
              <a:endCxn id="6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403CD0-0C0E-7E40-B2D6-1EBF1ACFC9A3}"/>
                </a:ext>
              </a:extLst>
            </p:cNvPr>
            <p:cNvCxnSpPr>
              <a:cxnSpLocks/>
              <a:stCxn id="43" idx="0"/>
              <a:endCxn id="6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05E5627-760F-314A-A780-9C05B1B19B2B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4F9C37-450C-E84A-94DF-7C9634337EA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419D962-A393-9B43-8848-EC9CB667674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B936719-5DD0-714D-BFB3-01895D447AC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3EA542D8-82CD-7B4D-AFC8-1E32A54A67E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4FD9076-D0C2-1F4F-B01F-317715521FD7}"/>
                </a:ext>
              </a:extLst>
            </p:cNvPr>
            <p:cNvCxnSpPr>
              <a:cxnSpLocks/>
              <a:stCxn id="45" idx="4"/>
              <a:endCxn id="6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257BB4-D95B-644B-AE9D-F4B16BBAA53C}"/>
                </a:ext>
              </a:extLst>
            </p:cNvPr>
            <p:cNvCxnSpPr>
              <a:cxnSpLocks/>
              <a:stCxn id="46" idx="2"/>
              <a:endCxn id="6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C0759C-F139-6D44-88C8-22EC442BA3DD}"/>
                </a:ext>
              </a:extLst>
            </p:cNvPr>
            <p:cNvCxnSpPr>
              <a:cxnSpLocks/>
              <a:stCxn id="43" idx="0"/>
              <a:endCxn id="6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92BA481-A052-7B43-BB87-A7716DECB45C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35CC20E-211A-2F45-AB9C-AA40FAC3E5F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E9B7C8F-2BDA-0246-8B6E-417D8850EFD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783EE00-19F3-7344-B9CF-2E4F70F95D5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A6442B9-A02D-9C41-9200-573368E3ED25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36E5416-2F3D-7243-913C-4DE2E626A77D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9DF0B1B-C13B-5E46-BABA-747D33F6758A}"/>
                  </a:ext>
                </a:extLst>
              </p:cNvPr>
              <p:cNvCxnSpPr>
                <a:cxnSpLocks/>
                <a:stCxn id="45" idx="6"/>
                <a:endCxn id="5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2FEC23B-8125-7845-9AE8-FAFDF9FDB4E5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48FE3C8-C67F-764D-940B-6F62CFA7C116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4FE9E61-A683-8C4E-98C7-6ED7C4890A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22A706-9743-E248-834A-9141E8D31C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171" y="3136730"/>
            <a:ext cx="4563817" cy="25711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E91933-35AE-4D4D-9444-33FFEBFDD988}"/>
              </a:ext>
            </a:extLst>
          </p:cNvPr>
          <p:cNvSpPr/>
          <p:nvPr/>
        </p:nvSpPr>
        <p:spPr>
          <a:xfrm rot="21217643">
            <a:off x="3402581" y="3464465"/>
            <a:ext cx="2350081" cy="1015645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D0DEA-4DB5-56D5-BEF5-620A00B36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534E-A1A6-F98B-5363-64ED36C33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AD2F2A-6198-426F-FA4C-37F0ED8564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68978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A4FCD3-DF14-AA4C-4B21-4EF0FE16CEB1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Indistinguishable Query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Indistinguishable instances in query: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en-GB" dirty="0"/>
                  <a:t>Standard LVE:</a:t>
                </a:r>
              </a:p>
              <a:p>
                <a:pPr lvl="1"/>
                <a:r>
                  <a:rPr lang="en-GB" dirty="0"/>
                  <a:t>Shattering leads to groundings w.r.t. constants in query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CF55D7B-D043-B24E-994E-2F5703E0291E}"/>
              </a:ext>
            </a:extLst>
          </p:cNvPr>
          <p:cNvGrpSpPr/>
          <p:nvPr/>
        </p:nvGrpSpPr>
        <p:grpSpPr>
          <a:xfrm>
            <a:off x="3972189" y="3143169"/>
            <a:ext cx="4157648" cy="1107256"/>
            <a:chOff x="7109772" y="3448697"/>
            <a:chExt cx="4157648" cy="110725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A31DA70-702C-9949-8C99-3513B4B8238D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2364893-1536-6746-BA39-6FC00A982478}"/>
                  </a:ext>
                </a:extLst>
              </p:cNvPr>
              <p:cNvCxnSpPr>
                <a:cxnSpLocks/>
                <a:stCxn id="127" idx="6"/>
                <a:endCxn id="15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6982B73-DD93-2747-BD96-A84AD464158F}"/>
                  </a:ext>
                </a:extLst>
              </p:cNvPr>
              <p:cNvCxnSpPr>
                <a:cxnSpLocks/>
                <a:stCxn id="128" idx="2"/>
                <a:endCxn id="159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F7C6C7A-2B10-AE48-A5B9-874857703D48}"/>
                  </a:ext>
                </a:extLst>
              </p:cNvPr>
              <p:cNvCxnSpPr>
                <a:cxnSpLocks/>
                <a:stCxn id="131" idx="0"/>
                <a:endCxn id="159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908CCBAF-6BDA-7641-9D57-61AC7B6245FA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021E5B50-590F-7C43-9DA9-C7810ECDBB1C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6755253C-149B-EC49-BDBF-B38E6984B83F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17FE24DD-BAE4-A64C-99C7-248A99AA7DA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AF9EB0CF-F3B2-1749-A261-04E79D37CA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0EEEF476-A5AE-4C41-9B27-DD0C6DC06F1B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E2CC7117-EB17-4E47-B3D4-C558B7D350D2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9D0DE859-7852-4C43-9E5F-2EDF6697EA0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A9CD913-AF32-D848-AC4D-EC17B25ADB83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8E1C773-8888-3545-A911-59EE8E1DD377}"/>
                  </a:ext>
                </a:extLst>
              </p:cNvPr>
              <p:cNvCxnSpPr>
                <a:cxnSpLocks/>
                <a:stCxn id="131" idx="6"/>
                <a:endCxn id="144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4EDC679C-AFAE-504B-A8D3-9D71619EDC0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CD664F7-63C1-1840-8357-2BA6C01C3D6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4200C934-8921-9F4A-AF91-863347DCB0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DA3A7D6-28C5-2847-B632-178F98BD4256}"/>
              </a:ext>
            </a:extLst>
          </p:cNvPr>
          <p:cNvGrpSpPr/>
          <p:nvPr/>
        </p:nvGrpSpPr>
        <p:grpSpPr>
          <a:xfrm>
            <a:off x="226333" y="3779777"/>
            <a:ext cx="5606387" cy="2078523"/>
            <a:chOff x="214975" y="3467006"/>
            <a:chExt cx="5606387" cy="2078523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A7A591D-ABF2-9E44-8463-0D6D2E3B2207}"/>
                </a:ext>
              </a:extLst>
            </p:cNvPr>
            <p:cNvCxnSpPr>
              <a:cxnSpLocks/>
              <a:stCxn id="171" idx="0"/>
              <a:endCxn id="183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6FCB6B2-C30A-0F4D-9694-C873F4E07C5F}"/>
                </a:ext>
              </a:extLst>
            </p:cNvPr>
            <p:cNvCxnSpPr>
              <a:cxnSpLocks/>
              <a:stCxn id="173" idx="2"/>
              <a:endCxn id="181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0AABD30-3794-094B-89F7-B53309C19091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3C192E7-6A85-304E-995D-B99D5DBBA963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49BEBC8D-4CBA-A246-896F-EBDC1B950BFE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D271EBF1-B10C-A446-9786-1314BB9DC5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0373463-8E5E-344F-BB64-2C88853484FE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4FC58F3-E21E-0340-BB0E-BABF34D0C0A7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AD91FA2C-0213-664C-86E5-86AE458CB03D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2DD40BB5-0B06-EE4E-B6F0-860378A69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6C58E3D-2040-0246-9D0B-6B71C6FA2148}"/>
                </a:ext>
              </a:extLst>
            </p:cNvPr>
            <p:cNvCxnSpPr>
              <a:cxnSpLocks/>
              <a:stCxn id="181" idx="2"/>
              <a:endCxn id="174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873697E-671A-EB4F-A650-7F2A2534ED83}"/>
                </a:ext>
              </a:extLst>
            </p:cNvPr>
            <p:cNvCxnSpPr>
              <a:cxnSpLocks/>
              <a:stCxn id="174" idx="6"/>
              <a:endCxn id="179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E93FCD5-D216-A346-841D-9517482334F6}"/>
                </a:ext>
              </a:extLst>
            </p:cNvPr>
            <p:cNvCxnSpPr>
              <a:cxnSpLocks/>
              <a:stCxn id="179" idx="2"/>
              <a:endCxn id="172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80232E1-5F39-B341-BF6A-3CD767D219DD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5CCCCB9-2CBB-7F4E-9432-970F9AE6D2E4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631205EB-6C55-2547-AFB8-5FC6A1E640FC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37D0CAF-6C76-0240-B4B8-0AC886437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7DB458AC-54FD-CC45-A951-0DA205CF5BA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A35B6C7-2B27-2E44-821A-9B3F5745A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4E39DF42-166C-0F4A-9075-4BFC22D8A479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9B40D99-9F9F-1A48-A53D-1F7375655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9B14BD4-0322-4D48-A922-6254263217BC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21C8275-D2D0-A344-8DE3-BB5EC831C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F82CCCCC-8085-C24C-A6DD-F9740940880C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C42A488-50EC-BE4C-B133-2DAC12BCF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B45B106-5DD3-1642-B2D7-5893D338B4FA}"/>
                </a:ext>
              </a:extLst>
            </p:cNvPr>
            <p:cNvCxnSpPr>
              <a:cxnSpLocks/>
              <a:stCxn id="183" idx="2"/>
              <a:endCxn id="174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07A902A-FF8A-C246-80AD-B090A35F7899}"/>
                </a:ext>
              </a:extLst>
            </p:cNvPr>
            <p:cNvCxnSpPr>
              <a:cxnSpLocks/>
              <a:stCxn id="183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E05BF8-EFD8-5D4F-950C-FCCBA9A440D4}"/>
                </a:ext>
              </a:extLst>
            </p:cNvPr>
            <p:cNvCxnSpPr>
              <a:cxnSpLocks/>
              <a:stCxn id="179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8ECE107-C0A7-244E-9C61-6A7930F71522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30B4AA8-D667-0C49-AF39-1685B6C4B2E4}"/>
              </a:ext>
            </a:extLst>
          </p:cNvPr>
          <p:cNvGrpSpPr/>
          <p:nvPr/>
        </p:nvGrpSpPr>
        <p:grpSpPr>
          <a:xfrm>
            <a:off x="6369165" y="3779245"/>
            <a:ext cx="5673226" cy="2073958"/>
            <a:chOff x="6357807" y="3466474"/>
            <a:chExt cx="5673226" cy="2073958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4A835D2-0DDE-E947-9286-C6E0DE66CE86}"/>
                </a:ext>
              </a:extLst>
            </p:cNvPr>
            <p:cNvCxnSpPr>
              <a:cxnSpLocks/>
              <a:stCxn id="194" idx="0"/>
              <a:endCxn id="206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C427EFA-817E-A04C-9E7D-6434195274B3}"/>
                </a:ext>
              </a:extLst>
            </p:cNvPr>
            <p:cNvCxnSpPr>
              <a:cxnSpLocks/>
              <a:stCxn id="196" idx="6"/>
              <a:endCxn id="204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54822DA0-EE33-884C-BA8E-436945A668BD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094BC6A-53C9-4749-A106-3D8F332D61C7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407B72AC-2AEB-6C45-9008-33CEC77E9E8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B672734D-0E9B-FD41-8458-9221C222F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437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AA9735D-8087-4940-BDD2-45781F16BF6F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03CEEEEB-8DD4-724E-9BB7-3ED54FBC2444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5" name="TextBox 204">
                    <a:extLst>
                      <a:ext uri="{FF2B5EF4-FFF2-40B4-BE49-F238E27FC236}">
                        <a16:creationId xmlns:a16="http://schemas.microsoft.com/office/drawing/2014/main" id="{5FFBBFE8-6F4D-6B46-9525-EC50CDE0FA3F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E2AE91EC-59FA-CB4F-ACB4-BC036CC526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C0424F9-7B69-954F-BB6E-6B32D1F6F7DB}"/>
                </a:ext>
              </a:extLst>
            </p:cNvPr>
            <p:cNvCxnSpPr>
              <a:cxnSpLocks/>
              <a:stCxn id="204" idx="2"/>
              <a:endCxn id="197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5A00273-2D1A-3646-B840-FF2D867F2B7C}"/>
                </a:ext>
              </a:extLst>
            </p:cNvPr>
            <p:cNvCxnSpPr>
              <a:cxnSpLocks/>
              <a:stCxn id="197" idx="2"/>
              <a:endCxn id="202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B5F46AA-F050-214B-BDD7-8E314BE9494D}"/>
                </a:ext>
              </a:extLst>
            </p:cNvPr>
            <p:cNvCxnSpPr>
              <a:cxnSpLocks/>
              <a:stCxn id="202" idx="2"/>
              <a:endCxn id="195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62E723E-3E89-BB4B-B577-20048893EDC2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9B1AA157-FA3C-CE48-98A1-0E4E57932EFF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398F5F01-921C-FD42-B12E-AF71A571C4EC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1D786ECA-F667-9B43-B18E-A4E5A626B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5D4A76A-0D9C-6A4C-9A91-01FCCFDD33FB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9D36800-94D4-DE4C-9656-B1B4754F2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CF30021C-82FB-3248-826F-5E0E9A9BDB7E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B5ADAD06-9A59-9640-AC08-EF42C6D93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7F546D9A-DA00-0148-B31F-0A53CED51DB6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07BAB3CF-8E82-D949-8D96-CC9325F01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96E19BE3-F5F9-364D-88A6-BCC0BCB2A9E9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1116957-38E1-CA47-BFDA-75363FAD8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C3B2829-DD24-134D-B1F5-07E8858D16FE}"/>
                </a:ext>
              </a:extLst>
            </p:cNvPr>
            <p:cNvCxnSpPr>
              <a:cxnSpLocks/>
              <a:stCxn id="206" idx="2"/>
              <a:endCxn id="197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F2FDF8B-11EE-D94D-BA50-F954337B3D4D}"/>
                </a:ext>
              </a:extLst>
            </p:cNvPr>
            <p:cNvCxnSpPr>
              <a:cxnSpLocks/>
              <a:stCxn id="206" idx="1"/>
            </p:cNvCxnSpPr>
            <p:nvPr/>
          </p:nvCxnSpPr>
          <p:spPr>
            <a:xfrm flipH="1">
              <a:off x="6357807" y="3788892"/>
              <a:ext cx="4303699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ED0D82C-784F-5746-B841-05C6D6EFB778}"/>
                </a:ext>
              </a:extLst>
            </p:cNvPr>
            <p:cNvCxnSpPr>
              <a:cxnSpLocks/>
              <a:stCxn id="202" idx="1"/>
            </p:cNvCxnSpPr>
            <p:nvPr/>
          </p:nvCxnSpPr>
          <p:spPr>
            <a:xfrm flipH="1" flipV="1">
              <a:off x="6357807" y="3805524"/>
              <a:ext cx="2789344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1F3D9A8-0D2C-7D4D-ABF6-6B08EA827A73}"/>
                </a:ext>
              </a:extLst>
            </p:cNvPr>
            <p:cNvCxnSpPr>
              <a:cxnSpLocks/>
              <a:stCxn id="204" idx="1"/>
            </p:cNvCxnSpPr>
            <p:nvPr/>
          </p:nvCxnSpPr>
          <p:spPr>
            <a:xfrm flipH="1" flipV="1">
              <a:off x="6357807" y="3805524"/>
              <a:ext cx="3670385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EFAC3D2-0D89-E44B-B8F0-29FFCBAD4825}"/>
              </a:ext>
            </a:extLst>
          </p:cNvPr>
          <p:cNvGrpSpPr/>
          <p:nvPr/>
        </p:nvGrpSpPr>
        <p:grpSpPr>
          <a:xfrm>
            <a:off x="3956242" y="4175338"/>
            <a:ext cx="4542827" cy="1682962"/>
            <a:chOff x="3944884" y="3862567"/>
            <a:chExt cx="4542827" cy="1682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0FC2F40B-FF31-5845-ADDF-27D79AC4FFF1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8778975E-729D-FB4D-BE2A-17550B40F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98CAC73E-BE71-C94D-88FA-4225F189E833}"/>
                </a:ext>
              </a:extLst>
            </p:cNvPr>
            <p:cNvCxnSpPr>
              <a:cxnSpLocks/>
              <a:stCxn id="211" idx="0"/>
              <a:endCxn id="260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139ECDE-C863-7744-8D70-EBFFE19AC273}"/>
                </a:ext>
              </a:extLst>
            </p:cNvPr>
            <p:cNvCxnSpPr>
              <a:cxnSpLocks/>
              <a:endCxn id="258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A165AFF-CE20-724A-830A-954C1687F754}"/>
                </a:ext>
              </a:extLst>
            </p:cNvPr>
            <p:cNvCxnSpPr>
              <a:cxnSpLocks/>
              <a:stCxn id="241" idx="2"/>
              <a:endCxn id="258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688A287-D881-C844-8ADD-DECE59F2F209}"/>
                </a:ext>
              </a:extLst>
            </p:cNvPr>
            <p:cNvCxnSpPr>
              <a:cxnSpLocks/>
              <a:stCxn id="260" idx="0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720F79-0DB4-5145-982B-ABC195D716F6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E493FA37-B03B-FB48-A9A9-4F42D36DE632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05F8A521-CC00-AA42-A264-53ACA54694C8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0469929-E96D-094F-9E3F-02F2785C2272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A0E54BF-8752-E84A-8817-A9EAC9E6A988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54F03BE5-0BD1-E344-81C3-A921A4168EF4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2DC2F34-3184-5B4C-8874-EBB7C12C3F55}"/>
                </a:ext>
              </a:extLst>
            </p:cNvPr>
            <p:cNvCxnSpPr>
              <a:cxnSpLocks/>
              <a:stCxn id="258" idx="2"/>
              <a:endCxn id="243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1003EB3-A2D8-BF4F-BF95-661A147B36FF}"/>
                </a:ext>
              </a:extLst>
            </p:cNvPr>
            <p:cNvCxnSpPr>
              <a:cxnSpLocks/>
              <a:endCxn id="250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F8C282D-A9B1-2B40-92D4-DEA9CEC95CD8}"/>
                </a:ext>
              </a:extLst>
            </p:cNvPr>
            <p:cNvCxnSpPr>
              <a:cxnSpLocks/>
              <a:stCxn id="243" idx="7"/>
              <a:endCxn id="250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A3C57E57-2E1D-2346-863B-FB429DDBFDB4}"/>
                </a:ext>
              </a:extLst>
            </p:cNvPr>
            <p:cNvCxnSpPr>
              <a:cxnSpLocks/>
              <a:stCxn id="250" idx="2"/>
              <a:endCxn id="240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42EC1B1-C548-074F-9DF8-3869DFBA2DDA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1C22D79-03BC-2240-B29E-9E33F659A25E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1" name="TextBox 250">
                    <a:extLst>
                      <a:ext uri="{FF2B5EF4-FFF2-40B4-BE49-F238E27FC236}">
                        <a16:creationId xmlns:a16="http://schemas.microsoft.com/office/drawing/2014/main" id="{C822C5C5-209D-0742-9F13-A951664F16B1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64D83601-7189-F74C-8EAE-EA3528654B57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D39E5183-6C91-924F-BCA6-7B87E4297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1FF7CB3B-DE90-B94B-A6BC-56347041DE7B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DC6D6D5-49D1-4842-9CE8-8B9404F3E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95F00C29-7086-E343-89DD-18D99754FF27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B592ED5-93E8-EA42-9CF3-A128CA355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33B5D10-2138-0941-A8B5-B90555D350E0}"/>
                </a:ext>
              </a:extLst>
            </p:cNvPr>
            <p:cNvCxnSpPr>
              <a:cxnSpLocks/>
              <a:stCxn id="260" idx="2"/>
              <a:endCxn id="243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51CC690-1E5B-1A41-AA21-085AACE0ECB3}"/>
              </a:ext>
            </a:extLst>
          </p:cNvPr>
          <p:cNvGrpSpPr/>
          <p:nvPr/>
        </p:nvGrpSpPr>
        <p:grpSpPr>
          <a:xfrm>
            <a:off x="8124668" y="1077865"/>
            <a:ext cx="3658145" cy="1814772"/>
            <a:chOff x="6907622" y="3425312"/>
            <a:chExt cx="5051915" cy="250620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1A50E72-B04E-AC49-925F-15681FE4102E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74B0DCC-EC5A-E843-9B19-8CEEEBF0F088}"/>
                  </a:ext>
                </a:extLst>
              </p:cNvPr>
              <p:cNvCxnSpPr>
                <a:cxnSpLocks/>
                <a:stCxn id="96" idx="6"/>
                <a:endCxn id="133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F04E4B8-6A19-E34F-86D9-E6AF8C073C14}"/>
                  </a:ext>
                </a:extLst>
              </p:cNvPr>
              <p:cNvCxnSpPr>
                <a:cxnSpLocks/>
                <a:stCxn id="97" idx="2"/>
                <a:endCxn id="133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38CF880-C065-4C42-8C4F-04277A8957C5}"/>
                  </a:ext>
                </a:extLst>
              </p:cNvPr>
              <p:cNvCxnSpPr>
                <a:cxnSpLocks/>
                <a:stCxn id="100" idx="0"/>
                <a:endCxn id="133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12AAAA6D-7B4C-E446-B164-DFAD247D6832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DB0C769D-E5E6-3B4F-BA80-03E195363991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4B702E6-2D7F-404E-BA31-2ED2AF3829C9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72BC40A5-01BC-9447-AD36-708D938BD33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15DB5846-82C6-DF48-B24D-51F9996801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99746FB-4AFE-C647-913E-B287F76652B2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5024F93C-3534-F64E-BA2C-33E8A377A906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47026D3-B430-8D40-BB97-2AA44A4032A4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2F63F167-892A-1645-ADF0-46E00F22CDB4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CD8FDD27-E548-5748-977A-48C5966A4C33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38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19F96C6-8834-7748-9A83-E9D4BB37A4FA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B93E84-8B28-DC4A-A5CA-F2A5B32BEF4A}"/>
                </a:ext>
              </a:extLst>
            </p:cNvPr>
            <p:cNvCxnSpPr>
              <a:cxnSpLocks/>
              <a:stCxn id="99" idx="6"/>
              <a:endCxn id="120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91595AE-7E66-324D-AC83-2C05D8197718}"/>
                </a:ext>
              </a:extLst>
            </p:cNvPr>
            <p:cNvCxnSpPr>
              <a:cxnSpLocks/>
              <a:stCxn id="100" idx="4"/>
              <a:endCxn id="120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9C4D2BC-B7F9-D546-A03E-2A7A5D7F9819}"/>
                </a:ext>
              </a:extLst>
            </p:cNvPr>
            <p:cNvCxnSpPr>
              <a:cxnSpLocks/>
              <a:stCxn id="98" idx="0"/>
              <a:endCxn id="120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A67F5FC-4702-5347-BD66-7729D848F72D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93F9ED3-2615-FB43-B6BC-3A02067398E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F0283D0-A30C-664A-9AC3-39D50BE8947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DA1ABCB-AFF6-D941-AAF9-2058E9AAE05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8BC2C7E7-0305-5140-A87D-DE918F95081D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2157E8A-0299-E84B-9592-48D2894DBA67}"/>
                </a:ext>
              </a:extLst>
            </p:cNvPr>
            <p:cNvCxnSpPr>
              <a:cxnSpLocks/>
              <a:stCxn id="100" idx="4"/>
              <a:endCxn id="116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CAE5F2B-C8CF-024E-AD22-A077D92727F9}"/>
                </a:ext>
              </a:extLst>
            </p:cNvPr>
            <p:cNvCxnSpPr>
              <a:cxnSpLocks/>
              <a:stCxn id="101" idx="2"/>
              <a:endCxn id="116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50B02B9-CBC2-6E4F-8F04-5D8FB005E61A}"/>
                </a:ext>
              </a:extLst>
            </p:cNvPr>
            <p:cNvCxnSpPr>
              <a:cxnSpLocks/>
              <a:stCxn id="98" idx="0"/>
              <a:endCxn id="116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24A86BA-9F01-FE40-A7E5-443C9E417448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B37CD1D-38A5-CA48-A437-28FB6532266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FAF90D7-E04A-6A4E-B740-6BD3336B30B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A8BE429-8535-4A41-9BBC-8378CC9272F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54D5DCCD-8779-814C-949E-52A3942077D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3FFF2BB-4E0C-CB45-A073-9E196C8B679F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8A4276E-4FA4-A540-BF5E-95D5EF4779E2}"/>
                  </a:ext>
                </a:extLst>
              </p:cNvPr>
              <p:cNvCxnSpPr>
                <a:cxnSpLocks/>
                <a:stCxn id="100" idx="6"/>
                <a:endCxn id="113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FFE3DBC-A610-924D-88D7-D9718EE648EE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6423F53-E9AC-574C-AE97-B0CF56DB457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38FBDF5D-66BB-5340-B65C-A31709093E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42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9F88F-69DD-6FAD-FA87-8C672C6FD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6080-6934-ADCD-4184-8FAA3D686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037A8-5143-9137-7E7F-658FAA98D0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0571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CEE223-48FD-2385-8965-D0EF5AA18CC4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Their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After shattering, eliminate all non-query terms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Identical</a:t>
                </a:r>
                <a:r>
                  <a:rPr lang="en-GB" dirty="0">
                    <a:ea typeface="Cambria Math" charset="0"/>
                  </a:rPr>
                  <a:t> computations in eliminations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Large </a:t>
                </a:r>
                <a:r>
                  <a:rPr lang="en-GB" dirty="0">
                    <a:ea typeface="Cambria Math" charset="0"/>
                  </a:rPr>
                  <a:t>intermediate results</a:t>
                </a:r>
                <a:endParaRPr lang="en-GB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Symmetries in result</a:t>
                </a:r>
              </a:p>
              <a:p>
                <a:pPr lvl="2"/>
                <a:r>
                  <a:rPr lang="en-GB" dirty="0">
                    <a:ea typeface="Cambria Math" charset="0"/>
                  </a:rPr>
                  <a:t>Encode with</a:t>
                </a:r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 CRV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41604" y="2613258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9370333"/>
                  </p:ext>
                </p:extLst>
              </p:nvPr>
            </p:nvGraphicFramePr>
            <p:xfrm>
              <a:off x="5441604" y="2613258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3448" r="-20909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3448" r="-132584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3448" r="-3111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103448" r="-20909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103448" r="-132584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103448" r="-3111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203448" r="-20909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203448" r="-13258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203448" r="-3111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303448" r="-20909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303448" r="-13258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303448" r="-3111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417857" r="-20909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417857" r="-132584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417857" r="-3111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417857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500000" r="-20909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500000" r="-13258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500000" r="-3111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500000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600000" r="-20909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600000" r="-1325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600000" r="-3111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60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700000" r="-20909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700000" r="-13258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700000" r="-3111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7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800000" r="-20909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800000" r="-13258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800000" r="-311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8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209440" y="407711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3009909"/>
                  </p:ext>
                </p:extLst>
              </p:nvPr>
            </p:nvGraphicFramePr>
            <p:xfrm>
              <a:off x="10209440" y="407711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CAB1612-3DB9-9040-A20F-31575139039D}"/>
              </a:ext>
            </a:extLst>
          </p:cNvPr>
          <p:cNvGrpSpPr/>
          <p:nvPr/>
        </p:nvGrpSpPr>
        <p:grpSpPr>
          <a:xfrm>
            <a:off x="359624" y="4601629"/>
            <a:ext cx="4458850" cy="1304285"/>
            <a:chOff x="2448494" y="4414883"/>
            <a:chExt cx="4458850" cy="13042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C22300-06BB-FD45-A996-79F436DE83BE}"/>
                </a:ext>
              </a:extLst>
            </p:cNvPr>
            <p:cNvGrpSpPr/>
            <p:nvPr/>
          </p:nvGrpSpPr>
          <p:grpSpPr>
            <a:xfrm>
              <a:off x="4365387" y="4414883"/>
              <a:ext cx="362105" cy="417289"/>
              <a:chOff x="6692371" y="4414883"/>
              <a:chExt cx="362105" cy="41728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7D4ABE9-272C-D147-A543-0346362709FD}"/>
                  </a:ext>
                </a:extLst>
              </p:cNvPr>
              <p:cNvSpPr/>
              <p:nvPr/>
            </p:nvSpPr>
            <p:spPr>
              <a:xfrm>
                <a:off x="6910476" y="468817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865B7EC-1CDC-574B-B1CB-B3BA2A48ADCB}"/>
                      </a:ext>
                    </a:extLst>
                  </p:cNvPr>
                  <p:cNvSpPr txBox="1"/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865B7EC-1CDC-574B-B1CB-B3BA2A48AD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253E70-E097-444D-9A22-ACA1C1EDA9ED}"/>
                    </a:ext>
                  </a:extLst>
                </p:cNvPr>
                <p:cNvSpPr txBox="1"/>
                <p:nvPr/>
              </p:nvSpPr>
              <p:spPr>
                <a:xfrm>
                  <a:off x="3930610" y="5329655"/>
                  <a:ext cx="144976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253E70-E097-444D-9A22-ACA1C1EDA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610" y="5329655"/>
                  <a:ext cx="1449764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43B590-4D7F-424B-A4D7-7BCFD5561800}"/>
                </a:ext>
              </a:extLst>
            </p:cNvPr>
            <p:cNvCxnSpPr>
              <a:cxnSpLocks/>
              <a:stCxn id="41" idx="2"/>
              <a:endCxn id="23" idx="0"/>
            </p:cNvCxnSpPr>
            <p:nvPr/>
          </p:nvCxnSpPr>
          <p:spPr>
            <a:xfrm>
              <a:off x="4655492" y="4832172"/>
              <a:ext cx="0" cy="49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4814992-F783-F748-8C8B-AE178DA22FAF}"/>
                </a:ext>
              </a:extLst>
            </p:cNvPr>
            <p:cNvCxnSpPr>
              <a:cxnSpLocks/>
              <a:stCxn id="36" idx="6"/>
              <a:endCxn id="41" idx="1"/>
            </p:cNvCxnSpPr>
            <p:nvPr/>
          </p:nvCxnSpPr>
          <p:spPr>
            <a:xfrm>
              <a:off x="4096621" y="4760172"/>
              <a:ext cx="4868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38E7555-24AD-FD46-BB2A-12BDFB695ABA}"/>
                    </a:ext>
                  </a:extLst>
                </p:cNvPr>
                <p:cNvSpPr txBox="1"/>
                <p:nvPr/>
              </p:nvSpPr>
              <p:spPr>
                <a:xfrm>
                  <a:off x="2448494" y="4565415"/>
                  <a:ext cx="164812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38E7555-24AD-FD46-BB2A-12BDFB695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494" y="4565415"/>
                  <a:ext cx="1648127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470E26-3867-054A-8B72-AE82C2A32823}"/>
                </a:ext>
              </a:extLst>
            </p:cNvPr>
            <p:cNvCxnSpPr>
              <a:cxnSpLocks/>
              <a:stCxn id="40" idx="2"/>
              <a:endCxn id="41" idx="3"/>
            </p:cNvCxnSpPr>
            <p:nvPr/>
          </p:nvCxnSpPr>
          <p:spPr>
            <a:xfrm flipH="1" flipV="1">
              <a:off x="4727492" y="4760172"/>
              <a:ext cx="700785" cy="41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A0E5346-351D-DB44-952E-1BF32E74C9CC}"/>
                    </a:ext>
                  </a:extLst>
                </p:cNvPr>
                <p:cNvSpPr txBox="1"/>
                <p:nvPr/>
              </p:nvSpPr>
              <p:spPr>
                <a:xfrm>
                  <a:off x="5428277" y="4569597"/>
                  <a:ext cx="147906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A0E5346-351D-DB44-952E-1BF32E74C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277" y="4569597"/>
                  <a:ext cx="1479067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E9D00E-74C6-7E41-A82E-72A16489D4E3}"/>
              </a:ext>
            </a:extLst>
          </p:cNvPr>
          <p:cNvGrpSpPr/>
          <p:nvPr/>
        </p:nvGrpSpPr>
        <p:grpSpPr>
          <a:xfrm>
            <a:off x="8124668" y="1077865"/>
            <a:ext cx="3658145" cy="1814772"/>
            <a:chOff x="6907622" y="3425312"/>
            <a:chExt cx="5051915" cy="25062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ABEEF4-E45C-BE44-8A84-D55F15073C25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4633271-A55E-B946-A06F-0DE9BB90D1F0}"/>
                  </a:ext>
                </a:extLst>
              </p:cNvPr>
              <p:cNvCxnSpPr>
                <a:cxnSpLocks/>
                <a:stCxn id="24" idx="6"/>
                <a:endCxn id="65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187E6A7-34AA-3A48-B38C-0821D7702212}"/>
                  </a:ext>
                </a:extLst>
              </p:cNvPr>
              <p:cNvCxnSpPr>
                <a:cxnSpLocks/>
                <a:stCxn id="28" idx="2"/>
                <a:endCxn id="65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70A382C-6F3B-7E46-AF05-5081023F9EB0}"/>
                  </a:ext>
                </a:extLst>
              </p:cNvPr>
              <p:cNvCxnSpPr>
                <a:cxnSpLocks/>
                <a:stCxn id="32" idx="0"/>
                <a:endCxn id="65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4C075CD-E014-8B41-BA8F-17A0C566A7BE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C13FE22-32B9-0344-A874-9827F20B8D5F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B350675-A645-B245-A202-63B372DC79A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6CE2C85-E1B2-9943-A0D2-7B8649EFC2BC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78009DEE-3226-9C4E-B945-27EC28C2DE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4439D99-6EC3-FC47-99BF-F34154F18E5B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A651085-490A-6548-A14C-D0BDB8086DB1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B18DAD42-9918-C141-982C-D3349F7312E1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BD05636-4339-0D43-9EBC-1D7B259213F5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B0460AA-6A1B-C64D-BA9B-D214A118E6BA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39584A8-ECFC-3247-94CE-AE39A494B471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501985-0077-3746-ACB8-29EE430D8613}"/>
                </a:ext>
              </a:extLst>
            </p:cNvPr>
            <p:cNvCxnSpPr>
              <a:cxnSpLocks/>
              <a:stCxn id="31" idx="6"/>
              <a:endCxn id="57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634F8C1-15D8-0B49-A55C-7A16DC5B4264}"/>
                </a:ext>
              </a:extLst>
            </p:cNvPr>
            <p:cNvCxnSpPr>
              <a:cxnSpLocks/>
              <a:stCxn id="32" idx="4"/>
              <a:endCxn id="57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EC0257-8D6C-D54F-8B00-203D10B6AE11}"/>
                </a:ext>
              </a:extLst>
            </p:cNvPr>
            <p:cNvCxnSpPr>
              <a:cxnSpLocks/>
              <a:stCxn id="30" idx="0"/>
              <a:endCxn id="57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D42CAA-0B56-D24C-B249-ED17E4640E5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CDC0496-4ECE-FC44-B826-D26369BBE84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7FA6DA9-89D7-3B41-9432-8DF6DECE17A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2B8B70D-ABC8-7748-AF1B-13B896C23912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CF20D79E-2288-5B4B-B97A-9318ADB0820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7E448A-D777-D046-A0AC-D1F51858DBF9}"/>
                </a:ext>
              </a:extLst>
            </p:cNvPr>
            <p:cNvCxnSpPr>
              <a:cxnSpLocks/>
              <a:stCxn id="32" idx="4"/>
              <a:endCxn id="53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43138EA-DD85-0E40-8F6B-FD940C4ED59F}"/>
                </a:ext>
              </a:extLst>
            </p:cNvPr>
            <p:cNvCxnSpPr>
              <a:cxnSpLocks/>
              <a:stCxn id="33" idx="2"/>
              <a:endCxn id="53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0DE120-38A6-F745-9E8A-9D8FE5314AA6}"/>
                </a:ext>
              </a:extLst>
            </p:cNvPr>
            <p:cNvCxnSpPr>
              <a:cxnSpLocks/>
              <a:stCxn id="30" idx="0"/>
              <a:endCxn id="53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3D0515F-BCF4-0849-B3FD-ACD7AF09EE57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0AE3815-451D-5541-809E-CD589EB5C1D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D136728-AEC0-154C-9CEC-3F2270416A9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BC3ECB6-B8B6-6C44-BDD8-B1B6CF3CBA8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DBBE59FA-0060-0F44-A99A-619CDE3EE58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5AA2C1C-5521-5243-BBF0-BF74ADB18FC1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DF980C-3A04-3540-A81E-160E063224C8}"/>
                  </a:ext>
                </a:extLst>
              </p:cNvPr>
              <p:cNvCxnSpPr>
                <a:cxnSpLocks/>
                <a:stCxn id="32" idx="6"/>
                <a:endCxn id="50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F3D02FD-BE42-4546-A029-51767AA10FCD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5CF8118-D3C8-304B-A1A2-EDEA4C50F3AC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E8C0D86D-E39D-334E-B2D5-5F6F781FDB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2FF9E-9684-152E-198E-EA77F4DB3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8184B-132C-E259-9B96-EBDA8CDFB9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B5A1-6AC9-28B2-5D1E-036B02C579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989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To avoid grounding, take PRV representation of query terms and apply LVE as before</a:t>
                </a:r>
              </a:p>
              <a:p>
                <a:pPr lvl="1"/>
                <a:r>
                  <a:rPr lang="en-GB" dirty="0"/>
                  <a:t>Shatter model on constraint of query terms ➝ maximum of two groups per parfactor and logical variable</a:t>
                </a:r>
              </a:p>
              <a:p>
                <a:pPr lvl="1"/>
                <a:r>
                  <a:rPr lang="en-GB" dirty="0"/>
                  <a:t>Eliminate all non-query terms</a:t>
                </a:r>
              </a:p>
              <a:p>
                <a:pPr lvl="2"/>
                <a:r>
                  <a:rPr lang="en-GB" dirty="0"/>
                  <a:t>If logical variable prevents application of operator ➝ count or ground logical variable from query</a:t>
                </a:r>
              </a:p>
              <a:p>
                <a:pPr lvl="1"/>
                <a:r>
                  <a:rPr lang="en-GB" dirty="0"/>
                  <a:t>After all non-query terms eliminated, count or ground remaining logical variables to make logical variables explicit</a:t>
                </a:r>
              </a:p>
              <a:p>
                <a:pPr lvl="2"/>
                <a:r>
                  <a:rPr lang="en-GB" dirty="0"/>
                  <a:t>Otherwise only in representative form but not a joint over all groundings</a:t>
                </a:r>
              </a:p>
              <a:p>
                <a:r>
                  <a:rPr lang="en-GB" dirty="0"/>
                  <a:t>At the end, the result contains the logical variables counted (or grounded)</a:t>
                </a:r>
              </a:p>
              <a:p>
                <a:pPr lvl="1"/>
                <a:r>
                  <a:rPr lang="en-GB" dirty="0"/>
                  <a:t>If counting the logical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possible, then LVE needs to ground them to ensure a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486" r="-21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1597709C-097A-754B-BAB0-F303CBFF366A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Braun and Ralf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Möller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2018.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78EE7-F53A-284A-4A37-7EC28376E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11412-EE2B-50AE-9197-FDD8F6BD5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6CCBB-2C3F-3E30-DFBC-31ED353663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348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081909" y="1332843"/>
                <a:ext cx="11087099" cy="4584266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while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if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1"/>
                    </a:solidFill>
                  </a:rPr>
                  <a:t>s.t.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is countable in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Apply an enabling operator 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i="1" dirty="0">
                    <a:solidFill>
                      <a:schemeClr val="accent1"/>
                    </a:solidFill>
                  </a:rPr>
                  <a:t>Normalise</a:t>
                </a:r>
                <a:r>
                  <a:rPr lang="en-GB" sz="2800" dirty="0"/>
                  <a:t> the potentials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081909" y="1332843"/>
                <a:ext cx="11087099" cy="4584266"/>
              </a:xfrm>
              <a:blipFill>
                <a:blip r:embed="rId2"/>
                <a:stretch>
                  <a:fillRect l="-5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879581-CDD5-9941-ADB2-923C31CF23C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46949" y="2432745"/>
            <a:ext cx="888717" cy="127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/>
              <p:nvPr/>
            </p:nvSpPr>
            <p:spPr>
              <a:xfrm>
                <a:off x="191344" y="1807702"/>
                <a:ext cx="3455605" cy="125008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At this point,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contains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terms but the logical variables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may still be uncounted; the next loop counts them if possible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07702"/>
                <a:ext cx="3455605" cy="1250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EBF5DA6-F449-4745-9EAE-55C3106F97DB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Braun and Ralf </a:t>
            </a:r>
            <a:r>
              <a:rPr lang="en-GB" sz="1050" dirty="0" err="1">
                <a:solidFill>
                  <a:schemeClr val="bg1">
                    <a:lumMod val="85000"/>
                  </a:schemeClr>
                </a:solidFill>
              </a:rPr>
              <a:t>Möller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bg1">
                    <a:lumMod val="85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, 2018.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8057AD-5673-D34E-B015-34CCBE1CD542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702333" y="4664648"/>
            <a:ext cx="766721" cy="640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E541B8-1332-694C-A3A2-DEB4FAD7CC05}"/>
              </a:ext>
            </a:extLst>
          </p:cNvPr>
          <p:cNvSpPr txBox="1"/>
          <p:nvPr/>
        </p:nvSpPr>
        <p:spPr>
          <a:xfrm>
            <a:off x="359625" y="4202983"/>
            <a:ext cx="334270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Normalisation changes to account for histograms encoding multiple assignments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6452-57F8-1195-9FBC-85128B681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CA2A7-18FD-2DC2-C6FF-9B45C6691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7F8CF-232F-C038-CC66-8C0E12C8C9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16093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Histogram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may encode multiple assignments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dirty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𝑀𝑢𝑙</m:t>
                        </m:r>
                        <m:d>
                          <m:d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assignments have the potential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Incorporate into normalisation (just like we needed to incorporate that into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To get the probability of one assignment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behind</a:t>
                </a:r>
                <a:r>
                  <a:rPr lang="de-DE" dirty="0"/>
                  <a:t> histogram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in 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Probability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assignments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Distribution: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486" b="-345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209440" y="407817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1618941"/>
                  </p:ext>
                </p:extLst>
              </p:nvPr>
            </p:nvGraphicFramePr>
            <p:xfrm>
              <a:off x="10209440" y="407817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A5A3943-D8D1-204B-B801-F68BD1220006}"/>
              </a:ext>
            </a:extLst>
          </p:cNvPr>
          <p:cNvSpPr/>
          <p:nvPr/>
        </p:nvSpPr>
        <p:spPr>
          <a:xfrm>
            <a:off x="3555022" y="6411955"/>
            <a:ext cx="62133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CCAF5-C170-FEF9-5D5F-30473A2E4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22DA5C-9C62-7C8C-60F1-6FE4930FEB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A6B885-1B04-B5B4-D09B-51CADF85E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28248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F7AC3D-4F3D-710C-C7E6-D333575AE153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5951D-C565-7740-A415-AC444480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No shattering necessary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</a:t>
                </a:r>
              </a:p>
              <a:p>
                <a:r>
                  <a:rPr lang="en-GB" dirty="0"/>
                  <a:t>Elimination: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𝑋</m:t>
                        </m:r>
                        <m:r>
                          <a:rPr lang="en-GB" i="1">
                            <a:latin typeface="Cambria Math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parfactors (fulfil precondition 1)</a:t>
                </a:r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(fulfil precondition 2)</a:t>
                </a:r>
              </a:p>
              <a:p>
                <a:pPr lvl="2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371" t="-1381" b="-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B71BCCDA-086F-5C45-B837-F12E520D4BB2}"/>
              </a:ext>
            </a:extLst>
          </p:cNvPr>
          <p:cNvGrpSpPr/>
          <p:nvPr/>
        </p:nvGrpSpPr>
        <p:grpSpPr>
          <a:xfrm>
            <a:off x="7076603" y="3448697"/>
            <a:ext cx="4924053" cy="2453955"/>
            <a:chOff x="6907622" y="3448697"/>
            <a:chExt cx="4924053" cy="245395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352DCAE-F8DF-054D-AECE-67C34F88BB8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9A9CE97-B9C4-E04A-97AC-3A853E75DD9D}"/>
                  </a:ext>
                </a:extLst>
              </p:cNvPr>
              <p:cNvCxnSpPr>
                <a:cxnSpLocks/>
                <a:stCxn id="76" idx="6"/>
                <a:endCxn id="10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72CA448-0E52-AB4D-AE9F-F44E708AABD1}"/>
                  </a:ext>
                </a:extLst>
              </p:cNvPr>
              <p:cNvCxnSpPr>
                <a:cxnSpLocks/>
                <a:stCxn id="77" idx="2"/>
                <a:endCxn id="108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3382EE73-0A4F-D342-B618-B985312F8BCE}"/>
                  </a:ext>
                </a:extLst>
              </p:cNvPr>
              <p:cNvCxnSpPr>
                <a:cxnSpLocks/>
                <a:stCxn id="80" idx="0"/>
                <a:endCxn id="108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5887D99-E898-3440-9B72-E8DD077F3380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94FEB10-FDD2-5A46-8D58-7B97EF448CAF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E9778513-010D-284A-9BA2-035AF8CD9213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7E6F061-14DD-8749-96F9-38DE217DE4C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B91EE979-585C-384E-9786-A79CEAD3BF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21DEC7-0B01-7C40-87EA-2600930514D5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002197A-0CE1-FF41-BFED-E2EF85A3B1F0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659D3D3-A8B5-C742-83BF-4E78AC538017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63885583-1C67-9444-9B47-5220CE6C177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94AFF53-2AEC-8F4B-AF5A-F60A9898D0C9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EAF20F-48D4-9042-A4FB-ED2FBCD139CD}"/>
                </a:ext>
              </a:extLst>
            </p:cNvPr>
            <p:cNvCxnSpPr>
              <a:cxnSpLocks/>
              <a:stCxn id="79" idx="6"/>
              <a:endCxn id="10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73D7E1D-F0D3-DE46-A61E-8B5CD3555E1B}"/>
                </a:ext>
              </a:extLst>
            </p:cNvPr>
            <p:cNvCxnSpPr>
              <a:cxnSpLocks/>
              <a:stCxn id="80" idx="4"/>
              <a:endCxn id="10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D41DBCF-7BA0-9648-B65A-B21A0829B1DC}"/>
                </a:ext>
              </a:extLst>
            </p:cNvPr>
            <p:cNvCxnSpPr>
              <a:cxnSpLocks/>
              <a:stCxn id="78" idx="0"/>
              <a:endCxn id="10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03C280F-6AB8-FB4C-9415-B41C97E640F7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94AD7F7-C896-764E-967A-F6EB06DBF46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094A436-041A-C84C-B717-395C15578D2D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CABAD6E-EDF5-2644-BD6D-20DFD4AEB24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8604E865-AE17-5C4F-9D50-73F16E7B5E2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900E231-78F5-F940-A5AA-EE9747060FF2}"/>
                </a:ext>
              </a:extLst>
            </p:cNvPr>
            <p:cNvCxnSpPr>
              <a:cxnSpLocks/>
              <a:stCxn id="80" idx="4"/>
              <a:endCxn id="9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BEB0B7-A278-D943-BBD2-F43D4533B1F2}"/>
                </a:ext>
              </a:extLst>
            </p:cNvPr>
            <p:cNvCxnSpPr>
              <a:cxnSpLocks/>
              <a:stCxn id="81" idx="2"/>
              <a:endCxn id="9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AB0BBE2-EC8E-3E4D-9CD0-2452E1FCA41C}"/>
                </a:ext>
              </a:extLst>
            </p:cNvPr>
            <p:cNvCxnSpPr>
              <a:cxnSpLocks/>
              <a:stCxn id="78" idx="0"/>
              <a:endCxn id="9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37743AD-07DB-F546-8D67-678CA9AB5DA7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B5C30CC-DE9B-714D-9DED-3799DE67583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101384-B7A5-F64D-9EFA-563C8DB828C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2CCF2B-3277-AA4C-BC3F-05E8397F16B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CB72BFA-A184-F84B-90FA-A46AB4E04D6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EA46EC1-7687-BD44-BD7F-66456F273290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EDE8093-FE8D-364B-8D02-3C50CD37D975}"/>
                  </a:ext>
                </a:extLst>
              </p:cNvPr>
              <p:cNvCxnSpPr>
                <a:cxnSpLocks/>
                <a:stCxn id="80" idx="6"/>
                <a:endCxn id="9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1AA43A5-5B4E-E740-B192-882F747A9BF7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4F9668A-E3D1-1F47-BA40-E741921A6ED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CD890D60-C6A5-4D40-9411-93B4B97AEF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13DB0CA-90B7-0646-9C1D-A7F086CD5C8D}"/>
              </a:ext>
            </a:extLst>
          </p:cNvPr>
          <p:cNvGrpSpPr/>
          <p:nvPr/>
        </p:nvGrpSpPr>
        <p:grpSpPr>
          <a:xfrm>
            <a:off x="7160583" y="882185"/>
            <a:ext cx="1297646" cy="2130443"/>
            <a:chOff x="6191042" y="2717060"/>
            <a:chExt cx="1297646" cy="2130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61A6EF66-6DB0-0540-898A-50350162F23B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FA28A3E0-AF0D-7949-AAAD-1738E9D0139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FA28A3E0-AF0D-7949-AAAD-1738E9D013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AE4D4F-D8D2-DD40-B6F4-530B9F3F986A}"/>
                </a:ext>
              </a:extLst>
            </p:cNvPr>
            <p:cNvCxnSpPr>
              <a:cxnSpLocks/>
              <a:stCxn id="127" idx="0"/>
              <a:endCxn id="112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158F6B4-973B-C74D-A8DE-D8657FF3FDFB}"/>
                </a:ext>
              </a:extLst>
            </p:cNvPr>
            <p:cNvCxnSpPr>
              <a:cxnSpLocks/>
              <a:stCxn id="112" idx="4"/>
              <a:endCxn id="123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1067371-D8D4-F046-8421-B8A3457D0DEE}"/>
                </a:ext>
              </a:extLst>
            </p:cNvPr>
            <p:cNvCxnSpPr>
              <a:cxnSpLocks/>
              <a:stCxn id="127" idx="2"/>
              <a:endCxn id="113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C7B0204-3BDA-A843-A029-3F869EB11B6B}"/>
                </a:ext>
              </a:extLst>
            </p:cNvPr>
            <p:cNvCxnSpPr>
              <a:cxnSpLocks/>
              <a:stCxn id="123" idx="2"/>
              <a:endCxn id="113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A61479E-584E-6840-B900-E7C272DF64D4}"/>
                </a:ext>
              </a:extLst>
            </p:cNvPr>
            <p:cNvCxnSpPr>
              <a:cxnSpLocks/>
              <a:stCxn id="112" idx="0"/>
              <a:endCxn id="131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DF98456-E1C8-6D4E-BB65-25A84906C059}"/>
                </a:ext>
              </a:extLst>
            </p:cNvPr>
            <p:cNvGrpSpPr/>
            <p:nvPr/>
          </p:nvGrpSpPr>
          <p:grpSpPr>
            <a:xfrm>
              <a:off x="6669977" y="2717060"/>
              <a:ext cx="559918" cy="393368"/>
              <a:chOff x="6669977" y="2717060"/>
              <a:chExt cx="559918" cy="393368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2A98F6D-8361-8B45-BF27-BA1EC2BD1C3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F64A615-D188-E842-B316-02601D1C4557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D2F28B7-9C64-6F47-9DD4-88E931390D2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D85F91B9-7505-5744-B71B-DDED8158267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020F10C-A0B0-3541-AD48-2E9B0A3D37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815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8F66023-1A05-EF4D-833A-326D0757A540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A801E3D-8142-1C48-BF98-F32E60C9A007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3CD7571-AC55-A841-9504-B35BD45F29E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840EBDC-F288-CB49-B8DB-4E1622E835BF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9075D154-6736-4844-9B65-A44A5F726070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FD73DDB-26CD-1442-983D-B51FE624DE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9707BE2-9F13-5549-8268-A8A1E34AD0A2}"/>
                </a:ext>
              </a:extLst>
            </p:cNvPr>
            <p:cNvGrpSpPr/>
            <p:nvPr/>
          </p:nvGrpSpPr>
          <p:grpSpPr>
            <a:xfrm>
              <a:off x="6975826" y="3929695"/>
              <a:ext cx="512862" cy="401032"/>
              <a:chOff x="6975826" y="3929695"/>
              <a:chExt cx="512862" cy="40103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C1D9C2E-8F81-C743-B37D-8D6766BDC676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C480CFA-47F6-CD48-BD50-B85307F6793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0620F6C-A2ED-BB45-8B87-930A0257D253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67477DE1-C1D9-1D4B-9479-406E93B30BB5}"/>
                      </a:ext>
                    </a:extLst>
                  </p:cNvPr>
                  <p:cNvSpPr txBox="1"/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0FEA76-A6BC-C240-A79C-F5B7A0F51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4" name="Table 133">
                <a:extLst>
                  <a:ext uri="{FF2B5EF4-FFF2-40B4-BE49-F238E27FC236}">
                    <a16:creationId xmlns:a16="http://schemas.microsoft.com/office/drawing/2014/main" id="{97D6236D-798A-E04E-AC9D-B8596E1F2F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8964964"/>
                  </p:ext>
                </p:extLst>
              </p:nvPr>
            </p:nvGraphicFramePr>
            <p:xfrm>
              <a:off x="10325379" y="14773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4" name="Table 133">
                <a:extLst>
                  <a:ext uri="{FF2B5EF4-FFF2-40B4-BE49-F238E27FC236}">
                    <a16:creationId xmlns:a16="http://schemas.microsoft.com/office/drawing/2014/main" id="{97D6236D-798A-E04E-AC9D-B8596E1F2F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8964964"/>
                  </p:ext>
                </p:extLst>
              </p:nvPr>
            </p:nvGraphicFramePr>
            <p:xfrm>
              <a:off x="10325379" y="14773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952" r="-22857" b="-4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r="-4348" b="-4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952" t="-100000" r="-22857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100000" r="-4348" b="-3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952" t="-200000" r="-22857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200000" r="-4348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952" t="-300000" r="-22857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300000" r="-4348" b="-1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952" t="-400000" r="-22857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400000" r="-4348" b="-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05B9BC-85D3-5E4F-864D-39143EB6231A}"/>
              </a:ext>
            </a:extLst>
          </p:cNvPr>
          <p:cNvGrpSpPr/>
          <p:nvPr/>
        </p:nvGrpSpPr>
        <p:grpSpPr>
          <a:xfrm>
            <a:off x="4036248" y="2090405"/>
            <a:ext cx="3139872" cy="2519499"/>
            <a:chOff x="5372293" y="579442"/>
            <a:chExt cx="3139872" cy="2519499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69CFC26-2078-5142-8655-97246B56CB5B}"/>
                </a:ext>
              </a:extLst>
            </p:cNvPr>
            <p:cNvSpPr txBox="1"/>
            <p:nvPr/>
          </p:nvSpPr>
          <p:spPr>
            <a:xfrm>
              <a:off x="5372293" y="579442"/>
              <a:ext cx="3139872" cy="251949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r>
                <a:rPr lang="en-GB" dirty="0"/>
                <a:t>Here, count conversion as part of elimination, but if logical variables remaining after elimination, count conversions afterwards (trivially possible):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993B337-F6DC-7445-BFA0-B395B61EC5D4}"/>
                </a:ext>
              </a:extLst>
            </p:cNvPr>
            <p:cNvGrpSpPr/>
            <p:nvPr/>
          </p:nvGrpSpPr>
          <p:grpSpPr>
            <a:xfrm>
              <a:off x="5524196" y="2124372"/>
              <a:ext cx="1120628" cy="911955"/>
              <a:chOff x="5923317" y="4527573"/>
              <a:chExt cx="1120628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463D0A7-0F78-134E-A8F9-CD6F17D5AFC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3317" y="5050015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463D0A7-0F78-134E-A8F9-CD6F17D5AF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3317" y="5050015"/>
                    <a:ext cx="1120628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6DE3CB3-713E-514A-A9D0-448D5EC55E63}"/>
                  </a:ext>
                </a:extLst>
              </p:cNvPr>
              <p:cNvCxnSpPr>
                <a:cxnSpLocks/>
                <a:stCxn id="149" idx="2"/>
                <a:endCxn id="145" idx="0"/>
              </p:cNvCxnSpPr>
              <p:nvPr/>
            </p:nvCxnSpPr>
            <p:spPr>
              <a:xfrm>
                <a:off x="6482465" y="4717653"/>
                <a:ext cx="1166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2FF845F9-B6F5-CE44-BB40-D7096391DEB1}"/>
                  </a:ext>
                </a:extLst>
              </p:cNvPr>
              <p:cNvGrpSpPr/>
              <p:nvPr/>
            </p:nvGrpSpPr>
            <p:grpSpPr>
              <a:xfrm>
                <a:off x="6364385" y="4527573"/>
                <a:ext cx="236160" cy="236160"/>
                <a:chOff x="6364385" y="4527573"/>
                <a:chExt cx="236160" cy="236160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5B2A8C34-AFD7-FD4B-8752-704EB8AC6A23}"/>
                    </a:ext>
                  </a:extLst>
                </p:cNvPr>
                <p:cNvSpPr/>
                <p:nvPr/>
              </p:nvSpPr>
              <p:spPr>
                <a:xfrm>
                  <a:off x="6364385" y="452757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66CED4B-B288-424E-AEB4-62DFC127E62E}"/>
                    </a:ext>
                  </a:extLst>
                </p:cNvPr>
                <p:cNvSpPr/>
                <p:nvPr/>
              </p:nvSpPr>
              <p:spPr>
                <a:xfrm>
                  <a:off x="6410465" y="457365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79938B74-6161-9941-AA60-07E798356C7A}"/>
                    </a:ext>
                  </a:extLst>
                </p:cNvPr>
                <p:cNvSpPr/>
                <p:nvPr/>
              </p:nvSpPr>
              <p:spPr>
                <a:xfrm>
                  <a:off x="6456545" y="461973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E1A2B7B-47B2-FE43-A284-FCA2E05B5B20}"/>
                </a:ext>
              </a:extLst>
            </p:cNvPr>
            <p:cNvGrpSpPr/>
            <p:nvPr/>
          </p:nvGrpSpPr>
          <p:grpSpPr>
            <a:xfrm>
              <a:off x="6721570" y="2118236"/>
              <a:ext cx="1621150" cy="911955"/>
              <a:chOff x="5391165" y="4527357"/>
              <a:chExt cx="1621150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0A275F-F7C9-544E-8531-E0142C27D7E9}"/>
                      </a:ext>
                    </a:extLst>
                  </p:cNvPr>
                  <p:cNvSpPr txBox="1"/>
                  <p:nvPr/>
                </p:nvSpPr>
                <p:spPr>
                  <a:xfrm>
                    <a:off x="5391165" y="5049799"/>
                    <a:ext cx="162115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0A275F-F7C9-544E-8531-E0142C27D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1165" y="5049799"/>
                    <a:ext cx="162115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6FDAF38-8917-CD40-B50F-F219AB6A344E}"/>
                  </a:ext>
                </a:extLst>
              </p:cNvPr>
              <p:cNvCxnSpPr>
                <a:cxnSpLocks/>
                <a:stCxn id="143" idx="2"/>
                <a:endCxn id="139" idx="0"/>
              </p:cNvCxnSpPr>
              <p:nvPr/>
            </p:nvCxnSpPr>
            <p:spPr>
              <a:xfrm flipH="1">
                <a:off x="6201740" y="4717437"/>
                <a:ext cx="3773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9BD99527-1A8C-944B-AF53-7672B4E6A182}"/>
                  </a:ext>
                </a:extLst>
              </p:cNvPr>
              <p:cNvGrpSpPr/>
              <p:nvPr/>
            </p:nvGrpSpPr>
            <p:grpSpPr>
              <a:xfrm>
                <a:off x="6087433" y="4527357"/>
                <a:ext cx="236160" cy="236160"/>
                <a:chOff x="6087433" y="4527357"/>
                <a:chExt cx="236160" cy="236160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9F19024F-5C6C-FA49-9528-E1B2A195E7B8}"/>
                    </a:ext>
                  </a:extLst>
                </p:cNvPr>
                <p:cNvSpPr/>
                <p:nvPr/>
              </p:nvSpPr>
              <p:spPr>
                <a:xfrm>
                  <a:off x="6087433" y="452735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289B132A-43A6-1D47-B50D-203A36A3E9A5}"/>
                    </a:ext>
                  </a:extLst>
                </p:cNvPr>
                <p:cNvSpPr/>
                <p:nvPr/>
              </p:nvSpPr>
              <p:spPr>
                <a:xfrm>
                  <a:off x="6133513" y="457343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1E6DF25F-CDDA-D143-9DA1-43FE27814E94}"/>
                    </a:ext>
                  </a:extLst>
                </p:cNvPr>
                <p:cNvSpPr/>
                <p:nvPr/>
              </p:nvSpPr>
              <p:spPr>
                <a:xfrm>
                  <a:off x="6179593" y="461951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24D216A-DD7F-3A4C-BF8C-FB7E6CDBE207}"/>
              </a:ext>
            </a:extLst>
          </p:cNvPr>
          <p:cNvGrpSpPr/>
          <p:nvPr/>
        </p:nvGrpSpPr>
        <p:grpSpPr>
          <a:xfrm>
            <a:off x="8459623" y="1428036"/>
            <a:ext cx="1715812" cy="1590638"/>
            <a:chOff x="5933167" y="3256865"/>
            <a:chExt cx="1715812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1DF60F94-2166-3D44-BB42-3D64C560D9DC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672FA46-13F8-1E42-AB56-185DC853DB64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672FA46-13F8-1E42-AB56-185DC853DB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B92DE4-BF57-8648-B3CF-764590FC153B}"/>
                </a:ext>
              </a:extLst>
            </p:cNvPr>
            <p:cNvCxnSpPr>
              <a:cxnSpLocks/>
              <a:stCxn id="181" idx="0"/>
              <a:endCxn id="175" idx="4"/>
            </p:cNvCxnSpPr>
            <p:nvPr/>
          </p:nvCxnSpPr>
          <p:spPr>
            <a:xfrm flipH="1" flipV="1">
              <a:off x="6785825" y="3646378"/>
              <a:ext cx="3854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1BB6000-9909-164B-ABB9-0FA66931C027}"/>
                </a:ext>
              </a:extLst>
            </p:cNvPr>
            <p:cNvCxnSpPr>
              <a:cxnSpLocks/>
              <a:stCxn id="181" idx="2"/>
              <a:endCxn id="176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377175C-93AC-0D4D-80BD-5C2B9FD5CE8A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403225"/>
              <a:chOff x="6315729" y="3935548"/>
              <a:chExt cx="592030" cy="403225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1905DFA-0EE2-0946-AAAF-11ACE4A57465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7931FCD-7DBC-4343-AAE7-D9A3EB0B57DF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9D04930-6ADE-6D4C-BC97-EE9228F0B1BE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49930057-1E43-804E-BC95-895348FC494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2909CAF-C1D0-7543-A659-FD60C50E6B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0256" r="-2564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D5A1805-52DC-DC48-AEA8-4BCA63300E02}"/>
              </a:ext>
            </a:extLst>
          </p:cNvPr>
          <p:cNvGrpSpPr/>
          <p:nvPr/>
        </p:nvGrpSpPr>
        <p:grpSpPr>
          <a:xfrm>
            <a:off x="10284844" y="2106719"/>
            <a:ext cx="1715812" cy="911955"/>
            <a:chOff x="5933167" y="3935548"/>
            <a:chExt cx="1715812" cy="911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1C3D343-B8B1-0046-A612-2F1E766576E1}"/>
                </a:ext>
              </a:extLst>
            </p:cNvPr>
            <p:cNvCxnSpPr>
              <a:cxnSpLocks/>
              <a:stCxn id="189" idx="2"/>
              <a:endCxn id="185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BA2221D-0E9A-544E-8E36-7D4888B6AA3D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30A4589C-07C6-FE47-B83A-11FE76827B1C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6EA3F28F-2B6E-1640-A53C-11DFECEFEFF5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6FA04881-B1F3-4643-AD52-A9FAD4B47EB4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2A1A3E7B-8ABA-A54F-85C0-51983A000703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8182" r="-454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FD60FC9-3E55-C841-AF49-553CAB891612}"/>
              </a:ext>
            </a:extLst>
          </p:cNvPr>
          <p:cNvCxnSpPr>
            <a:cxnSpLocks/>
          </p:cNvCxnSpPr>
          <p:nvPr/>
        </p:nvCxnSpPr>
        <p:spPr>
          <a:xfrm flipH="1">
            <a:off x="3628532" y="3267346"/>
            <a:ext cx="430108" cy="18069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10A0F-706C-F3F7-3523-CE00CE866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7EDA-87C5-C597-7CBA-0D1DA4D20D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485FB-53C7-6E9C-A538-2038F44D0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9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66AD4-9EF2-70EB-3F8A-9A2AF9682065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9361057" cy="458426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Elimination: Finished</a:t>
                </a:r>
              </a:p>
              <a:p>
                <a:r>
                  <a:rPr lang="en-GB" dirty="0"/>
                  <a:t>Normalisation: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GB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∙3+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∙4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b="0" dirty="0">
                    <a:ea typeface="Cambria Math" panose="02040503050406030204" pitchFamily="18" charset="0"/>
                  </a:rPr>
                  <a:t>Probability distribution: </a:t>
                </a:r>
                <a:endParaRPr lang="en-GB" sz="220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20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:endParaRPr lang="en-GB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1+6+9+4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200" b="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9361057" cy="4584266"/>
              </a:xfrm>
              <a:blipFill>
                <a:blip r:embed="rId2"/>
                <a:stretch>
                  <a:fillRect l="-1759" t="-276" b="-104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/>
              <p:nvPr/>
            </p:nvSpPr>
            <p:spPr>
              <a:xfrm>
                <a:off x="9890631" y="1190763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190763"/>
                <a:ext cx="970522" cy="454292"/>
              </a:xfrm>
              <a:prstGeom prst="rect">
                <a:avLst/>
              </a:prstGeom>
              <a:blipFill>
                <a:blip r:embed="rId3"/>
                <a:stretch>
                  <a:fillRect l="-2597" t="-108108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/>
              <p:nvPr/>
            </p:nvSpPr>
            <p:spPr>
              <a:xfrm>
                <a:off x="9890631" y="1553634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553634"/>
                <a:ext cx="970522" cy="454292"/>
              </a:xfrm>
              <a:prstGeom prst="rect">
                <a:avLst/>
              </a:prstGeom>
              <a:blipFill>
                <a:blip r:embed="rId4"/>
                <a:stretch>
                  <a:fillRect l="-2597" t="-108108" r="-2597" b="-1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/>
              <p:nvPr/>
            </p:nvSpPr>
            <p:spPr>
              <a:xfrm>
                <a:off x="9890631" y="1916505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916505"/>
                <a:ext cx="970522" cy="454292"/>
              </a:xfrm>
              <a:prstGeom prst="rect">
                <a:avLst/>
              </a:prstGeom>
              <a:blipFill>
                <a:blip r:embed="rId5"/>
                <a:stretch>
                  <a:fillRect l="-2597" t="-108108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/>
              <p:nvPr/>
            </p:nvSpPr>
            <p:spPr>
              <a:xfrm>
                <a:off x="9890631" y="2279377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2279377"/>
                <a:ext cx="970522" cy="454292"/>
              </a:xfrm>
              <a:prstGeom prst="rect">
                <a:avLst/>
              </a:prstGeom>
              <a:blipFill>
                <a:blip r:embed="rId6"/>
                <a:stretch>
                  <a:fillRect l="-2597" t="-110811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68397" y="904869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0080392"/>
                  </p:ext>
                </p:extLst>
              </p:nvPr>
            </p:nvGraphicFramePr>
            <p:xfrm>
              <a:off x="8268397" y="904869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3448" r="-22857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3448" r="-43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103448" r="-22857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103448" r="-43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203448" r="-2285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203448" r="-43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303448" r="-22857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303448" r="-43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403448" r="-22857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403448" r="-43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599006-3E22-3F44-B97B-4456276CDFE4}"/>
                  </a:ext>
                </a:extLst>
              </p:cNvPr>
              <p:cNvSpPr txBox="1"/>
              <p:nvPr/>
            </p:nvSpPr>
            <p:spPr>
              <a:xfrm>
                <a:off x="10861153" y="1190763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599006-3E22-3F44-B97B-4456276CD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190763"/>
                <a:ext cx="970522" cy="454292"/>
              </a:xfrm>
              <a:prstGeom prst="rect">
                <a:avLst/>
              </a:prstGeom>
              <a:blipFill>
                <a:blip r:embed="rId8"/>
                <a:stretch>
                  <a:fillRect l="-1282" t="-108108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ABF05-C823-444D-B68D-4C8593CB7A85}"/>
                  </a:ext>
                </a:extLst>
              </p:cNvPr>
              <p:cNvSpPr txBox="1"/>
              <p:nvPr/>
            </p:nvSpPr>
            <p:spPr>
              <a:xfrm>
                <a:off x="10861153" y="1553634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ABF05-C823-444D-B68D-4C8593CB7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553634"/>
                <a:ext cx="970522" cy="454292"/>
              </a:xfrm>
              <a:prstGeom prst="rect">
                <a:avLst/>
              </a:prstGeom>
              <a:blipFill>
                <a:blip r:embed="rId9"/>
                <a:stretch>
                  <a:fillRect l="-1282" t="-108108" r="-2564" b="-1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399E0-BA97-A14C-A5BF-D1CE2D0EF1D8}"/>
                  </a:ext>
                </a:extLst>
              </p:cNvPr>
              <p:cNvSpPr txBox="1"/>
              <p:nvPr/>
            </p:nvSpPr>
            <p:spPr>
              <a:xfrm>
                <a:off x="10861153" y="1916505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399E0-BA97-A14C-A5BF-D1CE2D0EF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916505"/>
                <a:ext cx="970522" cy="454292"/>
              </a:xfrm>
              <a:prstGeom prst="rect">
                <a:avLst/>
              </a:prstGeom>
              <a:blipFill>
                <a:blip r:embed="rId10"/>
                <a:stretch>
                  <a:fillRect l="-1282" t="-108108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80A252-D91E-5946-A9BE-2D65DD15FCF4}"/>
                  </a:ext>
                </a:extLst>
              </p:cNvPr>
              <p:cNvSpPr txBox="1"/>
              <p:nvPr/>
            </p:nvSpPr>
            <p:spPr>
              <a:xfrm>
                <a:off x="10861153" y="2279377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80A252-D91E-5946-A9BE-2D65DD15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2279377"/>
                <a:ext cx="970522" cy="454292"/>
              </a:xfrm>
              <a:prstGeom prst="rect">
                <a:avLst/>
              </a:prstGeom>
              <a:blipFill>
                <a:blip r:embed="rId11"/>
                <a:stretch>
                  <a:fillRect l="-1282" t="-110811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9B656DE-0AA5-3345-A5E9-F8490B980851}"/>
              </a:ext>
            </a:extLst>
          </p:cNvPr>
          <p:cNvSpPr txBox="1"/>
          <p:nvPr/>
        </p:nvSpPr>
        <p:spPr>
          <a:xfrm>
            <a:off x="9866010" y="732086"/>
            <a:ext cx="101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single</a:t>
            </a:r>
          </a:p>
          <a:p>
            <a:pPr algn="ctr"/>
            <a:r>
              <a:rPr lang="en-GB" sz="1400" dirty="0"/>
              <a:t>assignment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6A9E5C-279D-7C4E-B059-282B3AD62EDA}"/>
              </a:ext>
            </a:extLst>
          </p:cNvPr>
          <p:cNvSpPr txBox="1"/>
          <p:nvPr/>
        </p:nvSpPr>
        <p:spPr>
          <a:xfrm>
            <a:off x="10813577" y="732086"/>
            <a:ext cx="109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all</a:t>
            </a:r>
          </a:p>
          <a:p>
            <a:pPr algn="ctr"/>
            <a:r>
              <a:rPr lang="en-GB" sz="1400" dirty="0"/>
              <a:t>assignments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DBC7C1-E311-C641-9B7A-AEC89E5084AC}"/>
              </a:ext>
            </a:extLst>
          </p:cNvPr>
          <p:cNvGrpSpPr/>
          <p:nvPr/>
        </p:nvGrpSpPr>
        <p:grpSpPr>
          <a:xfrm>
            <a:off x="6315684" y="1231696"/>
            <a:ext cx="1715812" cy="911955"/>
            <a:chOff x="5933167" y="3935548"/>
            <a:chExt cx="1715812" cy="911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9617FC3-B519-7C48-B98A-408E36CC42BA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BB3AEE9-B6AA-CE45-9646-AC4307CC1ABA}"/>
                </a:ext>
              </a:extLst>
            </p:cNvPr>
            <p:cNvCxnSpPr>
              <a:cxnSpLocks/>
              <a:stCxn id="66" idx="2"/>
              <a:endCxn id="62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0728AD3-23DC-D146-B4C0-68ED65F4C1B9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A80BDC6-1179-E746-ADBB-C892F75D4CFD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D8752A0-75BF-1C44-9F52-3DC4321E3562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496D27F-E657-494D-B258-2CDDCCB32116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FDEC3019-DC28-3B4D-8246-547EF89E34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8182" r="-454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EFB9-6390-389D-22F4-691E83022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EAAB1-5190-94B0-B8C2-950E62C85F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05B5C-A5EB-7FBC-A7E2-8B6AD7C06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585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4" grpId="0"/>
      <p:bldP spid="15" grpId="0"/>
      <p:bldP spid="19" grpId="0"/>
      <p:bldP spid="20" grpId="0"/>
      <p:bldP spid="9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Logical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Logical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query terms may be split (or grounded) in result</a:t>
                </a:r>
              </a:p>
              <a:p>
                <a:pPr lvl="1"/>
                <a:r>
                  <a:rPr lang="en-GB" dirty="0"/>
                  <a:t>If splits of the model affect the query logical variables</a:t>
                </a:r>
              </a:p>
              <a:p>
                <a:r>
                  <a:rPr lang="en-GB" dirty="0"/>
                  <a:t>Prominent case: evidence; three cases given query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, evidence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b="0" dirty="0"/>
                  <a:t>Overlap</a:t>
                </a:r>
                <a:r>
                  <a:rPr lang="en-GB" dirty="0"/>
                  <a:t> of instances (i.e.,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):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0" dirty="0"/>
                  <a:t> ➝ </a:t>
                </a:r>
                <a:r>
                  <a:rPr lang="en-GB" b="0" dirty="0">
                    <a:solidFill>
                      <a:schemeClr val="accent1"/>
                    </a:solidFill>
                  </a:rPr>
                  <a:t>instances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chemeClr val="accent1"/>
                    </a:solidFill>
                  </a:rPr>
                  <a:t> will be absorbed</a:t>
                </a:r>
              </a:p>
              <a:p>
                <a:pPr lvl="2"/>
                <a:r>
                  <a:rPr lang="en-GB" dirty="0"/>
                  <a:t>Result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(absorbed instances: probability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of observed value)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dirty="0"/>
                  <a:t>Overlap of constants (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shared logical variables):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Answer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the result (different evidence applies)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GB" dirty="0"/>
                  <a:t>No overlap (more of a non-case):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𝑛𝑜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𝑠h𝑎𝑟𝑒𝑑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𝑙𝑜𝑔𝑣𝑎𝑟𝑠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partitioned in the result because of evidence (maybe partitioned for other reasons)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486" t="-3039" r="-3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A29A7F1-CD14-1F48-8EF9-6E66DF308EF9}"/>
              </a:ext>
            </a:extLst>
          </p:cNvPr>
          <p:cNvSpPr/>
          <p:nvPr/>
        </p:nvSpPr>
        <p:spPr>
          <a:xfrm>
            <a:off x="3555022" y="6411955"/>
            <a:ext cx="62133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9B5DA-6E46-3C49-4E8F-447A380C8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C8149-3B29-69AD-C781-D05AE1F81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55A72-D2B0-3A24-BF23-D221FA2279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07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A78A-6CEA-8D43-B633-CB23439D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Happens During Variable Elimination Given Relations?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3D121-628F-A425-9E38-6D744200E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53B1B1-4BDF-E64C-ACB4-2BA61610FADD}"/>
              </a:ext>
            </a:extLst>
          </p:cNvPr>
          <p:cNvGrpSpPr/>
          <p:nvPr/>
        </p:nvGrpSpPr>
        <p:grpSpPr>
          <a:xfrm>
            <a:off x="9045767" y="4340217"/>
            <a:ext cx="1172686" cy="1597428"/>
            <a:chOff x="6229311" y="3256865"/>
            <a:chExt cx="1172686" cy="1597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/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/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AD1E64-92CC-B949-9DE4-2B578547FB3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815655" y="3646378"/>
              <a:ext cx="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B27467-9330-D542-8EA0-62970D298BF2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 flipH="1">
              <a:off x="6815654" y="4125628"/>
              <a:ext cx="1" cy="339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8DE2B3-D6BE-4E44-9E10-4A76A691D923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43BE3B-A7B8-2F48-B645-92ABBF116999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41C814-BF13-EE4A-A66C-5CFDB19E69F8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78BD3AC-EDE9-D24B-B49D-BBB391893EA7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E2BF8C-2B81-DC48-811E-A708BC7259A8}"/>
              </a:ext>
            </a:extLst>
          </p:cNvPr>
          <p:cNvGrpSpPr/>
          <p:nvPr/>
        </p:nvGrpSpPr>
        <p:grpSpPr>
          <a:xfrm>
            <a:off x="7685406" y="2465318"/>
            <a:ext cx="4174620" cy="1590638"/>
            <a:chOff x="4875826" y="2932580"/>
            <a:chExt cx="4174620" cy="15906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D7BBD84-BB0B-3944-BEE2-DAC04628280A}"/>
                </a:ext>
              </a:extLst>
            </p:cNvPr>
            <p:cNvGrpSpPr/>
            <p:nvPr/>
          </p:nvGrpSpPr>
          <p:grpSpPr>
            <a:xfrm>
              <a:off x="6212648" y="2932580"/>
              <a:ext cx="1276467" cy="1590638"/>
              <a:chOff x="6235995" y="3256865"/>
              <a:chExt cx="1276467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/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C9F3787-249E-5248-9BD9-9B513A8D11E3}"/>
                  </a:ext>
                </a:extLst>
              </p:cNvPr>
              <p:cNvCxnSpPr>
                <a:cxnSpLocks/>
                <a:stCxn id="43" idx="0"/>
                <a:endCxn id="37" idx="4"/>
              </p:cNvCxnSpPr>
              <p:nvPr/>
            </p:nvCxnSpPr>
            <p:spPr>
              <a:xfrm flipV="1">
                <a:off x="6874228" y="3646378"/>
                <a:ext cx="1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999400F-AE89-FB44-B3ED-74A00760CBB3}"/>
                  </a:ext>
                </a:extLst>
              </p:cNvPr>
              <p:cNvCxnSpPr>
                <a:cxnSpLocks/>
                <a:stCxn id="43" idx="2"/>
                <a:endCxn id="38" idx="0"/>
              </p:cNvCxnSpPr>
              <p:nvPr/>
            </p:nvCxnSpPr>
            <p:spPr>
              <a:xfrm>
                <a:off x="6874228" y="4125628"/>
                <a:ext cx="1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65DA188-0C1F-6540-91FA-A08F03815BFA}"/>
                  </a:ext>
                </a:extLst>
              </p:cNvPr>
              <p:cNvGrpSpPr/>
              <p:nvPr/>
            </p:nvGrpSpPr>
            <p:grpSpPr>
              <a:xfrm>
                <a:off x="6574660" y="3981628"/>
                <a:ext cx="371568" cy="311618"/>
                <a:chOff x="6574660" y="3981628"/>
                <a:chExt cx="371568" cy="31161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4C9FBD-A72D-D745-8717-AE2A9B2E910F}"/>
                    </a:ext>
                  </a:extLst>
                </p:cNvPr>
                <p:cNvSpPr/>
                <p:nvPr/>
              </p:nvSpPr>
              <p:spPr>
                <a:xfrm>
                  <a:off x="6802228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/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2C11E0-4A2C-A849-99E0-E102A57C194A}"/>
                </a:ext>
              </a:extLst>
            </p:cNvPr>
            <p:cNvCxnSpPr>
              <a:cxnSpLocks/>
              <a:stCxn id="49" idx="0"/>
              <a:endCxn id="37" idx="3"/>
            </p:cNvCxnSpPr>
            <p:nvPr/>
          </p:nvCxnSpPr>
          <p:spPr>
            <a:xfrm flipV="1">
              <a:off x="5510350" y="3265050"/>
              <a:ext cx="1072309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B546AD-AC53-5244-998B-AF95992BB272}"/>
                </a:ext>
              </a:extLst>
            </p:cNvPr>
            <p:cNvCxnSpPr>
              <a:cxnSpLocks/>
              <a:stCxn id="49" idx="2"/>
              <a:endCxn id="46" idx="0"/>
            </p:cNvCxnSpPr>
            <p:nvPr/>
          </p:nvCxnSpPr>
          <p:spPr>
            <a:xfrm flipH="1">
              <a:off x="5510318" y="3801343"/>
              <a:ext cx="32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58AD89-7F27-E048-BA7C-7EB159DEF60B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/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52D3F6-4688-7943-9BCE-AEBF5B3A25DE}"/>
                </a:ext>
              </a:extLst>
            </p:cNvPr>
            <p:cNvCxnSpPr>
              <a:cxnSpLocks/>
              <a:stCxn id="54" idx="0"/>
              <a:endCxn id="37" idx="5"/>
            </p:cNvCxnSpPr>
            <p:nvPr/>
          </p:nvCxnSpPr>
          <p:spPr>
            <a:xfrm flipH="1" flipV="1">
              <a:off x="7119104" y="3265050"/>
              <a:ext cx="128175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219CB4-5015-554D-B74F-B2AC839156E5}"/>
                </a:ext>
              </a:extLst>
            </p:cNvPr>
            <p:cNvCxnSpPr>
              <a:cxnSpLocks/>
              <a:stCxn id="54" idx="2"/>
              <a:endCxn id="51" idx="0"/>
            </p:cNvCxnSpPr>
            <p:nvPr/>
          </p:nvCxnSpPr>
          <p:spPr>
            <a:xfrm>
              <a:off x="8400859" y="3801343"/>
              <a:ext cx="1436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D2A222-BBA0-6C4C-B205-525C24839F79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/>
              <p:nvPr/>
            </p:nvSpPr>
            <p:spPr>
              <a:xfrm>
                <a:off x="359625" y="1653054"/>
                <a:ext cx="10005238" cy="84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53054"/>
                <a:ext cx="10005238" cy="841834"/>
              </a:xfrm>
              <a:prstGeom prst="rect">
                <a:avLst/>
              </a:prstGeom>
              <a:blipFill>
                <a:blip r:embed="rId18"/>
                <a:stretch>
                  <a:fillRect t="-110448" b="-14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/>
              <p:nvPr/>
            </p:nvSpPr>
            <p:spPr>
              <a:xfrm>
                <a:off x="334326" y="3808613"/>
                <a:ext cx="5280914" cy="873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𝐸𝑝𝑖𝑑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6" y="3808613"/>
                <a:ext cx="5280914" cy="873957"/>
              </a:xfrm>
              <a:prstGeom prst="rect">
                <a:avLst/>
              </a:prstGeom>
              <a:blipFill>
                <a:blip r:embed="rId19"/>
                <a:stretch>
                  <a:fillRect t="-104348" b="-140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/>
              <p:nvPr/>
            </p:nvSpPr>
            <p:spPr>
              <a:xfrm>
                <a:off x="1266868" y="2705490"/>
                <a:ext cx="39048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68" y="2705490"/>
                <a:ext cx="3904852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/>
              <p:nvPr/>
            </p:nvSpPr>
            <p:spPr>
              <a:xfrm>
                <a:off x="4982524" y="2654190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24" y="2654190"/>
                <a:ext cx="1717201" cy="437107"/>
              </a:xfrm>
              <a:prstGeom prst="rect">
                <a:avLst/>
              </a:prstGeom>
              <a:blipFill>
                <a:blip r:embed="rId2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ight Brace 63">
            <a:extLst>
              <a:ext uri="{FF2B5EF4-FFF2-40B4-BE49-F238E27FC236}">
                <a16:creationId xmlns:a16="http://schemas.microsoft.com/office/drawing/2014/main" id="{074EE9C0-D6E6-9140-B7E8-F3EA39804193}"/>
              </a:ext>
            </a:extLst>
          </p:cNvPr>
          <p:cNvSpPr/>
          <p:nvPr/>
        </p:nvSpPr>
        <p:spPr>
          <a:xfrm rot="5400000">
            <a:off x="3270137" y="1398495"/>
            <a:ext cx="127173" cy="3387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/>
              <p:nvPr/>
            </p:nvSpPr>
            <p:spPr>
              <a:xfrm>
                <a:off x="2887008" y="3129254"/>
                <a:ext cx="8939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times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08" y="3129254"/>
                <a:ext cx="893963" cy="369332"/>
              </a:xfrm>
              <a:prstGeom prst="rect">
                <a:avLst/>
              </a:prstGeom>
              <a:blipFill>
                <a:blip r:embed="rId22"/>
                <a:stretch>
                  <a:fillRect t="-3333" r="-277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/>
              <p:nvPr/>
            </p:nvSpPr>
            <p:spPr>
              <a:xfrm>
                <a:off x="5389446" y="3957589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446" y="3957589"/>
                <a:ext cx="1717201" cy="437107"/>
              </a:xfrm>
              <a:prstGeom prst="rect">
                <a:avLst/>
              </a:prstGeom>
              <a:blipFill>
                <a:blip r:embed="rId2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B0CD5-2034-8C49-9FF6-1C44AD64B91B}"/>
              </a:ext>
            </a:extLst>
          </p:cNvPr>
          <p:cNvGrpSpPr/>
          <p:nvPr/>
        </p:nvGrpSpPr>
        <p:grpSpPr>
          <a:xfrm>
            <a:off x="729043" y="4272639"/>
            <a:ext cx="4122475" cy="1380985"/>
            <a:chOff x="962800" y="5697911"/>
            <a:chExt cx="4122475" cy="1380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/>
                <p:nvPr/>
              </p:nvSpPr>
              <p:spPr>
                <a:xfrm>
                  <a:off x="962800" y="6673913"/>
                  <a:ext cx="4122475" cy="404983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Representative for </a:t>
                  </a:r>
                  <a14:m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in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0" y="6673913"/>
                  <a:ext cx="4122475" cy="40498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E314FA-6C78-AD46-A12F-95D430241EF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3024038" y="5697911"/>
              <a:ext cx="1659332" cy="976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C35E54E-7A4B-0D4A-878C-993BEA93FCB5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3024038" y="6052136"/>
              <a:ext cx="0" cy="621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D21566-10D0-9448-BC32-54EBD3B09CCB}"/>
              </a:ext>
            </a:extLst>
          </p:cNvPr>
          <p:cNvGrpSpPr/>
          <p:nvPr/>
        </p:nvGrpSpPr>
        <p:grpSpPr>
          <a:xfrm>
            <a:off x="4202859" y="3999698"/>
            <a:ext cx="2295950" cy="1161809"/>
            <a:chOff x="4727593" y="5603332"/>
            <a:chExt cx="2295950" cy="1161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/>
                <p:nvPr/>
              </p:nvSpPr>
              <p:spPr>
                <a:xfrm>
                  <a:off x="4727593" y="6395809"/>
                  <a:ext cx="22959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# of </a:t>
                  </a:r>
                  <a14:m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relative to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593" y="6395809"/>
                  <a:ext cx="2295950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D5BFAE7-402A-E246-8C0C-BC1EB8653428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V="1">
              <a:off x="5875568" y="5603332"/>
              <a:ext cx="0" cy="792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FD97-AC2E-8E67-6501-9FD9C2C2F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0B5625-7360-18F0-71A5-A266607A1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5FD827-997D-AD46-9816-3D3561F32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786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/>
      <p:bldP spid="64" grpId="0" animBg="1"/>
      <p:bldP spid="65" grpId="0"/>
      <p:bldP spid="6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Logical Variables: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158501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Given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GB" dirty="0"/>
                  <a:t>: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b="0" dirty="0"/>
                  <a:t>Overlap of instances: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b="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Overlap of constants: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No overlap: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158501" cy="4584266"/>
              </a:xfrm>
              <a:blipFill>
                <a:blip r:embed="rId3"/>
                <a:stretch>
                  <a:fillRect l="-2124" r="-14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E802808-68D5-AD42-B33D-EE8778CF618F}"/>
              </a:ext>
            </a:extLst>
          </p:cNvPr>
          <p:cNvSpPr/>
          <p:nvPr/>
        </p:nvSpPr>
        <p:spPr>
          <a:xfrm>
            <a:off x="3555022" y="6411955"/>
            <a:ext cx="62762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85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0127B7-C86D-4F47-93AE-53CBCE91A494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560FF5-65E1-3541-AE40-EAA6708C19A0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40FE54-DEA9-2A43-8F0B-3E79B5067DF9}"/>
                  </a:ext>
                </a:extLst>
              </p:cNvPr>
              <p:cNvCxnSpPr>
                <a:cxnSpLocks/>
                <a:stCxn id="10" idx="6"/>
                <a:endCxn id="42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0ACE43D-8250-C44A-9C2C-2B36F0B6D2CE}"/>
                  </a:ext>
                </a:extLst>
              </p:cNvPr>
              <p:cNvCxnSpPr>
                <a:cxnSpLocks/>
                <a:stCxn id="11" idx="2"/>
                <a:endCxn id="42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05CF9E7-976C-F748-BB2B-E06F083AEEBE}"/>
                  </a:ext>
                </a:extLst>
              </p:cNvPr>
              <p:cNvCxnSpPr>
                <a:cxnSpLocks/>
                <a:stCxn id="14" idx="0"/>
                <a:endCxn id="42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FDC9E7B-0D39-2E42-808D-A291EAC34FF4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F6318A3-2B71-F948-AC26-7C9C680E247C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1230A8A-3711-E542-B512-FA71C76EF071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A05558-A9BF-DF42-99E6-14FD21376795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6A5F48C4-C15E-D846-B942-2A68E24FEE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62E3425D-B7FC-EE4D-82C4-D5354E41BF5A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4D1A858-09D9-524B-8AE4-466F93B73240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2ED940A-84DE-6043-A12C-5FD3C54A5967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7936F1D-7C15-5449-82E7-9F734B612552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A40CB86-F200-584A-8AD3-068BF5857130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86C859-A005-124F-A41B-D2556A71171A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F6922E-46B4-C94E-B4B8-48BFE604B302}"/>
                </a:ext>
              </a:extLst>
            </p:cNvPr>
            <p:cNvCxnSpPr>
              <a:cxnSpLocks/>
              <a:stCxn id="13" idx="6"/>
              <a:endCxn id="34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A88C73-52ED-7D46-BCBB-C9AE0A37A8BF}"/>
                </a:ext>
              </a:extLst>
            </p:cNvPr>
            <p:cNvCxnSpPr>
              <a:cxnSpLocks/>
              <a:stCxn id="14" idx="4"/>
              <a:endCxn id="34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9EF662-4DBB-2E44-8642-DC39C841136E}"/>
                </a:ext>
              </a:extLst>
            </p:cNvPr>
            <p:cNvCxnSpPr>
              <a:cxnSpLocks/>
              <a:stCxn id="12" idx="0"/>
              <a:endCxn id="34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528A69-DFB7-0B49-A10C-DCD10E67C80E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B4FDA9-693C-C240-9F12-770B9A20B7E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F8AC806-6A36-F243-990F-9D96C311695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AE9E-A641-204A-94ED-7C6FB1C7D482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D07E645-D178-2F4F-B967-2A601AA4ED0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93DED5-27BE-8747-BCD5-E03AC0DA8CE0}"/>
                </a:ext>
              </a:extLst>
            </p:cNvPr>
            <p:cNvCxnSpPr>
              <a:cxnSpLocks/>
              <a:stCxn id="14" idx="4"/>
              <a:endCxn id="30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7D9393-2EAC-1143-AE12-FDAF4800C13E}"/>
                </a:ext>
              </a:extLst>
            </p:cNvPr>
            <p:cNvCxnSpPr>
              <a:cxnSpLocks/>
              <a:stCxn id="15" idx="2"/>
              <a:endCxn id="30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35E9F3-21E9-114D-85F1-B0A8265D250D}"/>
                </a:ext>
              </a:extLst>
            </p:cNvPr>
            <p:cNvCxnSpPr>
              <a:cxnSpLocks/>
              <a:stCxn id="12" idx="0"/>
              <a:endCxn id="30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5D93D4-91D2-E549-BD3D-630C028FE7E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258CEA-8CB3-3E44-BB11-7E81483E4D1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BAEE53-065A-5244-8496-803688DC94C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98B67F-656E-7246-806D-33E73722537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49FB15-9173-E246-AE99-71C666F9DCB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B34B04-58AE-6C45-B378-827EF903583E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2FA45DE-99F4-174C-A194-A8E477C3743F}"/>
                  </a:ext>
                </a:extLst>
              </p:cNvPr>
              <p:cNvCxnSpPr>
                <a:cxnSpLocks/>
                <a:stCxn id="14" idx="6"/>
                <a:endCxn id="27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7B975C0-BB37-D54B-AA3A-BC43963506E0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4253D2A-966E-F741-A900-357AB40CC91C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FFA8EADC-5A04-024F-B4F0-2C9BA752AF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1DA9-F56C-23FF-D372-1934E2353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8CF3F-DDBC-4B18-CA6A-0D709238AC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1389B-F60A-1569-AA5F-3BF2BFAFD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109911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/>
              <a:t>LVE lifted operators</a:t>
            </a:r>
          </a:p>
          <a:p>
            <a:pPr lvl="1"/>
            <a:r>
              <a:rPr lang="en-GB" dirty="0"/>
              <a:t>Eliminate PRVs: lifted summing out, lifted absorption</a:t>
            </a:r>
          </a:p>
          <a:p>
            <a:pPr lvl="1"/>
            <a:r>
              <a:rPr lang="en-GB" dirty="0"/>
              <a:t>Enable elimination: lifted multiplication, count conversion, splitting </a:t>
            </a:r>
          </a:p>
          <a:p>
            <a:pPr lvl="2"/>
            <a:r>
              <a:rPr lang="en-GB" dirty="0"/>
              <a:t>Other based on splitting: expand, ground, count-normalise</a:t>
            </a:r>
          </a:p>
          <a:p>
            <a:r>
              <a:rPr lang="en-GB" dirty="0"/>
              <a:t>Shattering = splitting on query terms, evidence, model constraints</a:t>
            </a:r>
          </a:p>
          <a:p>
            <a:pPr lvl="1"/>
            <a:r>
              <a:rPr lang="en-GB" dirty="0"/>
              <a:t>Pre-emptive, on-demand</a:t>
            </a:r>
          </a:p>
          <a:p>
            <a:r>
              <a:rPr lang="en-GB" dirty="0"/>
              <a:t>LVE algorithm</a:t>
            </a:r>
          </a:p>
          <a:p>
            <a:pPr lvl="1"/>
            <a:r>
              <a:rPr lang="en-GB" dirty="0"/>
              <a:t>Heuristics</a:t>
            </a:r>
          </a:p>
          <a:p>
            <a:pPr lvl="1"/>
            <a:r>
              <a:rPr lang="en-GB" dirty="0"/>
              <a:t>Implementation</a:t>
            </a:r>
          </a:p>
          <a:p>
            <a:pPr lvl="1"/>
            <a:r>
              <a:rPr lang="en-GB" dirty="0"/>
              <a:t>Version for parameterised queries</a:t>
            </a:r>
          </a:p>
          <a:p>
            <a:pPr lvl="2"/>
            <a:r>
              <a:rPr lang="en-GB" dirty="0"/>
              <a:t>Effect of evidence: possibly partitioned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C29A5-EF1C-72BC-B13F-D0B9AFE44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E806-EC98-84AF-F914-899D15D1F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F081C-A669-04CD-AF2E-6D61BC74D7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02975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C6C6-08C8-DD43-9718-6738F6CB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76814"/>
            <a:ext cx="10363200" cy="1470025"/>
          </a:xfrm>
        </p:spPr>
        <p:txBody>
          <a:bodyPr/>
          <a:lstStyle/>
          <a:p>
            <a:r>
              <a:rPr lang="en-GB" dirty="0"/>
              <a:t>Theoretical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6EB88-C109-554F-B65F-56FAE4BFB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32584"/>
            <a:ext cx="8534400" cy="1752600"/>
          </a:xfrm>
        </p:spPr>
        <p:txBody>
          <a:bodyPr/>
          <a:lstStyle/>
          <a:p>
            <a:r>
              <a:rPr lang="en-GB" dirty="0"/>
              <a:t>Lifted Variable Elimination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558CB-B20A-EAFC-244F-178EAB79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B5223-E53E-8602-ACBA-718E4968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72</a:t>
            </a:fld>
            <a:endParaRPr lang="de-DE" alt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8517-0AF5-23C3-FF1B-1931CF1643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8D378C8-0DF9-6A41-A218-4F66DE31E7B3}"/>
              </a:ext>
            </a:extLst>
          </p:cNvPr>
          <p:cNvGrpSpPr/>
          <p:nvPr/>
        </p:nvGrpSpPr>
        <p:grpSpPr>
          <a:xfrm>
            <a:off x="7036416" y="1916832"/>
            <a:ext cx="4820224" cy="3502517"/>
            <a:chOff x="7048506" y="2406746"/>
            <a:chExt cx="4820224" cy="350251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2C0A65-D9DF-2544-A51C-B8FE837624F1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4C4FA4D-1319-9045-AF0E-3DF11E758919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E85B4C7-26F5-8641-894D-99D24F39F859}"/>
                </a:ext>
              </a:extLst>
            </p:cNvPr>
            <p:cNvCxnSpPr>
              <a:cxnSpLocks/>
              <a:stCxn id="171" idx="0"/>
              <a:endCxn id="13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4E17A2D-FC26-2E42-AFF5-2162D8A042AB}"/>
                </a:ext>
              </a:extLst>
            </p:cNvPr>
            <p:cNvCxnSpPr>
              <a:cxnSpLocks/>
              <a:stCxn id="65" idx="0"/>
              <a:endCxn id="13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C36F1B9-71ED-8F41-87D4-CEAB9C782133}"/>
                </a:ext>
              </a:extLst>
            </p:cNvPr>
            <p:cNvCxnSpPr>
              <a:cxnSpLocks/>
              <a:stCxn id="132" idx="0"/>
              <a:endCxn id="13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D7497E5-6133-BA45-89D2-6AA26736980B}"/>
                </a:ext>
              </a:extLst>
            </p:cNvPr>
            <p:cNvCxnSpPr>
              <a:cxnSpLocks/>
              <a:stCxn id="133" idx="0"/>
              <a:endCxn id="12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6951A60-D534-504B-9806-FDEAFA8195BA}"/>
                </a:ext>
              </a:extLst>
            </p:cNvPr>
            <p:cNvCxnSpPr>
              <a:cxnSpLocks/>
              <a:stCxn id="137" idx="0"/>
              <a:endCxn id="12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F9003983-90C5-7948-9296-F07350D32264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97FA828-D44A-C84C-ABBC-F38CBC29EE9F}"/>
                </a:ext>
              </a:extLst>
            </p:cNvPr>
            <p:cNvCxnSpPr>
              <a:cxnSpLocks/>
              <a:stCxn id="127" idx="0"/>
              <a:endCxn id="12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BAB462-1598-634F-BC91-7BDBD9FEFB8D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D6AD11-44B4-F544-A9F0-01E8DD480143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67EE917-9430-E443-B8A2-2174381F4D29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3BABB2C-B668-394D-947E-04168D3FB752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8A165A1-B839-DC48-BB85-73DAF44471D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DD7D39B-392E-BD44-A628-C34679551334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FAF0646F-D3DF-F440-A974-473CFD020D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54981212-68C1-EE4E-9516-8A58C7EB924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413D2E7-5D91-364F-8683-1E5586DECCC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3919FD58-19A5-E949-9842-D5A78603832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A30CB32-4B16-0640-874E-3ECA1E164AAE}"/>
                </a:ext>
              </a:extLst>
            </p:cNvPr>
            <p:cNvCxnSpPr>
              <a:cxnSpLocks/>
              <a:stCxn id="166" idx="0"/>
              <a:endCxn id="13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CED69BD-8940-C941-9D0B-B278475D510D}"/>
                </a:ext>
              </a:extLst>
            </p:cNvPr>
            <p:cNvCxnSpPr>
              <a:cxnSpLocks/>
              <a:stCxn id="130" idx="0"/>
              <a:endCxn id="13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86F9B31-816A-8743-B3D0-CC4CC1D576A6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4D78A67-28AC-434F-9647-8E705DAA7757}"/>
                </a:ext>
              </a:extLst>
            </p:cNvPr>
            <p:cNvCxnSpPr>
              <a:cxnSpLocks/>
              <a:stCxn id="135" idx="0"/>
              <a:endCxn id="13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DBBA035-A572-194D-85CC-39F416DE96FD}"/>
                </a:ext>
              </a:extLst>
            </p:cNvPr>
            <p:cNvCxnSpPr>
              <a:cxnSpLocks/>
              <a:stCxn id="131" idx="0"/>
              <a:endCxn id="13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D10F8F2-36FF-BE4F-A06E-89BB124FE27A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F527827-A6DC-D846-A2DA-539B1343762C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3D8FE9F5-3A28-AC41-AD4C-D31A820044C6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C62583D-3D84-114B-8985-E30CAB5C96D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595CA71-CC4C-DD4D-820D-F95083F71D4C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AF74E4A-FB32-D841-83C4-8659145DA6DE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5362AB83-835A-8149-8C73-AA72D80BE667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CE48F33-E47D-0E49-9D9C-05514703A77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ECF616-9843-1247-B53D-5DB50665CFBD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16B023A5-43EC-FB4D-8E42-E5ECF093FB0F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715D96D-F2CD-8F48-BF0F-C905AEF31C84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59C5D1E-91F0-2D43-8F74-716A8B7DB5A8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B8885A-B3D6-1347-833E-DC64A08801CB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1D5422-4D41-9F4A-A6CD-CE1E780A4B69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080F142D-950B-5A41-9DE9-6A2CC3944D96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C3AAA37-7C20-024E-90E5-3D861A069455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D15F7C5E-3EBE-5D44-B01F-35E5D2AF7B03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B4493C1C-FA4F-D941-A9A8-2BBC8D9DF048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8C320EDA-EA5B-DF49-919C-7500E9C80775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02020C65-CDC0-C348-BDA2-1E17140D60BC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DA1917A6-3F85-7249-88E2-0D11D3CD2C64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D6F2DB1-8D37-AD46-AC8B-20C271F8D365}"/>
                </a:ext>
              </a:extLst>
            </p:cNvPr>
            <p:cNvCxnSpPr>
              <a:cxnSpLocks/>
              <a:stCxn id="164" idx="0"/>
              <a:endCxn id="166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8AC717D-665D-DE42-ADE2-ED276B5FCE82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101CC002-544B-7048-9FBC-A0171289FBBA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0DAD541-4175-E145-81D6-E9F18A140216}"/>
                </a:ext>
              </a:extLst>
            </p:cNvPr>
            <p:cNvCxnSpPr>
              <a:cxnSpLocks/>
              <a:stCxn id="167" idx="0"/>
              <a:endCxn id="170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D7DBDA53-09D5-E342-ADBC-72951A8F50F3}"/>
                </a:ext>
              </a:extLst>
            </p:cNvPr>
            <p:cNvCxnSpPr>
              <a:cxnSpLocks/>
              <a:stCxn id="170" idx="0"/>
              <a:endCxn id="171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43A0712-9FF7-5743-BF02-46825AD4D43C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EAC05BE-333B-D54D-A4ED-3DEB2A2800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0A81AB8-FEC4-C14A-A9D9-C6F92A3FFBFD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FCD93CE4-6755-1748-B90E-81E6DDC8389C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9C8879F9-AEEB-9D4E-BB99-B1E5D0A6C514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14AF76E-63AA-5648-B21F-49E2EA64B742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1423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C50C-611D-9940-89C8-C2CAC496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Runtime Complexity of Probabilistic Inference Using PGMs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i="1" dirty="0"/>
                  <a:t>Informal</a:t>
                </a:r>
                <a:br>
                  <a:rPr lang="en-GB" dirty="0"/>
                </a:br>
                <a:r>
                  <a:rPr lang="en-GB" u="sng" dirty="0"/>
                  <a:t>Worst-case size of interim result</a:t>
                </a:r>
                <a:r>
                  <a:rPr lang="en-GB" dirty="0"/>
                  <a:t> </a:t>
                </a:r>
                <a:r>
                  <a:rPr lang="en-GB" i="1" dirty="0"/>
                  <a:t>times</a:t>
                </a:r>
                <a:r>
                  <a:rPr lang="en-GB" dirty="0"/>
                  <a:t> number of eliminations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Decomposition tree</a:t>
                </a:r>
                <a:r>
                  <a:rPr lang="en-GB" dirty="0"/>
                  <a:t> (</a:t>
                </a:r>
                <a:r>
                  <a:rPr lang="en-GB" i="1" dirty="0">
                    <a:solidFill>
                      <a:schemeClr val="accent1"/>
                    </a:solidFill>
                  </a:rPr>
                  <a:t>dtree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Data structure to characterise runtime complexity</a:t>
                </a:r>
              </a:p>
              <a:p>
                <a:pPr lvl="1"/>
                <a:r>
                  <a:rPr lang="en-GB" dirty="0"/>
                  <a:t>Represents a VE run for a query</a:t>
                </a:r>
              </a:p>
              <a:p>
                <a:pPr lvl="2"/>
                <a:r>
                  <a:rPr lang="en-GB" dirty="0"/>
                  <a:t>Most representative query: empty query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GB" dirty="0"/>
                  <a:t>, i.e., the normalisation constant</a:t>
                </a:r>
              </a:p>
              <a:p>
                <a:pPr lvl="1"/>
                <a:r>
                  <a:rPr lang="en-GB" dirty="0"/>
                  <a:t>Acyclic tree with factors or interim results associated with nodes</a:t>
                </a:r>
              </a:p>
              <a:p>
                <a:pPr lvl="2"/>
                <a:r>
                  <a:rPr lang="en-GB" dirty="0"/>
                  <a:t>Leaves: Factors of model</a:t>
                </a:r>
              </a:p>
              <a:p>
                <a:pPr lvl="2"/>
                <a:r>
                  <a:rPr lang="en-GB" dirty="0"/>
                  <a:t>Inner nodes: interim results after an elimination of a variable</a:t>
                </a:r>
              </a:p>
              <a:p>
                <a:pPr lvl="3"/>
                <a:r>
                  <a:rPr lang="en-GB" dirty="0"/>
                  <a:t>Root: final result (query answer)</a:t>
                </a:r>
              </a:p>
              <a:p>
                <a:pPr lvl="3"/>
                <a:r>
                  <a:rPr lang="en-GB" dirty="0"/>
                  <a:t>Edge between an inner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a child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if factor / interim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involved in elimination of variable</a:t>
                </a:r>
              </a:p>
              <a:p>
                <a:pPr lvl="3"/>
                <a:r>
                  <a:rPr lang="en-GB" dirty="0"/>
                  <a:t>If variable appears in more than one factor, then more than one child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600" t="-2486" b="-11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22633B7-9F62-B145-8780-0D52D35CFBCE}"/>
              </a:ext>
            </a:extLst>
          </p:cNvPr>
          <p:cNvSpPr/>
          <p:nvPr/>
        </p:nvSpPr>
        <p:spPr>
          <a:xfrm>
            <a:off x="2713963" y="6349405"/>
            <a:ext cx="6763391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15" lvl="1"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More details: Adnan </a:t>
            </a:r>
            <a:r>
              <a:rPr lang="en-GB" sz="1199" dirty="0" err="1">
                <a:solidFill>
                  <a:schemeClr val="bg1">
                    <a:lumMod val="85000"/>
                  </a:schemeClr>
                </a:solidFill>
              </a:rPr>
              <a:t>Darwiche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, “Modelling and Reasoning with Bayesian Networks” (2009), </a:t>
            </a:r>
            <a:r>
              <a:rPr lang="en-GB" sz="1199" dirty="0" err="1">
                <a:solidFill>
                  <a:schemeClr val="bg1">
                    <a:lumMod val="85000"/>
                  </a:schemeClr>
                </a:solidFill>
              </a:rPr>
              <a:t>Chs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. 8.3 + 9.5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54207-E79F-534E-913E-631D2E7B228A}"/>
              </a:ext>
            </a:extLst>
          </p:cNvPr>
          <p:cNvSpPr txBox="1"/>
          <p:nvPr/>
        </p:nvSpPr>
        <p:spPr>
          <a:xfrm>
            <a:off x="8591232" y="1666901"/>
            <a:ext cx="3337415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Without actually realising the interim results, a dtree allows for determining a worst-case size based on the variables involved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4C2B6-ADDE-60F0-E374-6BCFDD434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A5C38-4B3B-20A7-ED31-95381BA54F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3B16B-ED21-9B29-1F61-072C53359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93324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3536-2555-754A-BEA2-E707EBA3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Example: Dtree – Bottom-up Construction as VE Representation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E98A9-A234-7F19-F906-D49EFA8A4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/>
              <p:nvPr/>
            </p:nvSpPr>
            <p:spPr>
              <a:xfrm>
                <a:off x="443858" y="1728757"/>
                <a:ext cx="4846114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58" y="1728757"/>
                <a:ext cx="4846114" cy="793493"/>
              </a:xfrm>
              <a:prstGeom prst="rect">
                <a:avLst/>
              </a:prstGeom>
              <a:blipFill>
                <a:blip r:embed="rId2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/>
              <p:nvPr/>
            </p:nvSpPr>
            <p:spPr>
              <a:xfrm>
                <a:off x="2505353" y="2522250"/>
                <a:ext cx="2932620" cy="1534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eqArr>
                            <m:eqArr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𝑇𝑟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eqArr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353" y="2522250"/>
                <a:ext cx="2932620" cy="1534528"/>
              </a:xfrm>
              <a:prstGeom prst="rect">
                <a:avLst/>
              </a:prstGeom>
              <a:blipFill>
                <a:blip r:embed="rId3"/>
                <a:stretch>
                  <a:fillRect l="-18103" t="-61157" b="-83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0FDE97-4D9E-3B4D-B925-119DF0B35BC8}"/>
              </a:ext>
            </a:extLst>
          </p:cNvPr>
          <p:cNvSpPr txBox="1"/>
          <p:nvPr/>
        </p:nvSpPr>
        <p:spPr>
          <a:xfrm>
            <a:off x="443858" y="5239113"/>
            <a:ext cx="7790917" cy="6456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798" dirty="0"/>
              <a:t>Computations in different subtrees can be parallelised, as they are independent from each 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/>
              <p:nvPr/>
            </p:nvSpPr>
            <p:spPr>
              <a:xfrm>
                <a:off x="7803170" y="2037211"/>
                <a:ext cx="496157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70" y="2037211"/>
                <a:ext cx="496157" cy="368948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/>
              <p:nvPr/>
            </p:nvSpPr>
            <p:spPr>
              <a:xfrm>
                <a:off x="7800512" y="3463589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3463589"/>
                <a:ext cx="501474" cy="368948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/>
              <p:nvPr/>
            </p:nvSpPr>
            <p:spPr>
              <a:xfrm>
                <a:off x="7800512" y="4325088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4325088"/>
                <a:ext cx="501474" cy="368948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843562-B893-8D4D-968C-68FBE27B6B42}"/>
              </a:ext>
            </a:extLst>
          </p:cNvPr>
          <p:cNvCxnSpPr>
            <a:cxnSpLocks/>
            <a:stCxn id="17" idx="1"/>
            <a:endCxn id="44" idx="6"/>
          </p:cNvCxnSpPr>
          <p:nvPr/>
        </p:nvCxnSpPr>
        <p:spPr>
          <a:xfrm flipH="1">
            <a:off x="7404946" y="4509562"/>
            <a:ext cx="39556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B9CC6A-5FDD-E340-822B-E73763D8D792}"/>
              </a:ext>
            </a:extLst>
          </p:cNvPr>
          <p:cNvCxnSpPr>
            <a:cxnSpLocks/>
            <a:stCxn id="15" idx="1"/>
            <a:endCxn id="40" idx="6"/>
          </p:cNvCxnSpPr>
          <p:nvPr/>
        </p:nvCxnSpPr>
        <p:spPr>
          <a:xfrm flipH="1">
            <a:off x="7404946" y="3648063"/>
            <a:ext cx="39556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E49836-BCD1-BB4D-B0E8-04ECE743D940}"/>
              </a:ext>
            </a:extLst>
          </p:cNvPr>
          <p:cNvCxnSpPr>
            <a:cxnSpLocks/>
            <a:stCxn id="40" idx="2"/>
            <a:endCxn id="35" idx="7"/>
          </p:cNvCxnSpPr>
          <p:nvPr/>
        </p:nvCxnSpPr>
        <p:spPr>
          <a:xfrm flipH="1">
            <a:off x="6645075" y="3648063"/>
            <a:ext cx="687945" cy="42910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E68375-EE56-1544-B1D1-2586E3DCC891}"/>
              </a:ext>
            </a:extLst>
          </p:cNvPr>
          <p:cNvCxnSpPr>
            <a:cxnSpLocks/>
            <a:stCxn id="44" idx="2"/>
            <a:endCxn id="35" idx="5"/>
          </p:cNvCxnSpPr>
          <p:nvPr/>
        </p:nvCxnSpPr>
        <p:spPr>
          <a:xfrm flipH="1" flipV="1">
            <a:off x="6645075" y="4128023"/>
            <a:ext cx="687945" cy="381539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C1BA4F-B9CB-FD4A-B9B7-372A02135BE7}"/>
              </a:ext>
            </a:extLst>
          </p:cNvPr>
          <p:cNvCxnSpPr>
            <a:cxnSpLocks/>
            <a:stCxn id="13" idx="1"/>
            <a:endCxn id="43" idx="6"/>
          </p:cNvCxnSpPr>
          <p:nvPr/>
        </p:nvCxnSpPr>
        <p:spPr>
          <a:xfrm flipH="1">
            <a:off x="7404945" y="2221686"/>
            <a:ext cx="398225" cy="382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8B893-40B4-3B4A-B463-C5BDEBA8F823}"/>
              </a:ext>
            </a:extLst>
          </p:cNvPr>
          <p:cNvCxnSpPr>
            <a:cxnSpLocks/>
            <a:stCxn id="43" idx="2"/>
            <a:endCxn id="36" idx="6"/>
          </p:cNvCxnSpPr>
          <p:nvPr/>
        </p:nvCxnSpPr>
        <p:spPr>
          <a:xfrm flipH="1">
            <a:off x="6655608" y="2225513"/>
            <a:ext cx="677412" cy="252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9A5DB-CD28-D54B-B60B-E49695E2104F}"/>
              </a:ext>
            </a:extLst>
          </p:cNvPr>
          <p:cNvCxnSpPr>
            <a:cxnSpLocks/>
            <a:stCxn id="36" idx="3"/>
            <a:endCxn id="34" idx="7"/>
          </p:cNvCxnSpPr>
          <p:nvPr/>
        </p:nvCxnSpPr>
        <p:spPr>
          <a:xfrm flipH="1">
            <a:off x="5889163" y="2253469"/>
            <a:ext cx="705053" cy="65597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C17359-22ED-BC4D-9E7F-A50D63CD8D52}"/>
              </a:ext>
            </a:extLst>
          </p:cNvPr>
          <p:cNvCxnSpPr>
            <a:cxnSpLocks/>
            <a:stCxn id="35" idx="1"/>
            <a:endCxn id="34" idx="5"/>
          </p:cNvCxnSpPr>
          <p:nvPr/>
        </p:nvCxnSpPr>
        <p:spPr>
          <a:xfrm flipH="1" flipV="1">
            <a:off x="5889163" y="2960303"/>
            <a:ext cx="705053" cy="11168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/>
              <p:nvPr/>
            </p:nvSpPr>
            <p:spPr>
              <a:xfrm>
                <a:off x="6222930" y="1906640"/>
                <a:ext cx="79343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930" y="1906640"/>
                <a:ext cx="793430" cy="3074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/>
              <p:nvPr/>
            </p:nvSpPr>
            <p:spPr>
              <a:xfrm>
                <a:off x="6986457" y="3332640"/>
                <a:ext cx="76505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457" y="3332640"/>
                <a:ext cx="765054" cy="307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/>
              <p:nvPr/>
            </p:nvSpPr>
            <p:spPr>
              <a:xfrm>
                <a:off x="7028764" y="4196144"/>
                <a:ext cx="68044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764" y="4196144"/>
                <a:ext cx="680440" cy="3074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/>
              <p:nvPr/>
            </p:nvSpPr>
            <p:spPr>
              <a:xfrm>
                <a:off x="6339028" y="3613275"/>
                <a:ext cx="561235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028" y="3613275"/>
                <a:ext cx="561235" cy="3074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/>
              <p:nvPr/>
            </p:nvSpPr>
            <p:spPr>
              <a:xfrm>
                <a:off x="5437973" y="2596671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973" y="2596671"/>
                <a:ext cx="601717" cy="307457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/>
              <p:nvPr/>
            </p:nvSpPr>
            <p:spPr>
              <a:xfrm>
                <a:off x="6318787" y="2331322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787" y="2331322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/>
              <p:nvPr/>
            </p:nvSpPr>
            <p:spPr>
              <a:xfrm>
                <a:off x="6318787" y="4172093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787" y="4172093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/>
              <p:nvPr/>
            </p:nvSpPr>
            <p:spPr>
              <a:xfrm>
                <a:off x="7068124" y="4515775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124" y="4515775"/>
                <a:ext cx="601717" cy="5226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/>
              <p:nvPr/>
            </p:nvSpPr>
            <p:spPr>
              <a:xfrm>
                <a:off x="7068124" y="3649564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124" y="3649564"/>
                <a:ext cx="601717" cy="5226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/>
              <p:nvPr/>
            </p:nvSpPr>
            <p:spPr>
              <a:xfrm>
                <a:off x="7800512" y="2750399"/>
                <a:ext cx="501475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2750399"/>
                <a:ext cx="501475" cy="368948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B32C6A-94CB-8F45-BDB6-9B8678671817}"/>
              </a:ext>
            </a:extLst>
          </p:cNvPr>
          <p:cNvCxnSpPr>
            <a:cxnSpLocks/>
            <a:stCxn id="52" idx="1"/>
            <a:endCxn id="34" idx="6"/>
          </p:cNvCxnSpPr>
          <p:nvPr/>
        </p:nvCxnSpPr>
        <p:spPr>
          <a:xfrm flipH="1">
            <a:off x="5899696" y="2934873"/>
            <a:ext cx="19008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/>
              <p:nvPr/>
            </p:nvSpPr>
            <p:spPr>
              <a:xfrm>
                <a:off x="7041927" y="1908897"/>
                <a:ext cx="65411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27" y="1908897"/>
                <a:ext cx="654114" cy="307457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/>
              <p:nvPr/>
            </p:nvSpPr>
            <p:spPr>
              <a:xfrm>
                <a:off x="6972268" y="2230219"/>
                <a:ext cx="793430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68" y="2230219"/>
                <a:ext cx="793430" cy="5226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6AA8B95F-69E5-8042-8D97-B50ED0EBBA3D}"/>
              </a:ext>
            </a:extLst>
          </p:cNvPr>
          <p:cNvSpPr/>
          <p:nvPr/>
        </p:nvSpPr>
        <p:spPr>
          <a:xfrm>
            <a:off x="5827771" y="2898911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886C82-FDD8-2149-9F0A-5174A33C9D82}"/>
              </a:ext>
            </a:extLst>
          </p:cNvPr>
          <p:cNvSpPr/>
          <p:nvPr/>
        </p:nvSpPr>
        <p:spPr>
          <a:xfrm>
            <a:off x="6583683" y="4066632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26ABBD-9532-E840-8D40-1339223498A3}"/>
              </a:ext>
            </a:extLst>
          </p:cNvPr>
          <p:cNvSpPr/>
          <p:nvPr/>
        </p:nvSpPr>
        <p:spPr>
          <a:xfrm>
            <a:off x="6583683" y="2192077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36AFB4-23FC-064C-84CC-5609F3DC7917}"/>
              </a:ext>
            </a:extLst>
          </p:cNvPr>
          <p:cNvSpPr/>
          <p:nvPr/>
        </p:nvSpPr>
        <p:spPr>
          <a:xfrm>
            <a:off x="7333020" y="361210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12265D-30B1-474F-AD65-5FFBEA892FFE}"/>
              </a:ext>
            </a:extLst>
          </p:cNvPr>
          <p:cNvSpPr/>
          <p:nvPr/>
        </p:nvSpPr>
        <p:spPr>
          <a:xfrm>
            <a:off x="7333020" y="218955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79D9A8-27B8-E24E-AB31-A1B16878559D}"/>
              </a:ext>
            </a:extLst>
          </p:cNvPr>
          <p:cNvSpPr/>
          <p:nvPr/>
        </p:nvSpPr>
        <p:spPr>
          <a:xfrm>
            <a:off x="7333020" y="447360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/>
              <p:nvPr/>
            </p:nvSpPr>
            <p:spPr>
              <a:xfrm>
                <a:off x="3336326" y="6300089"/>
                <a:ext cx="5518647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26" y="6300089"/>
                <a:ext cx="5518647" cy="307457"/>
              </a:xfrm>
              <a:prstGeom prst="rect">
                <a:avLst/>
              </a:prstGeom>
              <a:blipFill>
                <a:blip r:embed="rId1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5E7BD827-CBF9-FB4B-BC3C-8FCBECB0C2D6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5F1946A-0A6E-3640-AEE5-B779211ED13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5FE767AD-C288-F647-A7C8-4C608EE688A5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03F2B3AA-1223-C346-8D1D-D5B3BEE07AE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BF10E3B-A57B-9043-A0BC-52121450E627}"/>
                  </a:ext>
                </a:extLst>
              </p:cNvPr>
              <p:cNvCxnSpPr>
                <a:cxnSpLocks/>
                <a:stCxn id="56" idx="5"/>
                <a:endCxn id="8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2BD612A-8E89-8E4D-B49E-B4EDFD7063F9}"/>
                  </a:ext>
                </a:extLst>
              </p:cNvPr>
              <p:cNvCxnSpPr>
                <a:cxnSpLocks/>
                <a:stCxn id="80" idx="0"/>
                <a:endCxn id="73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FEEC1DF-4486-AD4B-AF57-C46110DC946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54903D6-B34C-0547-B1FE-1A65174950F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A679EA97-61E2-CF44-A31E-0B02664EC1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81C773F-727E-644F-8A81-1DA3B525B309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895A061-3D1C-4B4F-8EF8-77674391C6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F8263526-AC01-D645-8DA8-7C7B186F0B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03839ED-EAF8-8D4D-A5C7-36ED3DBD2A16}"/>
                  </a:ext>
                </a:extLst>
              </p:cNvPr>
              <p:cNvCxnSpPr>
                <a:cxnSpLocks/>
                <a:stCxn id="73" idx="0"/>
                <a:endCxn id="7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4404BB9-176E-AA47-A319-A2B6EE38D1EC}"/>
                  </a:ext>
                </a:extLst>
              </p:cNvPr>
              <p:cNvCxnSpPr>
                <a:cxnSpLocks/>
                <a:stCxn id="78" idx="1"/>
                <a:endCxn id="55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B0761AA-780A-B14C-AA2E-1BDEEDD0600F}"/>
                  </a:ext>
                </a:extLst>
              </p:cNvPr>
              <p:cNvCxnSpPr>
                <a:cxnSpLocks/>
                <a:stCxn id="71" idx="3"/>
                <a:endCxn id="7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30CD62E-D487-834B-913A-94CF7853A4E3}"/>
                  </a:ext>
                </a:extLst>
              </p:cNvPr>
              <p:cNvCxnSpPr>
                <a:cxnSpLocks/>
                <a:stCxn id="73" idx="4"/>
                <a:endCxn id="7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D78CD0-A6ED-C546-AE1A-5AC1330ED0F6}"/>
                  </a:ext>
                </a:extLst>
              </p:cNvPr>
              <p:cNvCxnSpPr>
                <a:cxnSpLocks/>
                <a:stCxn id="74" idx="0"/>
                <a:endCxn id="76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325571C-F567-CC4B-828D-B77840BB1AD6}"/>
                  </a:ext>
                </a:extLst>
              </p:cNvPr>
              <p:cNvCxnSpPr>
                <a:cxnSpLocks/>
                <a:stCxn id="76" idx="3"/>
                <a:endCxn id="72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C5C2871-9D65-B54E-AF55-35631FE6406C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C6CF24E-2AE7-D049-80B0-47E4AF22A9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C22796B3-0AC2-DD40-96DA-B26C214A5C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0D6692E-8953-A448-875B-962F3BC875A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9BB00C0-4770-A641-97B4-67A067E5A17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0E5F8234-CF60-0A47-BAA1-76FF1F96D1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45D03ABA-23E2-7F42-ADAB-9BD3944FB2B0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A820039-BC8C-084F-B32B-A14392A683D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13772EED-CCCE-C948-BB8F-348A49FE843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33B3B881-A133-9F41-86DE-FCAAFFDE4AE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4D551C6-15CC-A045-AB6F-7EB87C2496EC}"/>
                  </a:ext>
                </a:extLst>
              </p:cNvPr>
              <p:cNvCxnSpPr>
                <a:cxnSpLocks/>
                <a:stCxn id="80" idx="2"/>
                <a:endCxn id="74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FE98FD2-7713-644D-8BDB-1239A1620CD5}"/>
                </a:ext>
              </a:extLst>
            </p:cNvPr>
            <p:cNvCxnSpPr>
              <a:cxnSpLocks/>
              <a:stCxn id="73" idx="6"/>
              <a:endCxn id="8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C527F-2A82-125E-945E-86AD3C881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31697-ABB1-8698-80F1-D379FE1D9A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CD0DC-CE34-0D8D-20D9-45229B368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855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37" grpId="0"/>
      <p:bldP spid="38" grpId="0"/>
      <p:bldP spid="39" grpId="0"/>
      <p:bldP spid="41" grpId="0"/>
      <p:bldP spid="42" grpId="0"/>
      <p:bldP spid="46" grpId="0"/>
      <p:bldP spid="47" grpId="0"/>
      <p:bldP spid="50" grpId="0"/>
      <p:bldP spid="51" grpId="0"/>
      <p:bldP spid="52" grpId="0"/>
      <p:bldP spid="69" grpId="0"/>
      <p:bldP spid="70" grpId="0"/>
      <p:bldP spid="34" grpId="0" animBg="1"/>
      <p:bldP spid="35" grpId="0" animBg="1"/>
      <p:bldP spid="36" grpId="0" animBg="1"/>
      <p:bldP spid="40" grpId="0" animBg="1"/>
      <p:bldP spid="43" grpId="0" animBg="1"/>
      <p:bldP spid="4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3DF887-5BBA-CB1F-2492-E297521C2193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33E3B-BA3F-FA4D-A8EE-D0B58A05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Dtree – Top-down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855865" cy="458426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At beginning: Root node with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as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Recursively 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at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 such that</a:t>
                </a:r>
              </a:p>
              <a:p>
                <a:pPr lvl="1"/>
                <a:r>
                  <a:rPr lang="en-GB" dirty="0"/>
                  <a:t>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contains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that do not appear in other partitions </a:t>
                </a:r>
              </a:p>
              <a:p>
                <a:pPr lvl="2"/>
                <a:r>
                  <a:rPr lang="en-GB" dirty="0"/>
                  <a:t>Maximise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over all partitions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can be eliminated without considering factors of other partitions</a:t>
                </a:r>
              </a:p>
              <a:p>
                <a:r>
                  <a:rPr lang="en-GB" dirty="0"/>
                  <a:t>For 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add a child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as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Stop at a node if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contains only one factor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855865" cy="4584266"/>
              </a:xfrm>
              <a:blipFill>
                <a:blip r:embed="rId3"/>
                <a:stretch>
                  <a:fillRect l="-2218" t="-1105" r="-3142" b="-1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/>
              <p:nvPr/>
            </p:nvSpPr>
            <p:spPr>
              <a:xfrm>
                <a:off x="7044611" y="4868552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611" y="4868552"/>
                <a:ext cx="601717" cy="5226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/>
              <p:nvPr/>
            </p:nvSpPr>
            <p:spPr>
              <a:xfrm>
                <a:off x="10798392" y="5557925"/>
                <a:ext cx="496157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392" y="5557925"/>
                <a:ext cx="496157" cy="368948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/>
              <p:nvPr/>
            </p:nvSpPr>
            <p:spPr>
              <a:xfrm>
                <a:off x="8521463" y="5557925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463" y="5557925"/>
                <a:ext cx="501474" cy="368948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/>
              <p:nvPr/>
            </p:nvSpPr>
            <p:spPr>
              <a:xfrm>
                <a:off x="7382999" y="5557925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999" y="5557925"/>
                <a:ext cx="501474" cy="368948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E01FD8-BDC8-0E48-A5C3-4AF88B2C10E8}"/>
              </a:ext>
            </a:extLst>
          </p:cNvPr>
          <p:cNvCxnSpPr>
            <a:cxnSpLocks/>
            <a:stCxn id="52" idx="0"/>
            <a:endCxn id="82" idx="4"/>
          </p:cNvCxnSpPr>
          <p:nvPr/>
        </p:nvCxnSpPr>
        <p:spPr>
          <a:xfrm flipV="1">
            <a:off x="7633736" y="5142768"/>
            <a:ext cx="18" cy="4151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A9C7C1-BD5F-3D47-8E1A-FA46AB6C18C4}"/>
              </a:ext>
            </a:extLst>
          </p:cNvPr>
          <p:cNvCxnSpPr>
            <a:cxnSpLocks/>
            <a:stCxn id="51" idx="0"/>
            <a:endCxn id="84" idx="4"/>
          </p:cNvCxnSpPr>
          <p:nvPr/>
        </p:nvCxnSpPr>
        <p:spPr>
          <a:xfrm flipH="1" flipV="1">
            <a:off x="8768692" y="5131767"/>
            <a:ext cx="3508" cy="4261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D107E7-D51A-5348-817C-63ACD46786B0}"/>
              </a:ext>
            </a:extLst>
          </p:cNvPr>
          <p:cNvCxnSpPr>
            <a:cxnSpLocks/>
            <a:stCxn id="84" idx="0"/>
            <a:endCxn id="80" idx="5"/>
          </p:cNvCxnSpPr>
          <p:nvPr/>
        </p:nvCxnSpPr>
        <p:spPr>
          <a:xfrm flipH="1" flipV="1">
            <a:off x="8301003" y="4397166"/>
            <a:ext cx="467689" cy="66267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6056A4-FBD6-F444-BA28-3B69E82CF0EB}"/>
              </a:ext>
            </a:extLst>
          </p:cNvPr>
          <p:cNvCxnSpPr>
            <a:cxnSpLocks/>
            <a:stCxn id="82" idx="0"/>
            <a:endCxn id="80" idx="3"/>
          </p:cNvCxnSpPr>
          <p:nvPr/>
        </p:nvCxnSpPr>
        <p:spPr>
          <a:xfrm flipV="1">
            <a:off x="7633755" y="4397166"/>
            <a:ext cx="616389" cy="6736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528DF2-CBE1-F341-9757-BDF508C9734F}"/>
              </a:ext>
            </a:extLst>
          </p:cNvPr>
          <p:cNvCxnSpPr>
            <a:cxnSpLocks/>
            <a:stCxn id="50" idx="0"/>
            <a:endCxn id="83" idx="4"/>
          </p:cNvCxnSpPr>
          <p:nvPr/>
        </p:nvCxnSpPr>
        <p:spPr>
          <a:xfrm flipV="1">
            <a:off x="11046470" y="5159918"/>
            <a:ext cx="0" cy="39800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2E0500C-E986-EB41-8245-5C44CFCED92B}"/>
              </a:ext>
            </a:extLst>
          </p:cNvPr>
          <p:cNvCxnSpPr>
            <a:cxnSpLocks/>
            <a:stCxn id="83" idx="0"/>
            <a:endCxn id="81" idx="4"/>
          </p:cNvCxnSpPr>
          <p:nvPr/>
        </p:nvCxnSpPr>
        <p:spPr>
          <a:xfrm flipV="1">
            <a:off x="11046470" y="4407636"/>
            <a:ext cx="0" cy="68035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1E147B-3298-A44A-84A0-59A36DB70000}"/>
              </a:ext>
            </a:extLst>
          </p:cNvPr>
          <p:cNvCxnSpPr>
            <a:cxnSpLocks/>
            <a:stCxn id="81" idx="0"/>
            <a:endCxn id="79" idx="5"/>
          </p:cNvCxnSpPr>
          <p:nvPr/>
        </p:nvCxnSpPr>
        <p:spPr>
          <a:xfrm flipH="1" flipV="1">
            <a:off x="9941461" y="3893453"/>
            <a:ext cx="1105010" cy="4422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3A9E64-9B60-A34D-B8A7-3143AF37F9F2}"/>
              </a:ext>
            </a:extLst>
          </p:cNvPr>
          <p:cNvCxnSpPr>
            <a:cxnSpLocks/>
            <a:stCxn id="80" idx="0"/>
            <a:endCxn id="79" idx="3"/>
          </p:cNvCxnSpPr>
          <p:nvPr/>
        </p:nvCxnSpPr>
        <p:spPr>
          <a:xfrm flipV="1">
            <a:off x="8275574" y="3893452"/>
            <a:ext cx="1615027" cy="4422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/>
              <p:nvPr/>
            </p:nvSpPr>
            <p:spPr>
              <a:xfrm>
                <a:off x="11038246" y="4217946"/>
                <a:ext cx="79343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246" y="4217946"/>
                <a:ext cx="793430" cy="307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/>
              <p:nvPr/>
            </p:nvSpPr>
            <p:spPr>
              <a:xfrm>
                <a:off x="8763341" y="4976163"/>
                <a:ext cx="76505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341" y="4976163"/>
                <a:ext cx="765054" cy="3074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/>
              <p:nvPr/>
            </p:nvSpPr>
            <p:spPr>
              <a:xfrm>
                <a:off x="7609010" y="4976163"/>
                <a:ext cx="68044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010" y="4976163"/>
                <a:ext cx="680440" cy="3074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/>
              <p:nvPr/>
            </p:nvSpPr>
            <p:spPr>
              <a:xfrm>
                <a:off x="8325992" y="4217946"/>
                <a:ext cx="561235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992" y="4217946"/>
                <a:ext cx="561235" cy="3074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/>
              <p:nvPr/>
            </p:nvSpPr>
            <p:spPr>
              <a:xfrm>
                <a:off x="9936095" y="3649362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095" y="3649362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/>
              <p:nvPr/>
            </p:nvSpPr>
            <p:spPr>
              <a:xfrm>
                <a:off x="10425032" y="4217946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32" y="4217946"/>
                <a:ext cx="601717" cy="30745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/>
              <p:nvPr/>
            </p:nvSpPr>
            <p:spPr>
              <a:xfrm>
                <a:off x="7653792" y="4217946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792" y="4217946"/>
                <a:ext cx="601717" cy="30745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/>
              <p:nvPr/>
            </p:nvSpPr>
            <p:spPr>
              <a:xfrm>
                <a:off x="8155511" y="4868552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511" y="4868552"/>
                <a:ext cx="601717" cy="5226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/>
              <p:nvPr/>
            </p:nvSpPr>
            <p:spPr>
              <a:xfrm>
                <a:off x="9659928" y="5557925"/>
                <a:ext cx="501475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928" y="5557925"/>
                <a:ext cx="501475" cy="368948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E466FF-8B96-0248-AA2A-DF0B9A4818C6}"/>
              </a:ext>
            </a:extLst>
          </p:cNvPr>
          <p:cNvCxnSpPr>
            <a:cxnSpLocks/>
            <a:stCxn id="70" idx="0"/>
            <a:endCxn id="79" idx="4"/>
          </p:cNvCxnSpPr>
          <p:nvPr/>
        </p:nvCxnSpPr>
        <p:spPr>
          <a:xfrm flipV="1">
            <a:off x="9910666" y="3903986"/>
            <a:ext cx="5365" cy="16539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/>
              <p:nvPr/>
            </p:nvSpPr>
            <p:spPr>
              <a:xfrm>
                <a:off x="11105647" y="4976163"/>
                <a:ext cx="65411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647" y="4976163"/>
                <a:ext cx="654114" cy="307457"/>
              </a:xfrm>
              <a:prstGeom prst="rect">
                <a:avLst/>
              </a:prstGeom>
              <a:blipFill>
                <a:blip r:embed="rId1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/>
              <p:nvPr/>
            </p:nvSpPr>
            <p:spPr>
              <a:xfrm>
                <a:off x="10322669" y="4868552"/>
                <a:ext cx="793430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669" y="4868552"/>
                <a:ext cx="793430" cy="5226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>
            <a:extLst>
              <a:ext uri="{FF2B5EF4-FFF2-40B4-BE49-F238E27FC236}">
                <a16:creationId xmlns:a16="http://schemas.microsoft.com/office/drawing/2014/main" id="{F97F42D2-EE04-E24B-9620-E00514189FCA}"/>
              </a:ext>
            </a:extLst>
          </p:cNvPr>
          <p:cNvSpPr/>
          <p:nvPr/>
        </p:nvSpPr>
        <p:spPr>
          <a:xfrm>
            <a:off x="9880068" y="383206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AA01180-ECD2-A442-82A1-AB77C71A12B6}"/>
              </a:ext>
            </a:extLst>
          </p:cNvPr>
          <p:cNvSpPr/>
          <p:nvPr/>
        </p:nvSpPr>
        <p:spPr>
          <a:xfrm>
            <a:off x="8239611" y="4335710"/>
            <a:ext cx="71925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B7A86C8-344A-554C-BF30-19874511076A}"/>
              </a:ext>
            </a:extLst>
          </p:cNvPr>
          <p:cNvSpPr/>
          <p:nvPr/>
        </p:nvSpPr>
        <p:spPr>
          <a:xfrm>
            <a:off x="11010508" y="4335711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DF2E267-9E63-7147-9E88-4469663DD2FA}"/>
              </a:ext>
            </a:extLst>
          </p:cNvPr>
          <p:cNvSpPr/>
          <p:nvPr/>
        </p:nvSpPr>
        <p:spPr>
          <a:xfrm>
            <a:off x="7597792" y="5070843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623466A-926A-9441-B3CC-C36161017B27}"/>
              </a:ext>
            </a:extLst>
          </p:cNvPr>
          <p:cNvSpPr/>
          <p:nvPr/>
        </p:nvSpPr>
        <p:spPr>
          <a:xfrm>
            <a:off x="11010508" y="5087993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18678BA-03EC-4348-921D-E20A7F67FF21}"/>
              </a:ext>
            </a:extLst>
          </p:cNvPr>
          <p:cNvSpPr/>
          <p:nvPr/>
        </p:nvSpPr>
        <p:spPr>
          <a:xfrm>
            <a:off x="8732729" y="5059842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6CBBD9-D0E8-3141-8D98-491AD663FF75}"/>
              </a:ext>
            </a:extLst>
          </p:cNvPr>
          <p:cNvGrpSpPr/>
          <p:nvPr/>
        </p:nvGrpSpPr>
        <p:grpSpPr>
          <a:xfrm>
            <a:off x="7820038" y="2990331"/>
            <a:ext cx="1874379" cy="816491"/>
            <a:chOff x="1255802" y="5192309"/>
            <a:chExt cx="1876332" cy="817342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A478E6E-A3B6-7642-9901-AB6EC8CA7489}"/>
                </a:ext>
              </a:extLst>
            </p:cNvPr>
            <p:cNvSpPr txBox="1"/>
            <p:nvPr/>
          </p:nvSpPr>
          <p:spPr>
            <a:xfrm>
              <a:off x="1255802" y="5192309"/>
              <a:ext cx="1876332" cy="817342"/>
            </a:xfrm>
            <a:prstGeom prst="cloudCallout">
              <a:avLst>
                <a:gd name="adj1" fmla="val 43452"/>
                <a:gd name="adj2" fmla="val 5988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sz="179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/>
                <p:nvPr/>
              </p:nvSpPr>
              <p:spPr>
                <a:xfrm>
                  <a:off x="1422425" y="5239374"/>
                  <a:ext cx="1667221" cy="6463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798" dirty="0">
                      <a:solidFill>
                        <a:schemeClr val="bg1"/>
                      </a:solidFill>
                    </a:rPr>
                    <a:t>Where else can we put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798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425" y="5239374"/>
                  <a:ext cx="1667221" cy="646363"/>
                </a:xfrm>
                <a:prstGeom prst="rect">
                  <a:avLst/>
                </a:prstGeom>
                <a:blipFill>
                  <a:blip r:embed="rId19"/>
                  <a:stretch>
                    <a:fillRect l="-1515" t="-1923" r="-4545" b="-134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E1EFA4-9259-724B-9E2F-5F6F87F482FE}"/>
              </a:ext>
            </a:extLst>
          </p:cNvPr>
          <p:cNvGrpSpPr/>
          <p:nvPr/>
        </p:nvGrpSpPr>
        <p:grpSpPr>
          <a:xfrm>
            <a:off x="7226060" y="1403176"/>
            <a:ext cx="2392108" cy="1114818"/>
            <a:chOff x="1581323" y="5031668"/>
            <a:chExt cx="2394600" cy="111597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73A3ACE-1AB1-8A4B-A60D-090F3F98076E}"/>
                </a:ext>
              </a:extLst>
            </p:cNvPr>
            <p:cNvSpPr txBox="1"/>
            <p:nvPr/>
          </p:nvSpPr>
          <p:spPr>
            <a:xfrm>
              <a:off x="1581323" y="5031668"/>
              <a:ext cx="2394600" cy="1115979"/>
            </a:xfrm>
            <a:prstGeom prst="cloudCallout">
              <a:avLst>
                <a:gd name="adj1" fmla="val 550"/>
                <a:gd name="adj2" fmla="val 8657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sz="179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/>
                <p:nvPr/>
              </p:nvSpPr>
              <p:spPr>
                <a:xfrm>
                  <a:off x="1718673" y="5141957"/>
                  <a:ext cx="2143496" cy="923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798" dirty="0">
                      <a:solidFill>
                        <a:schemeClr val="bg1"/>
                      </a:solidFill>
                    </a:rPr>
                    <a:t>Why is it reasonable to not put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798" dirty="0">
                      <a:solidFill>
                        <a:schemeClr val="bg1"/>
                      </a:solidFill>
                    </a:rPr>
                    <a:t> in another subtree?</a:t>
                  </a:r>
                  <a:endParaRPr lang="en-GB" sz="1798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673" y="5141957"/>
                  <a:ext cx="2143496" cy="923328"/>
                </a:xfrm>
                <a:prstGeom prst="rect">
                  <a:avLst/>
                </a:prstGeom>
                <a:blipFill>
                  <a:blip r:embed="rId20"/>
                  <a:stretch>
                    <a:fillRect l="-592" t="-1351" r="-2959" b="-94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AAEF10-5F39-084D-94B0-17C0BE89D054}"/>
              </a:ext>
            </a:extLst>
          </p:cNvPr>
          <p:cNvGrpSpPr/>
          <p:nvPr/>
        </p:nvGrpSpPr>
        <p:grpSpPr>
          <a:xfrm>
            <a:off x="9324335" y="977416"/>
            <a:ext cx="2577623" cy="2588388"/>
            <a:chOff x="5901425" y="2314993"/>
            <a:chExt cx="2580308" cy="259108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021FE6-2969-7B4D-91EA-2A3FA33980A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9E814114-F2C4-EE4C-9EEE-200B95F3124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5E912EF-D9B9-A745-9650-79DC17BB9FE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0E419F-6D35-914A-BA7C-3A2E19DCA91F}"/>
                  </a:ext>
                </a:extLst>
              </p:cNvPr>
              <p:cNvCxnSpPr>
                <a:cxnSpLocks/>
                <a:stCxn id="48" idx="5"/>
                <a:endCxn id="10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67C6777-9087-4540-AD2C-9E8A73997230}"/>
                  </a:ext>
                </a:extLst>
              </p:cNvPr>
              <p:cNvCxnSpPr>
                <a:cxnSpLocks/>
                <a:stCxn id="100" idx="0"/>
                <a:endCxn id="93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B43C317-4F8D-144D-AD8E-61F4D59ECCB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AADB688-1407-D945-95A1-57D918B0530B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296B0903-EBF4-ED4E-98E2-D5A563648C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2D1F1E4-41C4-0249-AE09-1A6C974707F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CB80735-D278-864F-97FB-2DD0B794AEF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E3B3F5B7-B62C-7B48-B759-2A016368C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4C866B4-67D1-F649-86D2-A8DFA5B45287}"/>
                  </a:ext>
                </a:extLst>
              </p:cNvPr>
              <p:cNvCxnSpPr>
                <a:cxnSpLocks/>
                <a:stCxn id="93" idx="0"/>
                <a:endCxn id="9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FDAD767-C8B9-2545-982C-DF4FA63D04E0}"/>
                  </a:ext>
                </a:extLst>
              </p:cNvPr>
              <p:cNvCxnSpPr>
                <a:cxnSpLocks/>
                <a:stCxn id="98" idx="1"/>
                <a:endCxn id="47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D08ECB0-F848-E84F-B4FA-47EAF8F36DC4}"/>
                  </a:ext>
                </a:extLst>
              </p:cNvPr>
              <p:cNvCxnSpPr>
                <a:cxnSpLocks/>
                <a:stCxn id="91" idx="3"/>
                <a:endCxn id="9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A240892-43D6-574C-98D5-E7E7B1CF31B3}"/>
                  </a:ext>
                </a:extLst>
              </p:cNvPr>
              <p:cNvCxnSpPr>
                <a:cxnSpLocks/>
                <a:stCxn id="93" idx="4"/>
                <a:endCxn id="9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601FBDA-9108-E945-80AE-CB0CB754CBC6}"/>
                  </a:ext>
                </a:extLst>
              </p:cNvPr>
              <p:cNvCxnSpPr>
                <a:cxnSpLocks/>
                <a:stCxn id="94" idx="0"/>
                <a:endCxn id="96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E3F73C1-9253-1D4B-8F52-3C4F5795B88F}"/>
                  </a:ext>
                </a:extLst>
              </p:cNvPr>
              <p:cNvCxnSpPr>
                <a:cxnSpLocks/>
                <a:stCxn id="96" idx="3"/>
                <a:endCxn id="92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4AD7EF4-6C7F-5E45-B5DE-3A1CE8F31E6D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F5067-B229-F84A-9EDB-2C4565CF67C2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5CF3584B-485F-D14F-9E4B-2C8823E645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2760D56-44EC-0D4D-8620-6DDE080968A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B84D6CE-BD79-D64B-A0D5-82945E3175CB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0649E886-9197-1E42-9833-704FD67D1C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43E01AF6-D58A-2D4E-B73D-9CBA023A904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D8934ECA-ACBE-6441-90E9-E49B4CA38DC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05733D01-2C37-234D-AB4A-54AFD9EA57A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B6A834B6-29A7-D349-B484-0A5C20A2C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044EB30-8DDC-824C-ADFA-4DD34403590E}"/>
                  </a:ext>
                </a:extLst>
              </p:cNvPr>
              <p:cNvCxnSpPr>
                <a:cxnSpLocks/>
                <a:stCxn id="100" idx="2"/>
                <a:endCxn id="94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9E1D55-216C-4541-A320-E1B8135CA139}"/>
                </a:ext>
              </a:extLst>
            </p:cNvPr>
            <p:cNvCxnSpPr>
              <a:cxnSpLocks/>
              <a:stCxn id="93" idx="6"/>
              <a:endCxn id="10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01EFE-F843-D0F7-0752-F81E8D403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667-2861-15EC-635C-E0E7B35CD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A5914-A318-BEE5-D5B9-D1A616E8F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995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Cutset, Context,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251331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>
                    <a:solidFill>
                      <a:srgbClr val="FFC000"/>
                    </a:solidFill>
                  </a:rPr>
                  <a:t>Cutset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What gets eliminated at this node (</a:t>
                </a:r>
                <a:r>
                  <a:rPr lang="en-GB" i="1" u="sng" dirty="0">
                    <a:solidFill>
                      <a:srgbClr val="FFC000"/>
                    </a:solidFill>
                  </a:rPr>
                  <a:t>cut</a:t>
                </a:r>
                <a:r>
                  <a:rPr lang="en-GB" i="1" dirty="0">
                    <a:solidFill>
                      <a:srgbClr val="FFC000"/>
                    </a:solidFill>
                  </a:rPr>
                  <a:t> from the model</a:t>
                </a:r>
                <a:r>
                  <a:rPr lang="en-GB" dirty="0">
                    <a:solidFill>
                      <a:srgbClr val="FFC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Anc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cutset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Context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latin typeface="+mn-lt"/>
                  </a:rPr>
                  <a:t>What is set during elimination (what else appears)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Cluster </a:t>
                </a:r>
              </a:p>
              <a:p>
                <a:pPr lvl="1"/>
                <a:r>
                  <a:rPr lang="en-GB" dirty="0">
                    <a:latin typeface="+mn-lt"/>
                  </a:rPr>
                  <a:t>Cutset and context together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cluster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cutset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)∪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is a leaf,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cluster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context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251331" cy="4584266"/>
              </a:xfrm>
              <a:blipFill>
                <a:blip r:embed="rId2"/>
                <a:stretch>
                  <a:fillRect l="-1690" t="-118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/>
              <p:nvPr/>
            </p:nvSpPr>
            <p:spPr>
              <a:xfrm>
                <a:off x="5807968" y="2780928"/>
                <a:ext cx="4677657" cy="645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798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sz="1798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98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GB" sz="1798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returns the random variables, which appear in the factors of this subtree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2780928"/>
                <a:ext cx="4677657" cy="645690"/>
              </a:xfrm>
              <a:prstGeom prst="rect">
                <a:avLst/>
              </a:prstGeom>
              <a:blipFill>
                <a:blip r:embed="rId18"/>
                <a:stretch>
                  <a:fillRect l="-1084" t="-3846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66FC86-2E51-514B-9384-6D2AF610589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885480" y="2574331"/>
            <a:ext cx="922488" cy="529442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29E5-1F03-15F4-03A5-7717F0A2A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4D5F-FD9D-50A0-D86F-13C8FE1D4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61693-88D7-3B04-1E14-602C14E7C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457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Cutset, Context,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450717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Largest cluster in 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= </a:t>
                </a:r>
                <a:r>
                  <a:rPr lang="en-GB" i="1" dirty="0">
                    <a:solidFill>
                      <a:schemeClr val="accent1"/>
                    </a:solidFill>
                  </a:rPr>
                  <a:t>tree width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Desc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cluster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  <a:p>
                <a:pPr marL="291808" lvl="1" indent="-285464"/>
                <a:r>
                  <a:rPr lang="en-GB" dirty="0"/>
                  <a:t>Induces a worst-case factor size</a:t>
                </a:r>
              </a:p>
              <a:p>
                <a:pPr marL="555069" lvl="2" indent="-285464"/>
                <a:r>
                  <a:rPr lang="en-GB" dirty="0"/>
                  <a:t>Cluster specifies, which random variables involved in an elimination</a:t>
                </a:r>
              </a:p>
              <a:p>
                <a:pPr marL="819917" lvl="3" indent="-285464"/>
                <a:r>
                  <a:rPr lang="en-GB" dirty="0"/>
                  <a:t>Appear together in a factor</a:t>
                </a:r>
              </a:p>
              <a:p>
                <a:pPr marL="555069" lvl="2" indent="-285464"/>
                <a:r>
                  <a:rPr lang="en-GB" dirty="0"/>
                  <a:t>Largest cluster ➝ largest number of arguments of a factor</a:t>
                </a:r>
              </a:p>
              <a:p>
                <a:pPr marL="555069" lvl="2" indent="-285464"/>
                <a:r>
                  <a:rPr lang="en-GB" dirty="0"/>
                  <a:t>Example: </a:t>
                </a:r>
              </a:p>
              <a:p>
                <a:pPr marL="819917" lvl="3" indent="-285464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worst-case factor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dirty="0"/>
              </a:p>
              <a:p>
                <a:pPr marL="4763"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bounded from below by largest input factor size: </a:t>
                </a:r>
              </a:p>
              <a:p>
                <a:pPr marL="4763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marL="555361" lvl="3" indent="-285750"/>
                <a:r>
                  <a:rPr lang="en-GB" dirty="0"/>
                  <a:t>When learning a model, avoid factors with many arguments </a:t>
                </a:r>
                <a:br>
                  <a:rPr lang="en-GB" dirty="0"/>
                </a:br>
                <a:r>
                  <a:rPr lang="en-GB" dirty="0"/>
                  <a:t>(e.g., bound degree in FG / MN)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8450717" cy="4584266"/>
              </a:xfrm>
              <a:blipFill>
                <a:blip r:embed="rId2"/>
                <a:stretch>
                  <a:fillRect l="-2099" t="-33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565AC-7E47-EC8B-9560-8BAB2E814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AE880-2A30-5F0E-5CDE-32CD7D727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51DB7-9825-7D52-FF71-D75519382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172225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38C6-6619-FD46-9E4E-3245EE12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Back to Runtime Complexity of Probabilistic Inference in PGMs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8263836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i="1" dirty="0"/>
                  <a:t>Informal</a:t>
                </a:r>
                <a:br>
                  <a:rPr lang="en-GB" dirty="0"/>
                </a:br>
                <a:r>
                  <a:rPr lang="en-GB" u="sng" dirty="0"/>
                  <a:t>Worst-case size of interim result</a:t>
                </a:r>
                <a:r>
                  <a:rPr lang="en-GB" dirty="0"/>
                  <a:t> </a:t>
                </a:r>
                <a:r>
                  <a:rPr lang="en-GB" i="1" dirty="0"/>
                  <a:t>times</a:t>
                </a:r>
                <a:r>
                  <a:rPr lang="en-GB" dirty="0"/>
                  <a:t> number of eliminations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Decomposition tree</a:t>
                </a:r>
                <a:r>
                  <a:rPr lang="en-GB" dirty="0"/>
                  <a:t> (</a:t>
                </a:r>
                <a:r>
                  <a:rPr lang="en-GB" i="1" dirty="0">
                    <a:solidFill>
                      <a:schemeClr val="accent1"/>
                    </a:solidFill>
                  </a:rPr>
                  <a:t>dtree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Tree width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= worst-case number of arguments</a:t>
                </a:r>
              </a:p>
              <a:p>
                <a:pPr lvl="1"/>
                <a:r>
                  <a:rPr lang="en-GB" dirty="0"/>
                  <a:t>Number of inner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= Number of eliminations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as upper bound, i.e., asking the empty query</a:t>
                </a:r>
              </a:p>
              <a:p>
                <a:r>
                  <a:rPr lang="en-GB" i="1" dirty="0"/>
                  <a:t>Formal</a:t>
                </a:r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Runtime complexity of 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Compare with inference using full joint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8263836" cy="4584266"/>
              </a:xfrm>
              <a:blipFill>
                <a:blip r:embed="rId2"/>
                <a:stretch>
                  <a:fillRect l="-2147" t="-2486" r="-184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A9E3961-442C-C844-8967-07D4D6C9FE85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3495D4-493F-4E4E-ABA4-1E27E74139BB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FAD97E-8814-984D-8A27-1C37A71B5849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9F7F7C-7AFC-D04F-9C0F-A7681332378B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16BE06-6502-7246-90E7-05DCD1A68F3B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A719BF-5D0C-AC43-B0FD-EE7A1615C2D8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2BB971-9C1B-6C4E-B569-9DE3CDA891BB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F33C56-2189-454E-BE22-246FEB4A4B6B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668DBF-C343-D445-8C65-843B01CF6BB4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7F60B8-DA61-6744-AC00-90AD8F858945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F0B384-0006-7842-B92B-2DF29B464945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1373CB-2177-3746-BD19-4C15D2C581D7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0A034DE-B914-5841-909F-034F9F2C773E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0DD62B-89C5-4F46-B7B3-62AA540A0EE1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C233E7C-4C1E-C34E-BBA7-83164860985C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648822C-86BE-554F-92D7-90314F3B1E0D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37B17-9FC1-BF9A-DACB-FC7B4D1CE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94E20-A364-70D9-21CF-5B374F9CA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DA6A4-7173-E6DD-8859-6E44BD251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49214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0B07-774B-AF46-A920-A726C24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Complexity and 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922536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Query answering problem is </a:t>
                </a:r>
                <a:r>
                  <a:rPr lang="en-GB" dirty="0">
                    <a:solidFill>
                      <a:schemeClr val="accent1"/>
                    </a:solidFill>
                  </a:rPr>
                  <a:t>tractable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FFC000"/>
                    </a:solidFill>
                  </a:rPr>
                  <a:t>IF</a:t>
                </a:r>
              </a:p>
              <a:p>
                <a:pPr lvl="1"/>
                <a:r>
                  <a:rPr lang="en-GB" dirty="0"/>
                  <a:t>it is solved by an efficient algorithm in </a:t>
                </a:r>
                <a:r>
                  <a:rPr lang="en-GB" dirty="0">
                    <a:solidFill>
                      <a:schemeClr val="accent1"/>
                    </a:solidFill>
                  </a:rPr>
                  <a:t>time </a:t>
                </a:r>
                <a:r>
                  <a:rPr lang="en-GB" i="1" dirty="0">
                    <a:solidFill>
                      <a:schemeClr val="accent1"/>
                    </a:solidFill>
                  </a:rPr>
                  <a:t>polynomial</a:t>
                </a:r>
                <a:r>
                  <a:rPr lang="en-GB" dirty="0">
                    <a:solidFill>
                      <a:schemeClr val="accent1"/>
                    </a:solidFill>
                  </a:rPr>
                  <a:t> w.r.t. the number of random variables</a:t>
                </a:r>
              </a:p>
              <a:p>
                <a:r>
                  <a:rPr lang="en-GB" dirty="0"/>
                  <a:t>Query answering problem in general is </a:t>
                </a:r>
                <a:r>
                  <a:rPr lang="en-GB" dirty="0">
                    <a:solidFill>
                      <a:srgbClr val="FFC000"/>
                    </a:solidFill>
                  </a:rPr>
                  <a:t>intractable</a:t>
                </a:r>
                <a:endParaRPr lang="en-GB" dirty="0"/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No guarantees that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Exceptions make assumptions about model structure 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:r>
                  <a:rPr lang="en-GB" i="1" dirty="0">
                    <a:ea typeface="Cambria Math" panose="02040503050406030204" pitchFamily="18" charset="0"/>
                  </a:rPr>
                  <a:t>polytree</a:t>
                </a:r>
                <a:r>
                  <a:rPr lang="en-GB" dirty="0">
                    <a:ea typeface="Cambria Math" panose="02040503050406030204" pitchFamily="18" charset="0"/>
                  </a:rPr>
                  <a:t> BNs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Directed graph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𝑝𝑎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at each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Ensures that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𝑟𝑣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Also holds for tree-shaped FGs and their MN representation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Assumes that degree is not in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:r>
                  <a:rPr lang="en-GB" i="1" dirty="0">
                    <a:ea typeface="Cambria Math" panose="02040503050406030204" pitchFamily="18" charset="0"/>
                  </a:rPr>
                  <a:t>PRMs </a:t>
                </a:r>
                <a:r>
                  <a:rPr lang="en-GB" dirty="0">
                    <a:ea typeface="Cambria Math" panose="02040503050406030204" pitchFamily="18" charset="0"/>
                  </a:rPr>
                  <a:t>➝</a:t>
                </a:r>
                <a:r>
                  <a:rPr lang="en-GB" i="1" dirty="0">
                    <a:ea typeface="Cambria Math" panose="02040503050406030204" pitchFamily="18" charset="0"/>
                  </a:rPr>
                  <a:t> how? Upcoming…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922536" cy="4584266"/>
              </a:xfrm>
              <a:blipFill>
                <a:blip r:embed="rId2"/>
                <a:stretch>
                  <a:fillRect l="-1920" t="-2486" r="-4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9F78F27-3399-534E-84B1-5F2742A2B02E}"/>
              </a:ext>
            </a:extLst>
          </p:cNvPr>
          <p:cNvGrpSpPr/>
          <p:nvPr/>
        </p:nvGrpSpPr>
        <p:grpSpPr>
          <a:xfrm>
            <a:off x="8912275" y="1665186"/>
            <a:ext cx="1894891" cy="1805990"/>
            <a:chOff x="530784" y="3439521"/>
            <a:chExt cx="1894891" cy="18059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8BBB69-127B-FB49-8030-A71657DF21EB}"/>
                </a:ext>
              </a:extLst>
            </p:cNvPr>
            <p:cNvSpPr/>
            <p:nvPr/>
          </p:nvSpPr>
          <p:spPr>
            <a:xfrm>
              <a:off x="1286909" y="432738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BA350D-BE87-3B4F-9900-4FFA8E1E4F0D}"/>
                </a:ext>
              </a:extLst>
            </p:cNvPr>
            <p:cNvSpPr/>
            <p:nvPr/>
          </p:nvSpPr>
          <p:spPr>
            <a:xfrm>
              <a:off x="796970" y="432738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548F5E-FD04-6845-B8EF-6D2BDB7306C9}"/>
                </a:ext>
              </a:extLst>
            </p:cNvPr>
            <p:cNvSpPr/>
            <p:nvPr/>
          </p:nvSpPr>
          <p:spPr>
            <a:xfrm>
              <a:off x="1787144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227DCE8-2156-314B-B8D6-CCA2A93381B4}"/>
                </a:ext>
              </a:extLst>
            </p:cNvPr>
            <p:cNvSpPr/>
            <p:nvPr/>
          </p:nvSpPr>
          <p:spPr>
            <a:xfrm>
              <a:off x="792952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80EA21-2E65-CA4D-A1D7-079182693B3D}"/>
                </a:ext>
              </a:extLst>
            </p:cNvPr>
            <p:cNvSpPr/>
            <p:nvPr/>
          </p:nvSpPr>
          <p:spPr>
            <a:xfrm>
              <a:off x="1803419" y="4338432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435EE8-A600-0442-AEEA-A2356539D62C}"/>
                </a:ext>
              </a:extLst>
            </p:cNvPr>
            <p:cNvSpPr/>
            <p:nvPr/>
          </p:nvSpPr>
          <p:spPr>
            <a:xfrm>
              <a:off x="1531310" y="487975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F60812-642A-954C-9E30-708CECE4D4FA}"/>
                </a:ext>
              </a:extLst>
            </p:cNvPr>
            <p:cNvSpPr/>
            <p:nvPr/>
          </p:nvSpPr>
          <p:spPr>
            <a:xfrm>
              <a:off x="1063928" y="486185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2B28BE-4F95-5B49-93D3-74E9569D6A23}"/>
                </a:ext>
              </a:extLst>
            </p:cNvPr>
            <p:cNvSpPr/>
            <p:nvPr/>
          </p:nvSpPr>
          <p:spPr>
            <a:xfrm>
              <a:off x="1057598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0B8D61-023B-A64D-8E35-2EAEBD2C1B60}"/>
                </a:ext>
              </a:extLst>
            </p:cNvPr>
            <p:cNvSpPr/>
            <p:nvPr/>
          </p:nvSpPr>
          <p:spPr>
            <a:xfrm>
              <a:off x="530784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D3C3A3-8019-A34C-9303-76FAFFC205A9}"/>
                </a:ext>
              </a:extLst>
            </p:cNvPr>
            <p:cNvSpPr/>
            <p:nvPr/>
          </p:nvSpPr>
          <p:spPr>
            <a:xfrm>
              <a:off x="2059915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9CFB90-298A-5343-AB23-6F882623C7CB}"/>
                </a:ext>
              </a:extLst>
            </p:cNvPr>
            <p:cNvSpPr/>
            <p:nvPr/>
          </p:nvSpPr>
          <p:spPr>
            <a:xfrm>
              <a:off x="1533101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89EC3E-5BC8-134C-977C-219494277FC3}"/>
                </a:ext>
              </a:extLst>
            </p:cNvPr>
            <p:cNvCxnSpPr>
              <a:cxnSpLocks/>
              <a:stCxn id="16" idx="4"/>
              <a:endCxn id="11" idx="1"/>
            </p:cNvCxnSpPr>
            <p:nvPr/>
          </p:nvCxnSpPr>
          <p:spPr>
            <a:xfrm>
              <a:off x="713664" y="3811393"/>
              <a:ext cx="132852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74B1A11-42A7-494C-9F9B-DFD45AE630B3}"/>
                </a:ext>
              </a:extLst>
            </p:cNvPr>
            <p:cNvCxnSpPr>
              <a:cxnSpLocks/>
              <a:stCxn id="15" idx="4"/>
              <a:endCxn id="11" idx="7"/>
            </p:cNvCxnSpPr>
            <p:nvPr/>
          </p:nvCxnSpPr>
          <p:spPr>
            <a:xfrm flipH="1">
              <a:off x="1105148" y="3811393"/>
              <a:ext cx="135330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22B77E-E0CC-3C4E-AD01-A68E904EAD3A}"/>
                </a:ext>
              </a:extLst>
            </p:cNvPr>
            <p:cNvCxnSpPr>
              <a:cxnSpLocks/>
              <a:stCxn id="18" idx="4"/>
              <a:endCxn id="10" idx="1"/>
            </p:cNvCxnSpPr>
            <p:nvPr/>
          </p:nvCxnSpPr>
          <p:spPr>
            <a:xfrm>
              <a:off x="1715981" y="3805281"/>
              <a:ext cx="124727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E88926-BD53-8548-A854-A09BCDAFA656}"/>
                </a:ext>
              </a:extLst>
            </p:cNvPr>
            <p:cNvCxnSpPr>
              <a:cxnSpLocks/>
              <a:stCxn id="17" idx="4"/>
              <a:endCxn id="10" idx="7"/>
            </p:cNvCxnSpPr>
            <p:nvPr/>
          </p:nvCxnSpPr>
          <p:spPr>
            <a:xfrm flipH="1">
              <a:off x="2099340" y="3805281"/>
              <a:ext cx="143455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83897DB-A6CC-B242-A8EB-182044C7855A}"/>
                </a:ext>
              </a:extLst>
            </p:cNvPr>
            <p:cNvCxnSpPr>
              <a:cxnSpLocks/>
              <a:stCxn id="10" idx="3"/>
              <a:endCxn id="8" idx="7"/>
            </p:cNvCxnSpPr>
            <p:nvPr/>
          </p:nvCxnSpPr>
          <p:spPr>
            <a:xfrm flipH="1">
              <a:off x="1599105" y="4202672"/>
              <a:ext cx="241603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F44C1E2-7C73-C742-978F-48E94D042130}"/>
                </a:ext>
              </a:extLst>
            </p:cNvPr>
            <p:cNvCxnSpPr>
              <a:cxnSpLocks/>
              <a:stCxn id="11" idx="5"/>
              <a:endCxn id="8" idx="1"/>
            </p:cNvCxnSpPr>
            <p:nvPr/>
          </p:nvCxnSpPr>
          <p:spPr>
            <a:xfrm>
              <a:off x="1105148" y="4202672"/>
              <a:ext cx="235325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667389-EBF9-2D47-ACA9-011B602A0CEC}"/>
                </a:ext>
              </a:extLst>
            </p:cNvPr>
            <p:cNvCxnSpPr>
              <a:cxnSpLocks/>
              <a:stCxn id="8" idx="4"/>
              <a:endCxn id="13" idx="1"/>
            </p:cNvCxnSpPr>
            <p:nvPr/>
          </p:nvCxnSpPr>
          <p:spPr>
            <a:xfrm>
              <a:off x="1469789" y="4693148"/>
              <a:ext cx="115085" cy="240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F09DE05-D1F5-774A-9355-12883B6AD46F}"/>
                </a:ext>
              </a:extLst>
            </p:cNvPr>
            <p:cNvCxnSpPr>
              <a:cxnSpLocks/>
              <a:stCxn id="8" idx="4"/>
              <a:endCxn id="14" idx="7"/>
            </p:cNvCxnSpPr>
            <p:nvPr/>
          </p:nvCxnSpPr>
          <p:spPr>
            <a:xfrm flipH="1">
              <a:off x="1376124" y="4693148"/>
              <a:ext cx="93665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9F4739C-467B-DC49-B237-90586E9B87C4}"/>
                </a:ext>
              </a:extLst>
            </p:cNvPr>
            <p:cNvCxnSpPr>
              <a:cxnSpLocks/>
              <a:stCxn id="9" idx="4"/>
              <a:endCxn id="14" idx="1"/>
            </p:cNvCxnSpPr>
            <p:nvPr/>
          </p:nvCxnSpPr>
          <p:spPr>
            <a:xfrm>
              <a:off x="979850" y="4693148"/>
              <a:ext cx="137642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C6E508-E02B-FC41-8AA3-34D59343AA65}"/>
                </a:ext>
              </a:extLst>
            </p:cNvPr>
            <p:cNvCxnSpPr>
              <a:cxnSpLocks/>
              <a:stCxn id="12" idx="4"/>
              <a:endCxn id="13" idx="7"/>
            </p:cNvCxnSpPr>
            <p:nvPr/>
          </p:nvCxnSpPr>
          <p:spPr>
            <a:xfrm flipH="1">
              <a:off x="1843506" y="4704192"/>
              <a:ext cx="142793" cy="229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0D223D2-BCAB-7B4E-AF78-B073B2982ED1}"/>
              </a:ext>
            </a:extLst>
          </p:cNvPr>
          <p:cNvGrpSpPr/>
          <p:nvPr/>
        </p:nvGrpSpPr>
        <p:grpSpPr>
          <a:xfrm>
            <a:off x="8173530" y="4091142"/>
            <a:ext cx="3658145" cy="1814772"/>
            <a:chOff x="6907622" y="3425312"/>
            <a:chExt cx="5051915" cy="250620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E070B1D-4C2C-DF4A-86CD-DB19FDB95AF0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9651E80-406A-9842-920C-67D9F5333CEE}"/>
                  </a:ext>
                </a:extLst>
              </p:cNvPr>
              <p:cNvCxnSpPr>
                <a:cxnSpLocks/>
                <a:stCxn id="68" idx="6"/>
                <a:endCxn id="100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1533403-B286-234F-A1A9-B36EE38E2FF1}"/>
                  </a:ext>
                </a:extLst>
              </p:cNvPr>
              <p:cNvCxnSpPr>
                <a:cxnSpLocks/>
                <a:stCxn id="69" idx="2"/>
                <a:endCxn id="100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D224254-810A-CB44-AAAA-834E76CA4F9A}"/>
                  </a:ext>
                </a:extLst>
              </p:cNvPr>
              <p:cNvCxnSpPr>
                <a:cxnSpLocks/>
                <a:stCxn id="72" idx="0"/>
                <a:endCxn id="100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549239F-8273-9B47-A16A-F2A7F6C36228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C446095-9A88-7349-8262-C09C418CE362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2844699-1BCB-924C-9C3A-6EFF90564A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3251809-FC13-F14D-89F2-6E5C76219B6C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49291848-654D-7349-961B-E4ACA8EAD8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D0B45D01-ACB6-254A-B2B8-A682215BB1FD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77EDE822-9C8E-3143-B1DA-2A4CAB7778AD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3588FE1-DA40-5246-9D86-38812992D68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503A087-8628-5842-92E1-0447CCF21967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503A087-8628-5842-92E1-0447CCF219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602C5001-9961-7F49-84B2-C0A7081F4A61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98855AC-607A-BF4B-AB24-92F26BCE46F3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98855AC-607A-BF4B-AB24-92F26BCE4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E084DB-726E-5E49-8B9C-DB6EB0AF4C0F}"/>
                </a:ext>
              </a:extLst>
            </p:cNvPr>
            <p:cNvCxnSpPr>
              <a:cxnSpLocks/>
              <a:stCxn id="71" idx="6"/>
              <a:endCxn id="92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B6E7183-DB84-634B-8871-A139CA08485D}"/>
                </a:ext>
              </a:extLst>
            </p:cNvPr>
            <p:cNvCxnSpPr>
              <a:cxnSpLocks/>
              <a:stCxn id="72" idx="4"/>
              <a:endCxn id="92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FCB4AA8-5BFF-F641-B9D1-3954F5B40E3C}"/>
                </a:ext>
              </a:extLst>
            </p:cNvPr>
            <p:cNvCxnSpPr>
              <a:cxnSpLocks/>
              <a:stCxn id="70" idx="0"/>
              <a:endCxn id="92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2F6138F-E403-6845-B7D7-7ACBBF9F1C72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17ACE4F-81BB-7F42-A7A4-C8A96B402965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9DBA592-388F-E841-BD93-17F0BDCA78A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CCAD6E4-049D-9F44-89F9-9C86257AE04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ED69648-F043-2345-9624-6D117C33432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252C647-4D5C-0041-A38A-FC6229DA6DEA}"/>
                </a:ext>
              </a:extLst>
            </p:cNvPr>
            <p:cNvCxnSpPr>
              <a:cxnSpLocks/>
              <a:stCxn id="72" idx="4"/>
              <a:endCxn id="88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72091B-6A5E-7D45-BFC9-1C4F5A34BD3C}"/>
                </a:ext>
              </a:extLst>
            </p:cNvPr>
            <p:cNvCxnSpPr>
              <a:cxnSpLocks/>
              <a:stCxn id="73" idx="2"/>
              <a:endCxn id="88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AE6B595-3714-F443-8C2F-37482D3DB449}"/>
                </a:ext>
              </a:extLst>
            </p:cNvPr>
            <p:cNvCxnSpPr>
              <a:cxnSpLocks/>
              <a:stCxn id="70" idx="0"/>
              <a:endCxn id="88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874578E-8D3B-304D-8401-68253DDDFFB2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7283385-C7E2-6A43-8CC7-9894302CC63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4AB9EDE-EE2F-7D44-A7A8-A11CA096F7A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ADA7F64-00A9-6940-8792-B6599C04AB3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F1913962-C920-7A42-8CE5-036EE5641030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595575-3963-4E4D-8103-1D527A3FFA19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9BB4617-8082-8442-9CD5-AD12ED29261A}"/>
                  </a:ext>
                </a:extLst>
              </p:cNvPr>
              <p:cNvCxnSpPr>
                <a:cxnSpLocks/>
                <a:stCxn id="72" idx="6"/>
                <a:endCxn id="85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3F8D66C-C1CB-EB4E-9DAF-0B5FECB94270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628AEF0-D5D0-A245-A3CB-3A3C57092918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485DA0AD-CD1C-D842-91A3-A2DEC212BC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E95B41-6881-804B-8C78-0127020C2262}"/>
              </a:ext>
            </a:extLst>
          </p:cNvPr>
          <p:cNvSpPr/>
          <p:nvPr/>
        </p:nvSpPr>
        <p:spPr>
          <a:xfrm>
            <a:off x="8598064" y="3443906"/>
            <a:ext cx="2536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ea typeface="Cambria Math" panose="02040503050406030204" pitchFamily="18" charset="0"/>
              </a:rPr>
              <a:t>Polytree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  <a:ea typeface="Cambria Math" panose="02040503050406030204" pitchFamily="18" charset="0"/>
              </a:rPr>
              <a:t>(no cycles in undirected version)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23B58-6791-FCD7-5B3B-0C2A4B9CA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0B0C-A861-327C-0874-23BC8E87B2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6C5EC-E702-6872-389B-9F8568C32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798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6F62-D951-0343-9F12-46D4CF4E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Variable Elimination (LVE)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Outline: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Absorb evidence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</a:t>
                </a:r>
                <a:r>
                  <a:rPr lang="en-GB" dirty="0">
                    <a:solidFill>
                      <a:schemeClr val="accent1"/>
                    </a:solidFill>
                  </a:rPr>
                  <a:t>par</a:t>
                </a:r>
                <a:r>
                  <a:rPr lang="en-GB" dirty="0"/>
                  <a:t>factor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covered by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</a:t>
                </a:r>
                <a:r>
                  <a:rPr lang="en-GB" dirty="0">
                    <a:solidFill>
                      <a:schemeClr val="accent1"/>
                    </a:solidFill>
                  </a:rPr>
                  <a:t>in a lifted way</a:t>
                </a:r>
                <a:r>
                  <a:rPr lang="en-GB" dirty="0"/>
                  <a:t>, 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Eliminate non-query </a:t>
                </a:r>
                <a:r>
                  <a:rPr lang="en-GB" dirty="0">
                    <a:solidFill>
                      <a:schemeClr val="accent1"/>
                    </a:solidFill>
                  </a:rPr>
                  <a:t>PRVs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in a lifted way </a:t>
                </a:r>
                <a:r>
                  <a:rPr lang="en-GB" dirty="0"/>
                  <a:t>in model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Factor out </a:t>
                </a:r>
                <a:r>
                  <a:rPr lang="en-GB" dirty="0">
                    <a:solidFill>
                      <a:schemeClr val="accent1"/>
                    </a:solidFill>
                  </a:rPr>
                  <a:t>par</a:t>
                </a:r>
                <a:r>
                  <a:rPr lang="en-GB" dirty="0"/>
                  <a:t>factors from sums if arguments not covered by sum</a:t>
                </a:r>
              </a:p>
              <a:p>
                <a:pPr lvl="2"/>
                <a:r>
                  <a:rPr lang="en-GB" dirty="0"/>
                  <a:t>May require manipulation of constraints as at least constants </a:t>
                </a:r>
                <a:br>
                  <a:rPr lang="en-GB" dirty="0"/>
                </a:br>
                <a:r>
                  <a:rPr lang="en-GB" dirty="0"/>
                  <a:t>appearing in query are </a:t>
                </a:r>
                <a:r>
                  <a:rPr lang="en-GB" i="1" dirty="0"/>
                  <a:t>distinguishable</a:t>
                </a:r>
              </a:p>
              <a:p>
                <a:pPr marL="715703" lvl="1" indent="-457200">
                  <a:buFont typeface="+mj-lt"/>
                  <a:buAutoNum type="arabicPeriod" startAt="3"/>
                </a:pPr>
                <a:r>
                  <a:rPr lang="en-GB" dirty="0"/>
                  <a:t>Divide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= Normalise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257" t="-2210" b="-1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7BD28-99D4-0743-A5B8-F88FC4CD0E83}"/>
                  </a:ext>
                </a:extLst>
              </p:cNvPr>
              <p:cNvSpPr/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7BD28-99D4-0743-A5B8-F88FC4CD0E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78738-EFC9-F84A-BCBD-827F3214D041}"/>
                  </a:ext>
                </a:extLst>
              </p:cNvPr>
              <p:cNvSpPr/>
              <p:nvPr/>
            </p:nvSpPr>
            <p:spPr>
              <a:xfrm>
                <a:off x="359625" y="2483049"/>
                <a:ext cx="6096000" cy="1810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78738-EFC9-F84A-BCBD-827F3214D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483049"/>
                <a:ext cx="6096000" cy="1810047"/>
              </a:xfrm>
              <a:prstGeom prst="rect">
                <a:avLst/>
              </a:prstGeom>
              <a:blipFill>
                <a:blip r:embed="rId5"/>
                <a:stretch>
                  <a:fillRect t="-65035" b="-888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51BF5FA5-21D3-F542-A103-E79762E2E941}"/>
              </a:ext>
            </a:extLst>
          </p:cNvPr>
          <p:cNvSpPr/>
          <p:nvPr/>
        </p:nvSpPr>
        <p:spPr>
          <a:xfrm rot="5400000">
            <a:off x="5296695" y="3569045"/>
            <a:ext cx="146325" cy="1174518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641AC-01B3-4345-96C6-A9EFDF83FCEA}"/>
                  </a:ext>
                </a:extLst>
              </p:cNvPr>
              <p:cNvSpPr/>
              <p:nvPr/>
            </p:nvSpPr>
            <p:spPr>
              <a:xfrm>
                <a:off x="8472264" y="2649408"/>
                <a:ext cx="2880320" cy="147732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Lifted operators for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Summing out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Multiplication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Absorption of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GB" dirty="0"/>
              </a:p>
              <a:p>
                <a:pPr marL="12700" lvl="1"/>
                <a:r>
                  <a:rPr lang="en-GB" dirty="0"/>
                  <a:t>➝ Lifting operators of LVE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641AC-01B3-4345-96C6-A9EFDF83FC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2649408"/>
                <a:ext cx="2880320" cy="14773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D6E44B8-9ABB-C145-8F08-3902004FB4ED}"/>
              </a:ext>
            </a:extLst>
          </p:cNvPr>
          <p:cNvSpPr/>
          <p:nvPr/>
        </p:nvSpPr>
        <p:spPr>
          <a:xfrm>
            <a:off x="8310134" y="5313982"/>
            <a:ext cx="325847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Lifting operators to enable the main operators above necessary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AFE12-1490-90BF-C03E-317E4151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85D56-4A1F-FF36-877D-686A08B9DD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0F06-6E9B-F222-A32F-790A9481E5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97868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E78E-DB4B-084D-8722-244F7CF9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 of Probabilistic Inference in PRMs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i="1" dirty="0"/>
                  <a:t>Informally</a:t>
                </a:r>
                <a:r>
                  <a:rPr lang="en-GB" dirty="0"/>
                  <a:t>, LVE complexity still</a:t>
                </a:r>
                <a:br>
                  <a:rPr lang="en-GB" dirty="0"/>
                </a:br>
                <a:r>
                  <a:rPr lang="en-GB" dirty="0"/>
                  <a:t>worst case size of an interim result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𝑡𝑖𝑚𝑒𝑠</m:t>
                    </m:r>
                  </m:oMath>
                </a14:m>
                <a:r>
                  <a:rPr lang="en-GB" dirty="0"/>
                  <a:t> number of eliminations</a:t>
                </a:r>
              </a:p>
              <a:p>
                <a:endParaRPr lang="en-GB" dirty="0"/>
              </a:p>
              <a:p>
                <a:r>
                  <a:rPr lang="en-GB" dirty="0"/>
                  <a:t>Use a so-called first-order dtree (</a:t>
                </a:r>
                <a:r>
                  <a:rPr lang="en-GB" dirty="0">
                    <a:solidFill>
                      <a:schemeClr val="accent1"/>
                    </a:solidFill>
                  </a:rPr>
                  <a:t>FO dree</a:t>
                </a:r>
                <a:r>
                  <a:rPr lang="en-GB" dirty="0"/>
                  <a:t>), to get worst case size of an interim result characterised by so-called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lifted width</a:t>
                </a:r>
                <a:endParaRPr lang="en-GB" dirty="0"/>
              </a:p>
              <a:p>
                <a:pPr lvl="1"/>
                <a:r>
                  <a:rPr lang="en-GB" dirty="0"/>
                  <a:t>In dtree representation of VE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duplicate subtrees whenever a lifted sum-out applicable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 FO dtree of LVE 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</a:t>
                </a:r>
                <a:br>
                  <a:rPr lang="en-GB" dirty="0"/>
                </a:br>
                <a:r>
                  <a:rPr lang="en-GB" dirty="0"/>
                  <a:t>representative subtree for lifted sum-out (compactly encode duplicate subtrees)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EEE9C-55B4-C60F-82CE-3EA4EC982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EAE55-81CF-467C-E138-301B6E871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AA706-3A97-25D4-7395-51BE0B693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06702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2D7462-48DF-0B4C-5730-D8876417EFD2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52565-188D-2F44-ADC2-2E39534E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Dtree with Repeating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Decomposition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𝑎𝑙𝑖𝑐𝑒</m:t>
                    </m:r>
                  </m:oMath>
                </a14:m>
                <a:endParaRPr lang="de-DE" b="0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𝑒𝑣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829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FFE204-9B59-4444-99FC-BC17C566853E}"/>
              </a:ext>
            </a:extLst>
          </p:cNvPr>
          <p:cNvCxnSpPr>
            <a:cxnSpLocks/>
            <a:stCxn id="255" idx="0"/>
            <a:endCxn id="170" idx="5"/>
          </p:cNvCxnSpPr>
          <p:nvPr/>
        </p:nvCxnSpPr>
        <p:spPr>
          <a:xfrm flipV="1">
            <a:off x="7121396" y="2912740"/>
            <a:ext cx="1578948" cy="116978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0778B-D741-2046-87BE-196A52367244}"/>
              </a:ext>
            </a:extLst>
          </p:cNvPr>
          <p:cNvCxnSpPr>
            <a:cxnSpLocks/>
            <a:stCxn id="231" idx="0"/>
            <a:endCxn id="170" idx="4"/>
          </p:cNvCxnSpPr>
          <p:nvPr/>
        </p:nvCxnSpPr>
        <p:spPr>
          <a:xfrm flipV="1">
            <a:off x="4380734" y="2923273"/>
            <a:ext cx="4294181" cy="11592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/>
              <p:nvPr/>
            </p:nvSpPr>
            <p:spPr>
              <a:xfrm>
                <a:off x="8184459" y="2647273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459" y="2647273"/>
                <a:ext cx="545406" cy="276999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4993F4CB-4258-D641-A67C-2CB4DAFFBC6E}"/>
              </a:ext>
            </a:extLst>
          </p:cNvPr>
          <p:cNvSpPr/>
          <p:nvPr/>
        </p:nvSpPr>
        <p:spPr>
          <a:xfrm>
            <a:off x="258020" y="3637583"/>
            <a:ext cx="8287697" cy="221709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/>
              <p:nvPr/>
            </p:nvSpPr>
            <p:spPr>
              <a:xfrm>
                <a:off x="8041148" y="1754193"/>
                <a:ext cx="3321145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Duplicated for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𝑎𝑙𝑖𝑐𝑒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148" y="1754193"/>
                <a:ext cx="332114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7CA0BC-F500-CD4C-9D94-C3DE8B4FB1EB}"/>
              </a:ext>
            </a:extLst>
          </p:cNvPr>
          <p:cNvCxnSpPr>
            <a:cxnSpLocks/>
            <a:stCxn id="52" idx="2"/>
            <a:endCxn id="48" idx="3"/>
          </p:cNvCxnSpPr>
          <p:nvPr/>
        </p:nvCxnSpPr>
        <p:spPr>
          <a:xfrm flipH="1">
            <a:off x="8545717" y="2400524"/>
            <a:ext cx="1156004" cy="23456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/>
              <p:nvPr/>
            </p:nvSpPr>
            <p:spPr>
              <a:xfrm>
                <a:off x="3267363" y="2395671"/>
                <a:ext cx="3244966" cy="64633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Duplicated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363" y="2395671"/>
                <a:ext cx="324496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07BBBA-9379-F148-80B4-FA923C731827}"/>
              </a:ext>
            </a:extLst>
          </p:cNvPr>
          <p:cNvCxnSpPr>
            <a:cxnSpLocks/>
            <a:stCxn id="56" idx="2"/>
            <a:endCxn id="270" idx="0"/>
          </p:cNvCxnSpPr>
          <p:nvPr/>
        </p:nvCxnSpPr>
        <p:spPr>
          <a:xfrm flipH="1">
            <a:off x="4849501" y="3042002"/>
            <a:ext cx="40345" cy="13563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F35F4A2-2BC1-1644-9FBA-3BB4865E9C59}"/>
              </a:ext>
            </a:extLst>
          </p:cNvPr>
          <p:cNvCxnSpPr>
            <a:cxnSpLocks/>
            <a:stCxn id="52" idx="0"/>
            <a:endCxn id="75" idx="2"/>
          </p:cNvCxnSpPr>
          <p:nvPr/>
        </p:nvCxnSpPr>
        <p:spPr>
          <a:xfrm flipH="1" flipV="1">
            <a:off x="8691724" y="1196752"/>
            <a:ext cx="1009997" cy="5574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/>
              <p:nvPr/>
            </p:nvSpPr>
            <p:spPr>
              <a:xfrm>
                <a:off x="6966967" y="550421"/>
                <a:ext cx="3449513" cy="646331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Aim for a node that basically says: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this </a:t>
                </a:r>
                <a:r>
                  <a:rPr lang="en-GB" dirty="0" err="1"/>
                  <a:t>submodel</a:t>
                </a:r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967" y="550421"/>
                <a:ext cx="344951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CD835D2-87FD-4F47-B15C-3D608D44569D}"/>
              </a:ext>
            </a:extLst>
          </p:cNvPr>
          <p:cNvCxnSpPr>
            <a:cxnSpLocks/>
            <a:stCxn id="56" idx="0"/>
            <a:endCxn id="75" idx="2"/>
          </p:cNvCxnSpPr>
          <p:nvPr/>
        </p:nvCxnSpPr>
        <p:spPr>
          <a:xfrm flipV="1">
            <a:off x="4889846" y="1196752"/>
            <a:ext cx="3801878" cy="11989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9895BFF-8C29-9848-87A0-A95BE8E6164B}"/>
                  </a:ext>
                </a:extLst>
              </p:cNvPr>
              <p:cNvSpPr/>
              <p:nvPr/>
            </p:nvSpPr>
            <p:spPr>
              <a:xfrm>
                <a:off x="8457162" y="5397468"/>
                <a:ext cx="4355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9895BFF-8C29-9848-87A0-A95BE8E61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162" y="5397468"/>
                <a:ext cx="435504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9637459-C8F3-0441-A55F-7FF834BE6636}"/>
              </a:ext>
            </a:extLst>
          </p:cNvPr>
          <p:cNvCxnSpPr>
            <a:cxnSpLocks/>
            <a:stCxn id="65" idx="0"/>
            <a:endCxn id="170" idx="4"/>
          </p:cNvCxnSpPr>
          <p:nvPr/>
        </p:nvCxnSpPr>
        <p:spPr>
          <a:xfrm flipV="1">
            <a:off x="8674914" y="2923273"/>
            <a:ext cx="1" cy="247419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885E02-CBA6-2249-A357-0B7D4B8DAFE5}"/>
              </a:ext>
            </a:extLst>
          </p:cNvPr>
          <p:cNvCxnSpPr>
            <a:cxnSpLocks/>
            <a:stCxn id="162" idx="0"/>
            <a:endCxn id="170" idx="5"/>
          </p:cNvCxnSpPr>
          <p:nvPr/>
        </p:nvCxnSpPr>
        <p:spPr>
          <a:xfrm flipV="1">
            <a:off x="1624950" y="2912740"/>
            <a:ext cx="7075394" cy="116978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4D5E8A5-2332-EC46-A521-C85F20BD31A9}"/>
              </a:ext>
            </a:extLst>
          </p:cNvPr>
          <p:cNvSpPr/>
          <p:nvPr/>
        </p:nvSpPr>
        <p:spPr>
          <a:xfrm>
            <a:off x="1158656" y="4385315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70C10C9-B4E4-A944-AEF8-E147053AA669}"/>
              </a:ext>
            </a:extLst>
          </p:cNvPr>
          <p:cNvCxnSpPr>
            <a:cxnSpLocks/>
            <a:stCxn id="132" idx="0"/>
            <a:endCxn id="170" idx="5"/>
          </p:cNvCxnSpPr>
          <p:nvPr/>
        </p:nvCxnSpPr>
        <p:spPr>
          <a:xfrm flipH="1" flipV="1">
            <a:off x="8700344" y="2912740"/>
            <a:ext cx="1737341" cy="115616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B7C6BA4-F2D4-A447-986B-72DF5E20E5A6}"/>
              </a:ext>
            </a:extLst>
          </p:cNvPr>
          <p:cNvCxnSpPr>
            <a:cxnSpLocks/>
            <a:stCxn id="56" idx="2"/>
            <a:endCxn id="95" idx="0"/>
          </p:cNvCxnSpPr>
          <p:nvPr/>
        </p:nvCxnSpPr>
        <p:spPr>
          <a:xfrm flipH="1">
            <a:off x="2092189" y="3042002"/>
            <a:ext cx="2797657" cy="134331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1C7FED3-DB8E-7A40-A231-6C81588681CB}"/>
              </a:ext>
            </a:extLst>
          </p:cNvPr>
          <p:cNvCxnSpPr>
            <a:cxnSpLocks/>
            <a:stCxn id="56" idx="2"/>
            <a:endCxn id="271" idx="0"/>
          </p:cNvCxnSpPr>
          <p:nvPr/>
        </p:nvCxnSpPr>
        <p:spPr>
          <a:xfrm>
            <a:off x="4889846" y="3042002"/>
            <a:ext cx="2662581" cy="136781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0462BFC-D53A-F946-B0A5-FCD0753B29E0}"/>
              </a:ext>
            </a:extLst>
          </p:cNvPr>
          <p:cNvGrpSpPr/>
          <p:nvPr/>
        </p:nvGrpSpPr>
        <p:grpSpPr>
          <a:xfrm>
            <a:off x="8885647" y="3637583"/>
            <a:ext cx="3106785" cy="2129631"/>
            <a:chOff x="225209" y="3655296"/>
            <a:chExt cx="3106785" cy="21296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891FF6-04AC-394E-A181-BEE7630C1175}"/>
                </a:ext>
              </a:extLst>
            </p:cNvPr>
            <p:cNvCxnSpPr>
              <a:cxnSpLocks/>
              <a:stCxn id="128" idx="0"/>
              <a:endCxn id="132" idx="4"/>
            </p:cNvCxnSpPr>
            <p:nvPr/>
          </p:nvCxnSpPr>
          <p:spPr>
            <a:xfrm flipH="1" flipV="1">
              <a:off x="1777247" y="4158547"/>
              <a:ext cx="4107" cy="38974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EC1C226-B06B-FF4F-8CB3-00D2D036ACD4}"/>
                    </a:ext>
                  </a:extLst>
                </p:cNvPr>
                <p:cNvSpPr/>
                <p:nvPr/>
              </p:nvSpPr>
              <p:spPr>
                <a:xfrm>
                  <a:off x="1627770" y="3655296"/>
                  <a:ext cx="8846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EC1C226-B06B-FF4F-8CB3-00D2D036AC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770" y="3655296"/>
                  <a:ext cx="884666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850E327-F891-F745-9565-ECC0E93780F7}"/>
                    </a:ext>
                  </a:extLst>
                </p:cNvPr>
                <p:cNvSpPr/>
                <p:nvPr/>
              </p:nvSpPr>
              <p:spPr>
                <a:xfrm>
                  <a:off x="875837" y="4103204"/>
                  <a:ext cx="88306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850E327-F891-F745-9565-ECC0E93780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37" y="4103204"/>
                  <a:ext cx="883062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D1491B9-B39B-F94E-89BB-91EA0B5F8808}"/>
                    </a:ext>
                  </a:extLst>
                </p:cNvPr>
                <p:cNvSpPr/>
                <p:nvPr/>
              </p:nvSpPr>
              <p:spPr>
                <a:xfrm>
                  <a:off x="225209" y="4338764"/>
                  <a:ext cx="883062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D1491B9-B39B-F94E-89BB-91EA0B5F88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209" y="4338764"/>
                  <a:ext cx="883062" cy="83099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C8EFEB6-1B4E-4D49-AE6D-DFB705FA8A62}"/>
                    </a:ext>
                  </a:extLst>
                </p:cNvPr>
                <p:cNvSpPr/>
                <p:nvPr/>
              </p:nvSpPr>
              <p:spPr>
                <a:xfrm>
                  <a:off x="2589895" y="5407270"/>
                  <a:ext cx="436458" cy="3719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C8EFEB6-1B4E-4D49-AE6D-DFB705FA8A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895" y="5407270"/>
                  <a:ext cx="436458" cy="371961"/>
                </a:xfrm>
                <a:prstGeom prst="rect">
                  <a:avLst/>
                </a:prstGeom>
                <a:blipFill>
                  <a:blip r:embed="rId12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4B89213-034A-7949-859A-246A1DE16418}"/>
                    </a:ext>
                  </a:extLst>
                </p:cNvPr>
                <p:cNvSpPr/>
                <p:nvPr/>
              </p:nvSpPr>
              <p:spPr>
                <a:xfrm>
                  <a:off x="1920216" y="5407270"/>
                  <a:ext cx="440943" cy="3725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4B89213-034A-7949-859A-246A1DE16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0216" y="5407270"/>
                  <a:ext cx="440943" cy="372538"/>
                </a:xfrm>
                <a:prstGeom prst="rect">
                  <a:avLst/>
                </a:prstGeom>
                <a:blipFill>
                  <a:blip r:embed="rId13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E1E154E-B91A-3D4B-8140-4AF416A54A06}"/>
                    </a:ext>
                  </a:extLst>
                </p:cNvPr>
                <p:cNvSpPr/>
                <p:nvPr/>
              </p:nvSpPr>
              <p:spPr>
                <a:xfrm>
                  <a:off x="1250538" y="5407270"/>
                  <a:ext cx="440943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E1E154E-B91A-3D4B-8140-4AF416A54A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538" y="5407270"/>
                  <a:ext cx="440943" cy="373885"/>
                </a:xfrm>
                <a:prstGeom prst="rect">
                  <a:avLst/>
                </a:prstGeom>
                <a:blipFill>
                  <a:blip r:embed="rId14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2C43564-5BD9-6A4B-BCA5-6F6AF1C72387}"/>
                    </a:ext>
                  </a:extLst>
                </p:cNvPr>
                <p:cNvSpPr/>
                <p:nvPr/>
              </p:nvSpPr>
              <p:spPr>
                <a:xfrm>
                  <a:off x="580860" y="5412389"/>
                  <a:ext cx="440943" cy="3725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2C43564-5BD9-6A4B-BCA5-6F6AF1C723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860" y="5412389"/>
                  <a:ext cx="440943" cy="372538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B26295-59ED-7A49-A030-061BF8190DF9}"/>
                </a:ext>
              </a:extLst>
            </p:cNvPr>
            <p:cNvCxnSpPr>
              <a:cxnSpLocks/>
              <a:stCxn id="40" idx="0"/>
              <a:endCxn id="119" idx="5"/>
            </p:cNvCxnSpPr>
            <p:nvPr/>
          </p:nvCxnSpPr>
          <p:spPr>
            <a:xfrm flipH="1" flipV="1">
              <a:off x="1164432" y="5087988"/>
              <a:ext cx="306578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6774A8-135D-C842-B641-D38C1981A1E1}"/>
                </a:ext>
              </a:extLst>
            </p:cNvPr>
            <p:cNvCxnSpPr>
              <a:cxnSpLocks/>
              <a:stCxn id="41" idx="0"/>
              <a:endCxn id="119" idx="3"/>
            </p:cNvCxnSpPr>
            <p:nvPr/>
          </p:nvCxnSpPr>
          <p:spPr>
            <a:xfrm flipV="1">
              <a:off x="801332" y="5087988"/>
              <a:ext cx="312241" cy="3244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36A98C3-8548-C34E-AB94-B706B681D073}"/>
                </a:ext>
              </a:extLst>
            </p:cNvPr>
            <p:cNvCxnSpPr>
              <a:cxnSpLocks/>
              <a:stCxn id="123" idx="0"/>
              <a:endCxn id="128" idx="5"/>
            </p:cNvCxnSpPr>
            <p:nvPr/>
          </p:nvCxnSpPr>
          <p:spPr>
            <a:xfrm flipH="1" flipV="1">
              <a:off x="1806783" y="4609679"/>
              <a:ext cx="668874" cy="41691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55F431-33A8-6A48-BF14-CA31174141DB}"/>
                </a:ext>
              </a:extLst>
            </p:cNvPr>
            <p:cNvCxnSpPr>
              <a:cxnSpLocks/>
              <a:stCxn id="119" idx="0"/>
              <a:endCxn id="128" idx="3"/>
            </p:cNvCxnSpPr>
            <p:nvPr/>
          </p:nvCxnSpPr>
          <p:spPr>
            <a:xfrm flipV="1">
              <a:off x="1139003" y="4609679"/>
              <a:ext cx="616921" cy="41691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2EF62B-77EE-0C42-B973-47A6A5C989A7}"/>
                </a:ext>
              </a:extLst>
            </p:cNvPr>
            <p:cNvCxnSpPr>
              <a:cxnSpLocks/>
              <a:stCxn id="38" idx="0"/>
              <a:endCxn id="123" idx="5"/>
            </p:cNvCxnSpPr>
            <p:nvPr/>
          </p:nvCxnSpPr>
          <p:spPr>
            <a:xfrm flipH="1" flipV="1">
              <a:off x="2501086" y="5087988"/>
              <a:ext cx="307038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EC724B-7C76-EC40-9FD4-99D7ED9B4A27}"/>
                </a:ext>
              </a:extLst>
            </p:cNvPr>
            <p:cNvCxnSpPr>
              <a:cxnSpLocks/>
              <a:stCxn id="39" idx="0"/>
              <a:endCxn id="123" idx="3"/>
            </p:cNvCxnSpPr>
            <p:nvPr/>
          </p:nvCxnSpPr>
          <p:spPr>
            <a:xfrm flipV="1">
              <a:off x="2140688" y="5087988"/>
              <a:ext cx="309539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903F4F-6C2F-3F4B-82E0-476BB9126FCE}"/>
                    </a:ext>
                  </a:extLst>
                </p:cNvPr>
                <p:cNvSpPr/>
                <p:nvPr/>
              </p:nvSpPr>
              <p:spPr>
                <a:xfrm>
                  <a:off x="2401290" y="4334036"/>
                  <a:ext cx="930704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903F4F-6C2F-3F4B-82E0-476BB9126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1290" y="4334036"/>
                  <a:ext cx="930704" cy="83099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A95719E-5507-4F47-BB8F-023C5CC5FBE6}"/>
                </a:ext>
              </a:extLst>
            </p:cNvPr>
            <p:cNvSpPr/>
            <p:nvPr/>
          </p:nvSpPr>
          <p:spPr>
            <a:xfrm>
              <a:off x="1103040" y="5026596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E6881B4-0D43-1E4C-8AD9-325E19E964CB}"/>
                </a:ext>
              </a:extLst>
            </p:cNvPr>
            <p:cNvSpPr/>
            <p:nvPr/>
          </p:nvSpPr>
          <p:spPr>
            <a:xfrm>
              <a:off x="2439694" y="5026596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99F8E50-2EA5-B046-B17E-5BB8CFE29133}"/>
                </a:ext>
              </a:extLst>
            </p:cNvPr>
            <p:cNvSpPr/>
            <p:nvPr/>
          </p:nvSpPr>
          <p:spPr>
            <a:xfrm>
              <a:off x="1745391" y="4548287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B5003BB-972F-0344-B909-AA78FE465C2F}"/>
                </a:ext>
              </a:extLst>
            </p:cNvPr>
            <p:cNvSpPr/>
            <p:nvPr/>
          </p:nvSpPr>
          <p:spPr>
            <a:xfrm>
              <a:off x="1741284" y="4086622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FD82EFC-E4B7-1041-8653-106B3D55BB61}"/>
              </a:ext>
            </a:extLst>
          </p:cNvPr>
          <p:cNvGrpSpPr/>
          <p:nvPr/>
        </p:nvGrpSpPr>
        <p:grpSpPr>
          <a:xfrm>
            <a:off x="280814" y="3645431"/>
            <a:ext cx="2771174" cy="2121783"/>
            <a:chOff x="3859013" y="3652895"/>
            <a:chExt cx="2771174" cy="21217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EFF0AF1-6376-144A-ABB3-D7D8AD07D5C1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EFF0AF1-6376-144A-ABB3-D7D8AD07D5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AD33082-8052-9E48-941D-B8EECB730E1D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AD33082-8052-9E48-941D-B8EECB730E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8B70D3-FDB0-E347-85A3-FDDF1F644B2E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8B70D3-FDB0-E347-85A3-FDDF1F644B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46352B9-4450-8F43-B9FF-A80036C85A37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46352B9-4450-8F43-B9FF-A80036C85A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3D53214-45B4-E34F-8C7A-621D04EC4F1E}"/>
                </a:ext>
              </a:extLst>
            </p:cNvPr>
            <p:cNvCxnSpPr>
              <a:cxnSpLocks/>
              <a:stCxn id="74" idx="0"/>
              <a:endCxn id="144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D25A76F-3089-8D41-9872-3062C4B0CFA6}"/>
                </a:ext>
              </a:extLst>
            </p:cNvPr>
            <p:cNvCxnSpPr>
              <a:cxnSpLocks/>
              <a:stCxn id="76" idx="0"/>
              <a:endCxn id="140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51C8C30-3ADA-474E-B297-F5DF2205C690}"/>
                </a:ext>
              </a:extLst>
            </p:cNvPr>
            <p:cNvCxnSpPr>
              <a:cxnSpLocks/>
              <a:stCxn id="77" idx="0"/>
              <a:endCxn id="135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30DE77-8ACA-B349-884E-6E320A350334}"/>
                </a:ext>
              </a:extLst>
            </p:cNvPr>
            <p:cNvCxnSpPr>
              <a:cxnSpLocks/>
              <a:stCxn id="135" idx="0"/>
              <a:endCxn id="162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1F40D3-006B-3B41-96F8-5F07931B6628}"/>
                </a:ext>
              </a:extLst>
            </p:cNvPr>
            <p:cNvCxnSpPr>
              <a:cxnSpLocks/>
              <a:stCxn id="144" idx="0"/>
              <a:endCxn id="162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B3C2FEB-24DD-CD44-AF12-2A7DE7C92C34}"/>
                </a:ext>
              </a:extLst>
            </p:cNvPr>
            <p:cNvCxnSpPr>
              <a:cxnSpLocks/>
              <a:stCxn id="140" idx="0"/>
              <a:endCxn id="162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55FDC80-2992-EE49-BDA4-9C2970C8F679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55FDC80-2992-EE49-BDA4-9C2970C8F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A4A5E1E-097F-B84B-87C8-12F2784A36D5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A4A5E1E-097F-B84B-87C8-12F2784A3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F5BB5EF-62D0-4944-B4E9-1814669097FF}"/>
                    </a:ext>
                  </a:extLst>
                </p:cNvPr>
                <p:cNvSpPr/>
                <p:nvPr/>
              </p:nvSpPr>
              <p:spPr>
                <a:xfrm>
                  <a:off x="4641288" y="3652895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F5BB5EF-62D0-4944-B4E9-1814669097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1288" y="3652895"/>
                  <a:ext cx="654603" cy="461665"/>
                </a:xfrm>
                <a:prstGeom prst="rect">
                  <a:avLst/>
                </a:prstGeom>
                <a:blipFill>
                  <a:blip r:embed="rId2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D40EFE7-A300-004B-AF13-E0F96B4354C2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7B9CD17-F06D-2A48-8746-4D423E04773C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7ABBC1C-A9D8-0842-B258-420903825D23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CBE3C8B-3B3E-5547-8FEF-A1E7E117246A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7278954F-B8BB-A147-AE20-9D03735D0A1B}"/>
              </a:ext>
            </a:extLst>
          </p:cNvPr>
          <p:cNvSpPr/>
          <p:nvPr/>
        </p:nvSpPr>
        <p:spPr>
          <a:xfrm>
            <a:off x="8638952" y="285134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05E6771-291D-F94D-A956-3EB773AA3BCE}"/>
              </a:ext>
            </a:extLst>
          </p:cNvPr>
          <p:cNvGrpSpPr/>
          <p:nvPr/>
        </p:nvGrpSpPr>
        <p:grpSpPr>
          <a:xfrm>
            <a:off x="3036598" y="3654453"/>
            <a:ext cx="2771174" cy="2112761"/>
            <a:chOff x="3859013" y="3661917"/>
            <a:chExt cx="2771174" cy="2112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CC80C2D-D555-EA46-8873-EAC9B8173DC0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CC80C2D-D555-EA46-8873-EAC9B8173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BA79E98B-159C-D24D-8FA8-0D97D3AD58EA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BA79E98B-159C-D24D-8FA8-0D97D3AD58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2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5AE0767-6245-2D40-9AAF-AEEE7D0943BF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5AE0767-6245-2D40-9AAF-AEEE7D094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79EE5509-5337-A24D-B06B-365065D251E5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79EE5509-5337-A24D-B06B-365065D251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41DE141C-28D2-FC49-BDFE-E40355C6D29C}"/>
                </a:ext>
              </a:extLst>
            </p:cNvPr>
            <p:cNvCxnSpPr>
              <a:cxnSpLocks/>
              <a:stCxn id="216" idx="0"/>
              <a:endCxn id="230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A29CD85-CFAE-774E-8837-3078677A39BE}"/>
                </a:ext>
              </a:extLst>
            </p:cNvPr>
            <p:cNvCxnSpPr>
              <a:cxnSpLocks/>
              <a:stCxn id="217" idx="0"/>
              <a:endCxn id="229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9270819-60D5-7E4F-8F87-417B7CAC4858}"/>
                </a:ext>
              </a:extLst>
            </p:cNvPr>
            <p:cNvCxnSpPr>
              <a:cxnSpLocks/>
              <a:stCxn id="218" idx="0"/>
              <a:endCxn id="228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2E0AD2E-7637-6D43-AD8C-300584F7BCE9}"/>
                </a:ext>
              </a:extLst>
            </p:cNvPr>
            <p:cNvCxnSpPr>
              <a:cxnSpLocks/>
              <a:stCxn id="228" idx="0"/>
              <a:endCxn id="231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6788FD8-0410-7F4A-85D4-806A931FAB65}"/>
                </a:ext>
              </a:extLst>
            </p:cNvPr>
            <p:cNvCxnSpPr>
              <a:cxnSpLocks/>
              <a:stCxn id="230" idx="0"/>
              <a:endCxn id="231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8999267-F270-4E48-95F8-6C88E82DA416}"/>
                </a:ext>
              </a:extLst>
            </p:cNvPr>
            <p:cNvCxnSpPr>
              <a:cxnSpLocks/>
              <a:stCxn id="229" idx="0"/>
              <a:endCxn id="231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3B466CB-7AD7-D643-82C6-38CBE6A8DB32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3B466CB-7AD7-D643-82C6-38CBE6A8DB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AF6C9877-CE71-A64F-9035-B28B8BE15655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AF6C9877-CE71-A64F-9035-B28B8BE156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D7FB73C-0D47-8748-A4F9-C62658392C88}"/>
                    </a:ext>
                  </a:extLst>
                </p:cNvPr>
                <p:cNvSpPr/>
                <p:nvPr/>
              </p:nvSpPr>
              <p:spPr>
                <a:xfrm>
                  <a:off x="4606452" y="3661917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D7FB73C-0D47-8748-A4F9-C62658392C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6452" y="3661917"/>
                  <a:ext cx="654603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CC6EF0D4-0A9A-C74D-A3EA-FBF4FAD5E8C5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AF8E269-9E41-D949-9E7B-936BE5DD4FA8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1F0112AF-DCB4-3C47-92E5-3A2849CDEB46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BA5F3A5D-489F-A242-A6E4-CDFEEA726AD5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1451B560-798D-D745-B660-C0DA9251F150}"/>
              </a:ext>
            </a:extLst>
          </p:cNvPr>
          <p:cNvGrpSpPr/>
          <p:nvPr/>
        </p:nvGrpSpPr>
        <p:grpSpPr>
          <a:xfrm>
            <a:off x="5777260" y="3681776"/>
            <a:ext cx="2771174" cy="2085438"/>
            <a:chOff x="3859013" y="3689240"/>
            <a:chExt cx="2771174" cy="2085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71414E23-FD10-5746-B22F-7DACA8CB2E81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71414E23-FD10-5746-B22F-7DACA8CB2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654289B-A8D8-0F4E-A5AF-90EB23BDA2D6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654289B-A8D8-0F4E-A5AF-90EB23BDA2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3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91E8432-DD17-CE42-A575-A14EE5E15F51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91E8432-DD17-CE42-A575-A14EE5E15F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3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3C22B977-503F-734F-929B-974FD54A08CF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3C22B977-503F-734F-929B-974FD54A0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3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6C6D68D-FA2D-3E4A-B07A-C34E703AAA52}"/>
                </a:ext>
              </a:extLst>
            </p:cNvPr>
            <p:cNvCxnSpPr>
              <a:cxnSpLocks/>
              <a:stCxn id="240" idx="0"/>
              <a:endCxn id="254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5A7B865-8C0E-5446-B603-22F0FB36CB1E}"/>
                </a:ext>
              </a:extLst>
            </p:cNvPr>
            <p:cNvCxnSpPr>
              <a:cxnSpLocks/>
              <a:stCxn id="241" idx="0"/>
              <a:endCxn id="253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C7A84CC-C2AE-6C46-9CEE-E6F8AD212C75}"/>
                </a:ext>
              </a:extLst>
            </p:cNvPr>
            <p:cNvCxnSpPr>
              <a:cxnSpLocks/>
              <a:stCxn id="242" idx="0"/>
              <a:endCxn id="252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838FFCE-D00C-604D-BE13-BDABAD7BD24D}"/>
                </a:ext>
              </a:extLst>
            </p:cNvPr>
            <p:cNvCxnSpPr>
              <a:cxnSpLocks/>
              <a:stCxn id="252" idx="0"/>
              <a:endCxn id="255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38C40B9-703B-A246-8061-130F5FEA79CD}"/>
                </a:ext>
              </a:extLst>
            </p:cNvPr>
            <p:cNvCxnSpPr>
              <a:cxnSpLocks/>
              <a:stCxn id="254" idx="0"/>
              <a:endCxn id="255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6EAF91D7-87C9-F242-8208-75EF793C8273}"/>
                </a:ext>
              </a:extLst>
            </p:cNvPr>
            <p:cNvCxnSpPr>
              <a:cxnSpLocks/>
              <a:stCxn id="253" idx="0"/>
              <a:endCxn id="255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2ACA9AE8-F35F-2646-B0D6-7F34D5066F37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2ACA9AE8-F35F-2646-B0D6-7F34D5066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979A272-AEB9-8742-81ED-25CD946F07FE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772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979A272-AEB9-8742-81ED-25CD946F07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7726" cy="646331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C19D7B7-1321-1246-BA8A-7ADFCBAFE9C1}"/>
                    </a:ext>
                  </a:extLst>
                </p:cNvPr>
                <p:cNvSpPr/>
                <p:nvPr/>
              </p:nvSpPr>
              <p:spPr>
                <a:xfrm>
                  <a:off x="4594082" y="3689240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C19D7B7-1321-1246-BA8A-7ADFCBAFE9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4082" y="3689240"/>
                  <a:ext cx="654603" cy="461665"/>
                </a:xfrm>
                <a:prstGeom prst="rect">
                  <a:avLst/>
                </a:prstGeom>
                <a:blipFill>
                  <a:blip r:embed="rId3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83CC97E-C094-504A-950D-2BA89F7349C2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82196FA-4BE2-3941-B231-4C5EEA14B738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3A870B84-D021-1D4D-AC4B-009C91F8C100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5D421B34-DB66-424F-9044-0D04EE1D06EA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id="{4AB9C04D-0676-A841-AEB6-BD518049887D}"/>
              </a:ext>
            </a:extLst>
          </p:cNvPr>
          <p:cNvSpPr/>
          <p:nvPr/>
        </p:nvSpPr>
        <p:spPr>
          <a:xfrm>
            <a:off x="3915968" y="4398375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E0C45DC4-91F8-734F-996C-75CBE193C51F}"/>
              </a:ext>
            </a:extLst>
          </p:cNvPr>
          <p:cNvSpPr/>
          <p:nvPr/>
        </p:nvSpPr>
        <p:spPr>
          <a:xfrm>
            <a:off x="6618894" y="4409816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D2789-BBE8-4CF8-282A-4D6BA9796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31CB6-7A4A-764E-E016-5DAA0654E2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17EB-080A-C771-CBF3-00F34F4EF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464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56" grpId="0" animBg="1"/>
      <p:bldP spid="75" grpId="0" animBg="1"/>
      <p:bldP spid="95" grpId="0" animBg="1"/>
      <p:bldP spid="270" grpId="0" animBg="1"/>
      <p:bldP spid="27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into Partial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Introduce a new inner node: </a:t>
                </a:r>
                <a:r>
                  <a:rPr lang="en-GB" dirty="0">
                    <a:solidFill>
                      <a:schemeClr val="accent1"/>
                    </a:solidFill>
                  </a:rPr>
                  <a:t>DPG node </a:t>
                </a:r>
                <a:r>
                  <a:rPr lang="en-GB" dirty="0"/>
                  <a:t>denoted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DPG = Decomposition into partial groundings</a:t>
                </a:r>
              </a:p>
              <a:p>
                <a:pPr lvl="2"/>
                <a:r>
                  <a:rPr lang="en-GB" dirty="0"/>
                  <a:t>Replaces a logical variable with a representative constant</a:t>
                </a:r>
              </a:p>
              <a:p>
                <a:pPr lvl="2"/>
                <a:r>
                  <a:rPr lang="en-GB" dirty="0"/>
                  <a:t>The resulting model/subtree is identical for each constant represented</a:t>
                </a:r>
              </a:p>
              <a:p>
                <a:pPr lvl="3"/>
                <a:r>
                  <a:rPr lang="en-GB" dirty="0"/>
                  <a:t>Allows for considering the resulting model without the grounded logical variable for further decomposition (top-down)</a:t>
                </a:r>
              </a:p>
              <a:p>
                <a:pPr lvl="1"/>
                <a:r>
                  <a:rPr lang="en-GB" dirty="0"/>
                  <a:t>E.g., </a:t>
                </a:r>
                <a:r>
                  <a:rPr lang="en-GB" dirty="0" err="1"/>
                  <a:t>submodel</a:t>
                </a:r>
                <a:r>
                  <a:rPr lang="en-GB" dirty="0"/>
                  <a:t> below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/>
                  <a:t> in the graph</a:t>
                </a:r>
              </a:p>
              <a:p>
                <a:pPr lvl="2"/>
                <a:r>
                  <a:rPr lang="en-GB" sz="2200" dirty="0"/>
                  <a:t>Logical variable </a:t>
                </a:r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200" dirty="0"/>
                  <a:t> appears in each parfactor</a:t>
                </a:r>
              </a:p>
              <a:p>
                <a:pPr lvl="2"/>
                <a:r>
                  <a:rPr lang="en-GB" sz="2200" dirty="0"/>
                  <a:t>Grounding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200" dirty="0"/>
                  <a:t> leads to copies of the same submodel</a:t>
                </a:r>
              </a:p>
              <a:p>
                <a:pPr lvl="2"/>
                <a:r>
                  <a:rPr lang="en-GB" sz="2200" dirty="0"/>
                  <a:t>Replace </a:t>
                </a:r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200" dirty="0"/>
                  <a:t> with representative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200" dirty="0"/>
                  <a:t> ➝ partial grounding</a:t>
                </a:r>
              </a:p>
              <a:p>
                <a:pPr lvl="3"/>
                <a:r>
                  <a:rPr lang="en-GB" sz="1700" dirty="0"/>
                  <a:t>Whatever you do to </a:t>
                </a:r>
                <a14:m>
                  <m:oMath xmlns:m="http://schemas.openxmlformats.org/officeDocument/2006/math">
                    <m:r>
                      <a:rPr lang="en-GB" sz="17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700" dirty="0"/>
                  <a:t> applies to all constants represented</a:t>
                </a:r>
              </a:p>
              <a:p>
                <a:pPr lvl="1"/>
                <a:r>
                  <a:rPr lang="en-GB" dirty="0"/>
                  <a:t>Represent that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constraint, </a:t>
                </a:r>
                <a:br>
                  <a:rPr lang="en-GB" dirty="0"/>
                </a:br>
                <a:r>
                  <a:rPr lang="en-GB" dirty="0"/>
                  <a:t>the subtree below would be identical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1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732599BE-2401-7540-A7BC-1B0E2F56600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C26FD4D-3C42-2D4E-9E4C-0BAEBF29CA04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C7C79EB-DB00-6E45-9FBE-AEFB924FED54}"/>
                  </a:ext>
                </a:extLst>
              </p:cNvPr>
              <p:cNvCxnSpPr>
                <a:cxnSpLocks/>
                <a:stCxn id="48" idx="6"/>
                <a:endCxn id="80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72CD163-F989-454B-875A-BBD96ECF554F}"/>
                  </a:ext>
                </a:extLst>
              </p:cNvPr>
              <p:cNvCxnSpPr>
                <a:cxnSpLocks/>
                <a:stCxn id="49" idx="2"/>
                <a:endCxn id="80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6C0DA38-59DB-764C-84F3-F0BAFFDD2DE0}"/>
                  </a:ext>
                </a:extLst>
              </p:cNvPr>
              <p:cNvCxnSpPr>
                <a:cxnSpLocks/>
                <a:stCxn id="52" idx="0"/>
                <a:endCxn id="80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8BEDC0A-29DF-FA46-AF47-41C025FEF90E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39FF0CD1-66B4-4649-8969-EF4F7EAF4A90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E5BE33D-3FFF-FC4E-9B11-5DCD82AA5472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8D3B692-315F-6545-A1B7-CE6940BBD97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CC2C8590-4041-1C4E-9C1A-E2C1774C4B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6BA0453-CC48-0143-A36E-7FF6FB717C61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0C5745B-9E26-DF4D-A341-B0FEB897E1E3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8CDAB2C-9291-BF41-9AE4-53DD6452831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5B7B935-9602-A948-B14E-EECED01D82A3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D871C31-BFE8-5049-BB15-8C2FF2D93268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5C2D325-E61D-804A-84E8-34165C3E785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B826B74-F9AB-1F46-93C7-13D4310DC1A3}"/>
                </a:ext>
              </a:extLst>
            </p:cNvPr>
            <p:cNvCxnSpPr>
              <a:cxnSpLocks/>
              <a:stCxn id="51" idx="6"/>
              <a:endCxn id="72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7201076-9F04-BA48-85A8-D785D556FE11}"/>
                </a:ext>
              </a:extLst>
            </p:cNvPr>
            <p:cNvCxnSpPr>
              <a:cxnSpLocks/>
              <a:stCxn id="52" idx="4"/>
              <a:endCxn id="72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4801946-2A1B-0B43-866A-BD79770489E8}"/>
                </a:ext>
              </a:extLst>
            </p:cNvPr>
            <p:cNvCxnSpPr>
              <a:cxnSpLocks/>
              <a:stCxn id="50" idx="0"/>
              <a:endCxn id="72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6189BE6-4406-F442-B786-669919383BB3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92AE21F-9D98-AE4F-82DF-25AAD3C4AB0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E4DAE40-CDA7-2344-82C9-6367375DB9E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04A18F-CC1D-9E4C-9A56-079F9EC5558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0C0F2F3-B51E-3545-83A6-92192A34106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A16DA75-EEA8-6940-95B9-3B5100874AB6}"/>
                </a:ext>
              </a:extLst>
            </p:cNvPr>
            <p:cNvCxnSpPr>
              <a:cxnSpLocks/>
              <a:stCxn id="52" idx="4"/>
              <a:endCxn id="68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820DEA-9B8D-CD46-ADD0-85FC36F02FAC}"/>
                </a:ext>
              </a:extLst>
            </p:cNvPr>
            <p:cNvCxnSpPr>
              <a:cxnSpLocks/>
              <a:stCxn id="53" idx="2"/>
              <a:endCxn id="68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B380DB-A0CD-984B-B871-EB5C76E6CD75}"/>
                </a:ext>
              </a:extLst>
            </p:cNvPr>
            <p:cNvCxnSpPr>
              <a:cxnSpLocks/>
              <a:stCxn id="50" idx="0"/>
              <a:endCxn id="68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7F958BC-5C43-3C49-808C-A7C0610DB087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42BFFB-0208-524C-8F58-D2A3BE5B2A3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F0342E3-79D6-1545-AFC4-AE210E33E32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FCD9166-D413-EB4B-965E-4D6878C0C821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D6382D8-7E73-5648-B3C4-12D9AB37728B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2E566F-AD91-F74F-B87B-FE49C4AD6DC8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4513354-FC83-CD46-B3C0-4EF6FC0F130D}"/>
                  </a:ext>
                </a:extLst>
              </p:cNvPr>
              <p:cNvCxnSpPr>
                <a:cxnSpLocks/>
                <a:stCxn id="52" idx="6"/>
                <a:endCxn id="65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82ADAA-658D-A349-BEDD-DA57875F5C5B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E0FD8C4C-A419-2546-BF54-CBDC62B92ECB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0FC69909-4963-EF49-88EF-0495ACDF6D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D0F0A-1A7D-4095-DFCA-A30BA2960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B4DF-8272-32A5-1320-F3A492064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D9772-A47D-67F1-6663-8731280241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10177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DPG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Assume that (sub)model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fulfils a </a:t>
                </a:r>
                <a:r>
                  <a:rPr lang="en-GB" i="1" dirty="0"/>
                  <a:t>normal form* </a:t>
                </a:r>
                <a:r>
                  <a:rPr lang="en-GB" dirty="0"/>
                  <a:t>where</a:t>
                </a:r>
              </a:p>
              <a:p>
                <a:pPr marL="532867" lvl="2" indent="0">
                  <a:buNone/>
                </a:pPr>
                <a:r>
                  <a:rPr lang="en-GB" sz="2000" dirty="0"/>
                  <a:t>* possible to rewrite any model in polynomial time into normal form</a:t>
                </a:r>
                <a:endParaRPr lang="en-GB" dirty="0"/>
              </a:p>
              <a:p>
                <a:pPr lvl="1"/>
                <a:r>
                  <a:rPr lang="en-GB" dirty="0"/>
                  <a:t>Domains are either disjoint or identical</a:t>
                </a:r>
              </a:p>
              <a:p>
                <a:pPr lvl="1"/>
                <a:r>
                  <a:rPr lang="en-GB" dirty="0"/>
                  <a:t>Logical variables share the same name if they refer to the same domain over different parfactors</a:t>
                </a:r>
              </a:p>
              <a:p>
                <a:pPr lvl="1"/>
                <a:r>
                  <a:rPr lang="en-GB" dirty="0"/>
                  <a:t>Constraints are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Formal definition by Taghipour includes inequality constraints</a:t>
                </a:r>
              </a:p>
              <a:p>
                <a:pPr marL="758825" lvl="1" indent="-301625">
                  <a:buFont typeface=".Hiragino Kaku Gothic Interface W3"/>
                  <a:buChar char="⇒"/>
                </a:pPr>
                <a:r>
                  <a:rPr lang="en-GB" dirty="0"/>
                  <a:t>No further splitting operations necessary (split, expand, count-normalise)</a:t>
                </a:r>
              </a:p>
              <a:p>
                <a:endParaRPr lang="en-GB" dirty="0"/>
              </a:p>
              <a:p>
                <a:r>
                  <a:rPr lang="en-GB" dirty="0"/>
                  <a:t>Decomposition into partial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by logical variable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𝐷𝑃𝐺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3315" b="-303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D4D4-3ED7-7C52-1233-4840BA5D4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7D0D7-97A0-B221-1A8F-A55EE6781B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10643-C769-1FA8-B3BF-88A113CE44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44325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Recursively, starting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as the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at the root</a:t>
                </a:r>
              </a:p>
              <a:p>
                <a:pPr lvl="1"/>
                <a:r>
                  <a:rPr lang="en-GB" dirty="0"/>
                  <a:t>Check if there exists logical variable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that allows for a DPG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so, make current node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, replace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representative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, i.e., apply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add child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as current model</a:t>
                </a:r>
              </a:p>
              <a:p>
                <a:pPr lvl="3"/>
                <a:r>
                  <a:rPr lang="en-GB" dirty="0"/>
                  <a:t>If parent node is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as well, with current node being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, add new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as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Otherwise: 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on logical variables (if exist) or random variables 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Add a child node for each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as current model</a:t>
                </a:r>
              </a:p>
              <a:p>
                <a:r>
                  <a:rPr lang="en-GB" dirty="0"/>
                  <a:t>Until </a:t>
                </a:r>
              </a:p>
              <a:p>
                <a:pPr lvl="1"/>
                <a:r>
                  <a:rPr lang="en-GB" dirty="0"/>
                  <a:t>All logical variables replaced by representatives </a:t>
                </a:r>
              </a:p>
              <a:p>
                <a:pPr marL="457200" lvl="1" indent="0">
                  <a:buNone/>
                </a:pPr>
                <a:r>
                  <a:rPr lang="en-GB" dirty="0"/>
                  <a:t>and </a:t>
                </a:r>
              </a:p>
              <a:p>
                <a:pPr lvl="1"/>
                <a:r>
                  <a:rPr lang="en-GB" dirty="0"/>
                  <a:t>Only one parfactor per partition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71" t="-1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59FC201-E9B8-FC43-9168-3204CB32104F}"/>
              </a:ext>
            </a:extLst>
          </p:cNvPr>
          <p:cNvGrpSpPr/>
          <p:nvPr/>
        </p:nvGrpSpPr>
        <p:grpSpPr>
          <a:xfrm>
            <a:off x="6907622" y="4005064"/>
            <a:ext cx="4924053" cy="2070888"/>
            <a:chOff x="6907622" y="3834819"/>
            <a:chExt cx="4924053" cy="20708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0182A8-6D55-D74F-BADE-DA6D74771BCF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C43075F-5E0B-3C4D-96A3-A8B21D255455}"/>
                  </a:ext>
                </a:extLst>
              </p:cNvPr>
              <p:cNvCxnSpPr>
                <a:cxnSpLocks/>
                <a:stCxn id="9" idx="6"/>
                <a:endCxn id="41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61CA343-578C-E547-8135-F1E363196964}"/>
                  </a:ext>
                </a:extLst>
              </p:cNvPr>
              <p:cNvCxnSpPr>
                <a:cxnSpLocks/>
                <a:stCxn id="10" idx="2"/>
                <a:endCxn id="41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55DCA2-7548-4C4C-B646-6664EAA3AC65}"/>
                  </a:ext>
                </a:extLst>
              </p:cNvPr>
              <p:cNvCxnSpPr>
                <a:cxnSpLocks/>
                <a:stCxn id="13" idx="0"/>
                <a:endCxn id="41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1675AD5-72B7-7143-B3A0-591F13A19732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0CF088-6EED-5D46-8C81-20517B196393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43C98A5-F9A9-5E48-93A1-7D98D1228A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C3471BF-BD0F-FB4D-A472-6A69197A3060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A3CB71E-B21B-3443-99F1-923E6F55B2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4F427D2-8072-6E47-9C33-985D8634A1BD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6CBE90C-89D2-2E4D-80E1-6BB698DC0C9E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C20CDE3-0346-7947-A16D-8161FC6A7C31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F7946E2-337C-C648-B12E-3D6121B67753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883601C-B9DA-1047-8582-FF0C4669C188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5632892-D37D-4440-951C-9EFDC4838B0D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482C07-E48E-B344-8FC6-0DDE99622AF9}"/>
                </a:ext>
              </a:extLst>
            </p:cNvPr>
            <p:cNvCxnSpPr>
              <a:cxnSpLocks/>
              <a:stCxn id="12" idx="6"/>
              <a:endCxn id="33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412E1B-F9A4-584F-BE82-FFF55656C011}"/>
                </a:ext>
              </a:extLst>
            </p:cNvPr>
            <p:cNvCxnSpPr>
              <a:cxnSpLocks/>
              <a:stCxn id="13" idx="4"/>
              <a:endCxn id="33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A8ED12-9160-EE4D-AB38-297BE61C85CC}"/>
                </a:ext>
              </a:extLst>
            </p:cNvPr>
            <p:cNvCxnSpPr>
              <a:cxnSpLocks/>
              <a:stCxn id="11" idx="0"/>
              <a:endCxn id="33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754F62-94E4-3243-9F3B-8E29F953E70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8F6E671-A2B0-0340-BEE3-EE4E3A38E38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4518164-C469-BA45-9D9A-E354A495877C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B03F007-BEBC-8B4A-A83E-FE9D9A0D89C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08A7210-F53F-964E-B9B7-492B68A5C9D1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84F2C3-2D46-624D-BA69-7775A80C2FB4}"/>
                </a:ext>
              </a:extLst>
            </p:cNvPr>
            <p:cNvCxnSpPr>
              <a:cxnSpLocks/>
              <a:stCxn id="13" idx="4"/>
              <a:endCxn id="29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7F1E4E-9231-3B4F-A944-96D233B1CFD0}"/>
                </a:ext>
              </a:extLst>
            </p:cNvPr>
            <p:cNvCxnSpPr>
              <a:cxnSpLocks/>
              <a:stCxn id="14" idx="2"/>
              <a:endCxn id="29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787C7-7CED-DC44-A9BB-3000B0240D42}"/>
                </a:ext>
              </a:extLst>
            </p:cNvPr>
            <p:cNvCxnSpPr>
              <a:cxnSpLocks/>
              <a:stCxn id="11" idx="0"/>
              <a:endCxn id="29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745AB6-0DA3-CE44-8152-F1B3453B71F5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995B00-4227-5B4A-8A7D-4F1C6FE897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C9E596-1591-0942-A9E9-6DFED5334C2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E15F32C-0F64-8248-8F79-C4E7C75B9C6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D7DF752-1DA0-504D-92EC-DB6D9DBF70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F1A3C3-5E25-5E41-A885-C8F7C8F2E0AB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2413440-48DD-3C4A-9B3F-0A8761DAF1D4}"/>
                  </a:ext>
                </a:extLst>
              </p:cNvPr>
              <p:cNvCxnSpPr>
                <a:cxnSpLocks/>
                <a:stCxn id="13" idx="6"/>
                <a:endCxn id="26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67DEF89-323E-864A-A2DD-980727B1CC09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5ED329-70C5-5040-8563-4D8E31DD2C9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DC6B09AB-9866-0241-BBC1-E9BCDE95FD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900AD-85C0-EABE-004B-79E53AAAD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91BB2-E05B-D27C-B395-8342C100B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124C4-100B-F02C-19AA-DB03D46297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886622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7D6B4C-C6DC-2C87-C4B8-8D1CCFB27BB9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40FE93B-DF16-D94D-AF44-A743162DB79B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E304EB2-BACD-2147-AD20-C378D4E1637A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1B1B966-E4DC-B042-A992-5DF204AFB04D}"/>
                  </a:ext>
                </a:extLst>
              </p:cNvPr>
              <p:cNvCxnSpPr>
                <a:cxnSpLocks/>
                <a:stCxn id="163" idx="6"/>
                <a:endCxn id="197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397A8F2-336F-F84F-A617-A69F50C5A54D}"/>
                  </a:ext>
                </a:extLst>
              </p:cNvPr>
              <p:cNvCxnSpPr>
                <a:cxnSpLocks/>
                <a:stCxn id="164" idx="2"/>
                <a:endCxn id="197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E7A6AE7-A342-DB49-AFE5-D3D3923B9EAF}"/>
                  </a:ext>
                </a:extLst>
              </p:cNvPr>
              <p:cNvCxnSpPr>
                <a:cxnSpLocks/>
                <a:stCxn id="169" idx="0"/>
                <a:endCxn id="197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9683FA63-2651-EE46-8FEF-44CD278C589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C194B86-317C-1A41-8263-C03C96A37C19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05DE6A-41FD-4E46-BF86-E35AC49915EA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2FBD74EF-5AAC-4E43-997F-5210C4437BA8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9" name="TextBox 198">
                      <a:extLst>
                        <a:ext uri="{FF2B5EF4-FFF2-40B4-BE49-F238E27FC236}">
                          <a16:creationId xmlns:a16="http://schemas.microsoft.com/office/drawing/2014/main" id="{AE0DB10C-3EBC-8E44-849A-188EE615C4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D2FDB931-B549-D145-B30B-D6A668E004F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C9573EB5-F960-8A4C-B41B-4E591164B5BC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94B052F4-FF2B-8945-AC16-05CA90C7BB4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A6D827CF-F811-7C41-AEC6-C469F44764CD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7211AD89-686C-134E-BD26-6405BB04BD85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C04556B6-40CC-2D47-8D0C-D46EDE08E237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6F1C6BA-DDFE-764E-BBF9-30F6F12E9143}"/>
                </a:ext>
              </a:extLst>
            </p:cNvPr>
            <p:cNvCxnSpPr>
              <a:cxnSpLocks/>
              <a:stCxn id="168" idx="6"/>
              <a:endCxn id="189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5210436-9D77-F84B-B24E-FFDE654B1C36}"/>
                </a:ext>
              </a:extLst>
            </p:cNvPr>
            <p:cNvCxnSpPr>
              <a:cxnSpLocks/>
              <a:stCxn id="169" idx="4"/>
              <a:endCxn id="189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C1BAC860-548F-BB4A-A92A-40C1B6819E43}"/>
                </a:ext>
              </a:extLst>
            </p:cNvPr>
            <p:cNvCxnSpPr>
              <a:cxnSpLocks/>
              <a:stCxn id="167" idx="0"/>
              <a:endCxn id="189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2A3EC7B-72D4-D04F-A477-1B17E4EE74C5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6D2C7F7-39C9-8247-ABDD-B2A115D585D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51F3A2AD-4567-C24A-9343-B9C46ADA373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15E03841-4DB3-9A48-A4BC-FB47EDC1A32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D4D191FC-C1C5-4A44-AE27-F217D55F0F5B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F272047-F927-0A41-A715-FEA795677954}"/>
                </a:ext>
              </a:extLst>
            </p:cNvPr>
            <p:cNvCxnSpPr>
              <a:cxnSpLocks/>
              <a:stCxn id="169" idx="4"/>
              <a:endCxn id="185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83F48E4-CEEA-B84C-AC22-B700A83D55D6}"/>
                </a:ext>
              </a:extLst>
            </p:cNvPr>
            <p:cNvCxnSpPr>
              <a:cxnSpLocks/>
              <a:stCxn id="170" idx="2"/>
              <a:endCxn id="185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65B3EAA-93A7-874A-B49E-083A4CAE0901}"/>
                </a:ext>
              </a:extLst>
            </p:cNvPr>
            <p:cNvCxnSpPr>
              <a:cxnSpLocks/>
              <a:stCxn id="167" idx="0"/>
              <a:endCxn id="185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C86A783-0212-5E40-B8E1-483151FD8E5A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DB698ED-2961-3247-A5B1-B2312E9D6EC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B051063-CD5B-F84F-AD89-67654CDA9CFF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F439ABE5-1559-1545-96E6-9C52582B253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1D5DD726-B03E-844A-B815-FB4A59C50BA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0C40C9F-ABFE-6B49-BD08-BE705EA9485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DCF2574-1FC2-E249-AEFD-8E5593A74892}"/>
                  </a:ext>
                </a:extLst>
              </p:cNvPr>
              <p:cNvCxnSpPr>
                <a:cxnSpLocks/>
                <a:stCxn id="169" idx="6"/>
                <a:endCxn id="182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94C8BAB-2736-AB4A-A69B-6093CE64B614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ECA2CE9F-A15F-0E4A-952D-C3550A71EF6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3" name="TextBox 182">
                      <a:extLst>
                        <a:ext uri="{FF2B5EF4-FFF2-40B4-BE49-F238E27FC236}">
                          <a16:creationId xmlns:a16="http://schemas.microsoft.com/office/drawing/2014/main" id="{A9523585-9B95-A44B-9C9F-BD354E9679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Root: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 no logical variable for a DPG</a:t>
                </a:r>
              </a:p>
              <a:p>
                <a:r>
                  <a:rPr lang="en-GB" dirty="0"/>
                  <a:t>Partition based on, e.g.,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GB" b="0" dirty="0"/>
              </a:p>
              <a:p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logical variable for DPG </a:t>
                </a:r>
              </a:p>
              <a:p>
                <a:pPr lvl="1"/>
                <a:r>
                  <a:rPr lang="en-GB" dirty="0"/>
                  <a:t>Partition based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logical variables and only one parfactor left</a:t>
                </a:r>
              </a:p>
              <a:p>
                <a:pPr lvl="1"/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No logical variables and only one parfactor left</a:t>
                </a:r>
              </a:p>
              <a:p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logical variables and only one parfactor left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9"/>
                <a:stretch>
                  <a:fillRect l="-1486" t="-1934" b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3F5AACB-1420-E342-B5C7-5753AC441EC5}"/>
              </a:ext>
            </a:extLst>
          </p:cNvPr>
          <p:cNvGrpSpPr/>
          <p:nvPr/>
        </p:nvGrpSpPr>
        <p:grpSpPr>
          <a:xfrm>
            <a:off x="11347956" y="1690481"/>
            <a:ext cx="193836" cy="215444"/>
            <a:chOff x="8359801" y="2137411"/>
            <a:chExt cx="193836" cy="2154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AC5E7E-A002-D94F-BE99-FAD21818D128}"/>
                </a:ext>
              </a:extLst>
            </p:cNvPr>
            <p:cNvSpPr/>
            <p:nvPr/>
          </p:nvSpPr>
          <p:spPr>
            <a:xfrm>
              <a:off x="8383776" y="2177702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/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blipFill>
                  <a:blip r:embed="rId30"/>
                  <a:stretch>
                    <a:fillRect l="-5882" r="-58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3FC35-EA93-5B4B-B79F-D46C85181252}"/>
              </a:ext>
            </a:extLst>
          </p:cNvPr>
          <p:cNvGrpSpPr/>
          <p:nvPr/>
        </p:nvGrpSpPr>
        <p:grpSpPr>
          <a:xfrm>
            <a:off x="11164396" y="1688731"/>
            <a:ext cx="143125" cy="215444"/>
            <a:chOff x="8366651" y="2137411"/>
            <a:chExt cx="143125" cy="21544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9A44C8F-6191-A546-AB68-FA27B0886F8B}"/>
                </a:ext>
              </a:extLst>
            </p:cNvPr>
            <p:cNvSpPr/>
            <p:nvPr/>
          </p:nvSpPr>
          <p:spPr>
            <a:xfrm>
              <a:off x="838377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1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38C06B5-F005-0E49-8E0E-01BED3D7837D}"/>
              </a:ext>
            </a:extLst>
          </p:cNvPr>
          <p:cNvGrpSpPr/>
          <p:nvPr/>
        </p:nvGrpSpPr>
        <p:grpSpPr>
          <a:xfrm>
            <a:off x="9958671" y="2134736"/>
            <a:ext cx="141705" cy="215444"/>
            <a:chOff x="8366651" y="2137411"/>
            <a:chExt cx="141705" cy="215444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778BEB3-6DBB-A04E-A0D4-B52DC27281ED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2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3F5DBD4-D258-E344-8923-7D65EB563F14}"/>
              </a:ext>
            </a:extLst>
          </p:cNvPr>
          <p:cNvGrpSpPr/>
          <p:nvPr/>
        </p:nvGrpSpPr>
        <p:grpSpPr>
          <a:xfrm>
            <a:off x="8959639" y="1688688"/>
            <a:ext cx="141705" cy="215444"/>
            <a:chOff x="8366651" y="2137411"/>
            <a:chExt cx="141705" cy="21544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46F5431-7CB7-1440-B71B-00903C2F8FB5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F83FCF3-BC1C-5240-8DD0-AA523880F890}"/>
              </a:ext>
            </a:extLst>
          </p:cNvPr>
          <p:cNvGrpSpPr/>
          <p:nvPr/>
        </p:nvGrpSpPr>
        <p:grpSpPr>
          <a:xfrm>
            <a:off x="8826038" y="790226"/>
            <a:ext cx="149976" cy="215444"/>
            <a:chOff x="8366651" y="2137411"/>
            <a:chExt cx="149976" cy="21544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C77116D-853A-4043-A20E-F717385557A2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blipFill>
                  <a:blip r:embed="rId34"/>
                  <a:stretch>
                    <a:fillRect l="-33333" r="-25000"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054D16-74E3-C641-A858-CFBAD88C0807}"/>
              </a:ext>
            </a:extLst>
          </p:cNvPr>
          <p:cNvGrpSpPr/>
          <p:nvPr/>
        </p:nvGrpSpPr>
        <p:grpSpPr>
          <a:xfrm>
            <a:off x="11078637" y="784411"/>
            <a:ext cx="108000" cy="215444"/>
            <a:chOff x="8383776" y="2137411"/>
            <a:chExt cx="108000" cy="21544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5E91F-53FA-1949-A010-5412ACC8EB8D}"/>
                </a:ext>
              </a:extLst>
            </p:cNvPr>
            <p:cNvSpPr/>
            <p:nvPr/>
          </p:nvSpPr>
          <p:spPr>
            <a:xfrm>
              <a:off x="8383776" y="2177702"/>
              <a:ext cx="10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/>
                <p:nvPr/>
              </p:nvSpPr>
              <p:spPr>
                <a:xfrm>
                  <a:off x="8387278" y="2137411"/>
                  <a:ext cx="10188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278" y="2137411"/>
                  <a:ext cx="101887" cy="215444"/>
                </a:xfrm>
                <a:prstGeom prst="rect">
                  <a:avLst/>
                </a:prstGeom>
                <a:blipFill>
                  <a:blip r:embed="rId35"/>
                  <a:stretch>
                    <a:fillRect l="-33333" r="-222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06C6498-1BDA-AC47-910C-8F00CEA7A234}"/>
              </a:ext>
            </a:extLst>
          </p:cNvPr>
          <p:cNvSpPr/>
          <p:nvPr/>
        </p:nvSpPr>
        <p:spPr>
          <a:xfrm>
            <a:off x="8256443" y="733040"/>
            <a:ext cx="3154829" cy="4524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CB81F26-727E-634E-A6CF-88BB162F2F07}"/>
              </a:ext>
            </a:extLst>
          </p:cNvPr>
          <p:cNvSpPr/>
          <p:nvPr/>
        </p:nvSpPr>
        <p:spPr>
          <a:xfrm>
            <a:off x="8134269" y="1502548"/>
            <a:ext cx="1727557" cy="58552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8ED59557-F155-804B-B6C4-89196ED9358D}"/>
              </a:ext>
            </a:extLst>
          </p:cNvPr>
          <p:cNvSpPr/>
          <p:nvPr/>
        </p:nvSpPr>
        <p:spPr>
          <a:xfrm>
            <a:off x="9860329" y="1629781"/>
            <a:ext cx="1992181" cy="46070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26095C7-9102-3E40-9F4E-A1BBDF33363F}"/>
              </a:ext>
            </a:extLst>
          </p:cNvPr>
          <p:cNvSpPr/>
          <p:nvPr/>
        </p:nvSpPr>
        <p:spPr>
          <a:xfrm>
            <a:off x="9365355" y="2091418"/>
            <a:ext cx="999928" cy="33504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11D7D80-7E8F-6D4C-9E2F-F10EFBAEACA3}"/>
              </a:ext>
            </a:extLst>
          </p:cNvPr>
          <p:cNvSpPr/>
          <p:nvPr/>
        </p:nvSpPr>
        <p:spPr>
          <a:xfrm>
            <a:off x="10164395" y="1272799"/>
            <a:ext cx="544186" cy="35688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F23D96BD-D79D-A54A-9CEE-36D710851438}"/>
              </a:ext>
            </a:extLst>
          </p:cNvPr>
          <p:cNvSpPr/>
          <p:nvPr/>
        </p:nvSpPr>
        <p:spPr>
          <a:xfrm>
            <a:off x="9856318" y="1509189"/>
            <a:ext cx="152308" cy="12154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67CF90A-0DB2-6F4C-91D4-89B8E747D0EC}"/>
              </a:ext>
            </a:extLst>
          </p:cNvPr>
          <p:cNvSpPr txBox="1"/>
          <p:nvPr/>
        </p:nvSpPr>
        <p:spPr>
          <a:xfrm>
            <a:off x="9950409" y="240674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BB09ED8-7902-3040-B207-DEB3935B5495}"/>
                  </a:ext>
                </a:extLst>
              </p:cNvPr>
              <p:cNvSpPr/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BB09ED8-7902-3040-B207-DEB3935B5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  <a:blipFill>
                <a:blip r:embed="rId5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92E190D-444F-4541-A7D1-FD6E539E2ADD}"/>
              </a:ext>
            </a:extLst>
          </p:cNvPr>
          <p:cNvCxnSpPr>
            <a:cxnSpLocks/>
            <a:stCxn id="153" idx="0"/>
            <a:endCxn id="123" idx="5"/>
          </p:cNvCxnSpPr>
          <p:nvPr/>
        </p:nvCxnSpPr>
        <p:spPr>
          <a:xfrm flipH="1" flipV="1">
            <a:off x="8490339" y="3947076"/>
            <a:ext cx="524137" cy="3497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DC9EBE2-683B-8C45-B02C-417A4A4019B6}"/>
              </a:ext>
            </a:extLst>
          </p:cNvPr>
          <p:cNvCxnSpPr>
            <a:cxnSpLocks/>
            <a:stCxn id="112" idx="0"/>
            <a:endCxn id="125" idx="4"/>
          </p:cNvCxnSpPr>
          <p:nvPr/>
        </p:nvCxnSpPr>
        <p:spPr>
          <a:xfrm flipV="1">
            <a:off x="11304572" y="5202013"/>
            <a:ext cx="1" cy="33488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A76648A-A92A-2C49-8D90-BC9B0E2EFC68}"/>
              </a:ext>
            </a:extLst>
          </p:cNvPr>
          <p:cNvCxnSpPr>
            <a:cxnSpLocks/>
            <a:stCxn id="125" idx="0"/>
            <a:endCxn id="128" idx="4"/>
          </p:cNvCxnSpPr>
          <p:nvPr/>
        </p:nvCxnSpPr>
        <p:spPr>
          <a:xfrm flipH="1" flipV="1">
            <a:off x="11304572" y="4795997"/>
            <a:ext cx="1" cy="33409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428134-877D-C34E-B15C-49FA0A625C8D}"/>
              </a:ext>
            </a:extLst>
          </p:cNvPr>
          <p:cNvCxnSpPr>
            <a:cxnSpLocks/>
            <a:stCxn id="126" idx="0"/>
            <a:endCxn id="122" idx="5"/>
          </p:cNvCxnSpPr>
          <p:nvPr/>
        </p:nvCxnSpPr>
        <p:spPr>
          <a:xfrm flipH="1" flipV="1">
            <a:off x="10203511" y="2703496"/>
            <a:ext cx="1101061" cy="3452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FD57F87-E0D5-5B4F-BE36-E51466ABC75F}"/>
              </a:ext>
            </a:extLst>
          </p:cNvPr>
          <p:cNvCxnSpPr>
            <a:cxnSpLocks/>
            <a:stCxn id="130" idx="0"/>
            <a:endCxn id="122" idx="3"/>
          </p:cNvCxnSpPr>
          <p:nvPr/>
        </p:nvCxnSpPr>
        <p:spPr>
          <a:xfrm flipV="1">
            <a:off x="8464909" y="2703496"/>
            <a:ext cx="1687743" cy="3452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6FE0472-AA23-D64C-9BE0-FC37E13924DA}"/>
                  </a:ext>
                </a:extLst>
              </p:cNvPr>
              <p:cNvSpPr/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6FE0472-AA23-D64C-9BE0-FC37E1392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  <a:blipFill>
                <a:blip r:embed="rId5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CE89AAB-F774-4E45-9B0F-DE7CFDB7BD65}"/>
              </a:ext>
            </a:extLst>
          </p:cNvPr>
          <p:cNvCxnSpPr>
            <a:cxnSpLocks/>
            <a:stCxn id="119" idx="0"/>
            <a:endCxn id="122" idx="4"/>
          </p:cNvCxnSpPr>
          <p:nvPr/>
        </p:nvCxnSpPr>
        <p:spPr>
          <a:xfrm flipV="1">
            <a:off x="10161019" y="2714029"/>
            <a:ext cx="17063" cy="2822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86258C08-9999-3045-9351-972979B0D84F}"/>
              </a:ext>
            </a:extLst>
          </p:cNvPr>
          <p:cNvSpPr/>
          <p:nvPr/>
        </p:nvSpPr>
        <p:spPr>
          <a:xfrm>
            <a:off x="10142119" y="264210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EC39F7B-B414-E84B-ADC0-562CF01B8414}"/>
              </a:ext>
            </a:extLst>
          </p:cNvPr>
          <p:cNvSpPr/>
          <p:nvPr/>
        </p:nvSpPr>
        <p:spPr>
          <a:xfrm>
            <a:off x="8428947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64479A6-747F-0D41-B2FF-013A15611A84}"/>
              </a:ext>
            </a:extLst>
          </p:cNvPr>
          <p:cNvSpPr/>
          <p:nvPr/>
        </p:nvSpPr>
        <p:spPr>
          <a:xfrm>
            <a:off x="11268610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B07814A-450F-EE4B-8BBF-FE001560D826}"/>
              </a:ext>
            </a:extLst>
          </p:cNvPr>
          <p:cNvSpPr/>
          <p:nvPr/>
        </p:nvSpPr>
        <p:spPr>
          <a:xfrm>
            <a:off x="11268610" y="513008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9DDFD94-5455-DB48-BE9E-6003883E61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9DDFD94-5455-DB48-BE9E-6003883E6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blipFill>
                <a:blip r:embed="rId52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0CB82AD-BB42-4C4D-8D0A-D776FF50B161}"/>
                  </a:ext>
                </a:extLst>
              </p:cNvPr>
              <p:cNvSpPr/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0CB82AD-BB42-4C4D-8D0A-D776FF50B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073FB4B-D632-524B-89D8-11C16423E0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073FB4B-D632-524B-89D8-11C16423E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blipFill>
                <a:blip r:embed="rId5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6FA8173-48F1-BB40-81EE-43E222F470D2}"/>
                  </a:ext>
                </a:extLst>
              </p:cNvPr>
              <p:cNvSpPr/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6FA8173-48F1-BB40-81EE-43E222F47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BC32E3E-E59F-9946-963A-EB815446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BC32E3E-E59F-9946-963A-EB8154462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blipFill>
                <a:blip r:embed="rId5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4D82F6A-C03D-B740-A4D9-F51A1103EAC1}"/>
                  </a:ext>
                </a:extLst>
              </p:cNvPr>
              <p:cNvSpPr/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4D82F6A-C03D-B740-A4D9-F51A1103E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0C30184-AB32-3341-AF88-26E247EC35E6}"/>
              </a:ext>
            </a:extLst>
          </p:cNvPr>
          <p:cNvCxnSpPr>
            <a:cxnSpLocks/>
            <a:stCxn id="145" idx="0"/>
            <a:endCxn id="123" idx="3"/>
          </p:cNvCxnSpPr>
          <p:nvPr/>
        </p:nvCxnSpPr>
        <p:spPr>
          <a:xfrm flipV="1">
            <a:off x="7899515" y="3947076"/>
            <a:ext cx="539965" cy="56582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585B82B-C330-7344-A21E-858BF71385F5}"/>
              </a:ext>
            </a:extLst>
          </p:cNvPr>
          <p:cNvCxnSpPr>
            <a:cxnSpLocks/>
            <a:stCxn id="123" idx="0"/>
            <a:endCxn id="130" idx="4"/>
          </p:cNvCxnSpPr>
          <p:nvPr/>
        </p:nvCxnSpPr>
        <p:spPr>
          <a:xfrm flipH="1" flipV="1">
            <a:off x="8464909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D03C28E-E28A-CB46-ACA2-CCCF996C186F}"/>
                  </a:ext>
                </a:extLst>
              </p:cNvPr>
              <p:cNvSpPr/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D03C28E-E28A-CB46-ACA2-CCCF996C1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E76895A-271A-F340-85D8-2A72219B82CA}"/>
              </a:ext>
            </a:extLst>
          </p:cNvPr>
          <p:cNvCxnSpPr>
            <a:cxnSpLocks/>
            <a:stCxn id="128" idx="0"/>
            <a:endCxn id="124" idx="4"/>
          </p:cNvCxnSpPr>
          <p:nvPr/>
        </p:nvCxnSpPr>
        <p:spPr>
          <a:xfrm flipV="1">
            <a:off x="11304572" y="3957609"/>
            <a:ext cx="1" cy="33438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EFE173-B46D-A541-A596-4788866B4907}"/>
              </a:ext>
            </a:extLst>
          </p:cNvPr>
          <p:cNvCxnSpPr>
            <a:cxnSpLocks/>
            <a:stCxn id="124" idx="0"/>
            <a:endCxn id="126" idx="4"/>
          </p:cNvCxnSpPr>
          <p:nvPr/>
        </p:nvCxnSpPr>
        <p:spPr>
          <a:xfrm flipH="1" flipV="1">
            <a:off x="11304572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A1B0B660-553F-0848-AC17-55EAE19C2D48}"/>
                  </a:ext>
                </a:extLst>
              </p:cNvPr>
              <p:cNvSpPr/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A1B0B660-553F-0848-AC17-55EAE19C2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3E44AA3-0FC1-554B-AF4C-4D1318E6A07D}"/>
                  </a:ext>
                </a:extLst>
              </p:cNvPr>
              <p:cNvSpPr/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3E44AA3-0FC1-554B-AF4C-4D1318E6A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DE3C0BF-C82D-5F40-A45D-A9971679924E}"/>
                  </a:ext>
                </a:extLst>
              </p:cNvPr>
              <p:cNvSpPr/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DE3C0BF-C82D-5F40-A45D-A99716799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  <a:blipFill>
                <a:blip r:embed="rId6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31C7D57-9415-2C40-AA47-E4343265021C}"/>
              </a:ext>
            </a:extLst>
          </p:cNvPr>
          <p:cNvCxnSpPr>
            <a:cxnSpLocks/>
            <a:stCxn id="143" idx="0"/>
            <a:endCxn id="145" idx="4"/>
          </p:cNvCxnSpPr>
          <p:nvPr/>
        </p:nvCxnSpPr>
        <p:spPr>
          <a:xfrm flipV="1">
            <a:off x="7893208" y="4584824"/>
            <a:ext cx="6307" cy="95207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2F008755-D563-9741-AB27-5E0EC97D87A8}"/>
              </a:ext>
            </a:extLst>
          </p:cNvPr>
          <p:cNvSpPr/>
          <p:nvPr/>
        </p:nvSpPr>
        <p:spPr>
          <a:xfrm>
            <a:off x="7863552" y="451289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A26D875-B8BF-AF47-879A-0E2328162A00}"/>
                  </a:ext>
                </a:extLst>
              </p:cNvPr>
              <p:cNvSpPr/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A26D875-B8BF-AF47-879A-0E2328162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  <a:blipFill>
                <a:blip r:embed="rId6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81C1ED9-A3E7-2C4C-93A3-2C2BD711D0AF}"/>
              </a:ext>
            </a:extLst>
          </p:cNvPr>
          <p:cNvCxnSpPr>
            <a:cxnSpLocks/>
            <a:stCxn id="148" idx="0"/>
            <a:endCxn id="152" idx="4"/>
          </p:cNvCxnSpPr>
          <p:nvPr/>
        </p:nvCxnSpPr>
        <p:spPr>
          <a:xfrm flipV="1">
            <a:off x="9014476" y="5205304"/>
            <a:ext cx="1" cy="33494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94F65FF-74CA-994C-A03A-70C8E9CB183B}"/>
              </a:ext>
            </a:extLst>
          </p:cNvPr>
          <p:cNvCxnSpPr>
            <a:cxnSpLocks/>
            <a:stCxn id="152" idx="0"/>
            <a:endCxn id="153" idx="4"/>
          </p:cNvCxnSpPr>
          <p:nvPr/>
        </p:nvCxnSpPr>
        <p:spPr>
          <a:xfrm flipH="1" flipV="1">
            <a:off x="9014476" y="4800861"/>
            <a:ext cx="1" cy="33251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4ED934D5-ED95-7147-B6D3-ABFD6E8A5683}"/>
              </a:ext>
            </a:extLst>
          </p:cNvPr>
          <p:cNvSpPr/>
          <p:nvPr/>
        </p:nvSpPr>
        <p:spPr>
          <a:xfrm>
            <a:off x="8978514" y="513337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B55D0C4-01D8-FC46-8CAE-85D20476A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B55D0C4-01D8-FC46-8CAE-85D20476A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blipFill>
                <a:blip r:embed="rId63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ADFAC71-1468-9C4A-B9DC-F5E4359688C8}"/>
                  </a:ext>
                </a:extLst>
              </p:cNvPr>
              <p:cNvSpPr/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ADFAC71-1468-9C4A-B9DC-F5E435968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CAC4CEA-D213-BB48-A178-A27177BF7B73}"/>
                  </a:ext>
                </a:extLst>
              </p:cNvPr>
              <p:cNvSpPr/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CAC4CEA-D213-BB48-A178-A27177BF7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26639-012C-6F68-BC23-3ADDBF44A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0247F-DEE5-49CD-7F18-35641FC83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9A71A9-7BC0-C23D-7FE3-DEC15331B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669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19" grpId="1" animBg="1"/>
      <p:bldP spid="220" grpId="0" animBg="1"/>
      <p:bldP spid="221" grpId="0" animBg="1"/>
      <p:bldP spid="221" grpId="1" animBg="1"/>
      <p:bldP spid="221" grpId="2" animBg="1"/>
      <p:bldP spid="222" grpId="0" animBg="1"/>
      <p:bldP spid="290" grpId="0" animBg="1"/>
      <p:bldP spid="291" grpId="0" animBg="1"/>
      <p:bldP spid="291" grpId="1" animBg="1"/>
      <p:bldP spid="291" grpId="2" animBg="1"/>
      <p:bldP spid="112" grpId="0"/>
      <p:bldP spid="119" grpId="0"/>
      <p:bldP spid="123" grpId="0" animBg="1"/>
      <p:bldP spid="124" grpId="0" animBg="1"/>
      <p:bldP spid="125" grpId="0" animBg="1"/>
      <p:bldP spid="126" grpId="0" animBg="1"/>
      <p:bldP spid="127" grpId="0"/>
      <p:bldP spid="128" grpId="0" animBg="1"/>
      <p:bldP spid="129" grpId="0"/>
      <p:bldP spid="130" grpId="0" animBg="1"/>
      <p:bldP spid="135" grpId="0"/>
      <p:bldP spid="138" grpId="0"/>
      <p:bldP spid="141" grpId="0"/>
      <p:bldP spid="142" grpId="0"/>
      <p:bldP spid="143" grpId="0"/>
      <p:bldP spid="145" grpId="0" animBg="1"/>
      <p:bldP spid="148" grpId="0"/>
      <p:bldP spid="152" grpId="0" animBg="1"/>
      <p:bldP spid="153" grpId="0" animBg="1"/>
      <p:bldP spid="156" grpId="0"/>
      <p:bldP spid="15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824729-53BC-878D-8232-AA40090C42A4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986879" cy="458426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/>
                  <a:t>An FO dtree has three node types</a:t>
                </a:r>
              </a:p>
              <a:p>
                <a:pPr lvl="1"/>
                <a:r>
                  <a:rPr lang="en-GB" dirty="0"/>
                  <a:t>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b="0" dirty="0"/>
                  <a:t>Represents a DPG (top-down)</a:t>
                </a:r>
              </a:p>
              <a:p>
                <a:pPr lvl="2"/>
                <a:r>
                  <a:rPr lang="en-GB" dirty="0"/>
                  <a:t>Given by a 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 logical variable,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a representative constant,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</a:t>
                </a:r>
              </a:p>
              <a:p>
                <a:pPr lvl="3"/>
                <a:r>
                  <a:rPr lang="en-GB" dirty="0"/>
                  <a:t>In this lecture: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=⊤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Denoted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in graphical representation of the tree</a:t>
                </a:r>
              </a:p>
              <a:p>
                <a:pPr lvl="1"/>
                <a:r>
                  <a:rPr lang="en-GB" dirty="0"/>
                  <a:t>VE node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Represents a partitioning</a:t>
                </a:r>
              </a:p>
              <a:p>
                <a:pPr lvl="2"/>
                <a:r>
                  <a:rPr lang="en-GB" dirty="0"/>
                  <a:t>All inner nodes that are not DPG nodes</a:t>
                </a:r>
              </a:p>
              <a:p>
                <a:pPr lvl="1"/>
                <a:r>
                  <a:rPr lang="en-GB" dirty="0"/>
                  <a:t>Leaf node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Contains a parfactor, grounded with representative constants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986879" cy="4584266"/>
              </a:xfrm>
              <a:blipFill>
                <a:blip r:embed="rId2"/>
                <a:stretch>
                  <a:fillRect l="-2355" t="-2486" r="-126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617901-17C3-6441-A664-9A30C8609B77}"/>
              </a:ext>
            </a:extLst>
          </p:cNvPr>
          <p:cNvGrpSpPr/>
          <p:nvPr/>
        </p:nvGrpSpPr>
        <p:grpSpPr>
          <a:xfrm>
            <a:off x="7654168" y="2406746"/>
            <a:ext cx="4214562" cy="3502517"/>
            <a:chOff x="7654168" y="2406746"/>
            <a:chExt cx="4214562" cy="350251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8B185BE-9344-364B-923B-D68F087C321D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EEAFDDD-7DA2-044F-BC1F-418312A16A04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5FBCCB1-E122-6D4E-B043-3734E22FEA70}"/>
                </a:ext>
              </a:extLst>
            </p:cNvPr>
            <p:cNvCxnSpPr>
              <a:cxnSpLocks/>
              <a:stCxn id="135" idx="0"/>
              <a:endCxn id="112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682890-E5D8-6E4E-921B-D200ABEAE21A}"/>
                </a:ext>
              </a:extLst>
            </p:cNvPr>
            <p:cNvCxnSpPr>
              <a:cxnSpLocks/>
              <a:stCxn id="103" idx="0"/>
              <a:endCxn id="114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A0A8CC1-CF77-1041-9F01-1F913FEDACF5}"/>
                </a:ext>
              </a:extLst>
            </p:cNvPr>
            <p:cNvCxnSpPr>
              <a:cxnSpLocks/>
              <a:stCxn id="114" idx="0"/>
              <a:endCxn id="117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CAABE3-0ABB-E64D-8717-3368B8DDD1A6}"/>
                </a:ext>
              </a:extLst>
            </p:cNvPr>
            <p:cNvCxnSpPr>
              <a:cxnSpLocks/>
              <a:stCxn id="115" idx="0"/>
              <a:endCxn id="111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1051925-04FA-C54B-8750-D206A38603E0}"/>
                </a:ext>
              </a:extLst>
            </p:cNvPr>
            <p:cNvCxnSpPr>
              <a:cxnSpLocks/>
              <a:stCxn id="119" idx="0"/>
              <a:endCxn id="111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4DB5F65-4384-3648-9CF9-DAA004FA0AB7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F92C60A-7E01-D541-B2E6-56E41131E035}"/>
                </a:ext>
              </a:extLst>
            </p:cNvPr>
            <p:cNvCxnSpPr>
              <a:cxnSpLocks/>
              <a:stCxn id="109" idx="0"/>
              <a:endCxn id="111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013B79F-07EB-8F46-A782-452F12E96B82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C288955-ADE0-7F4A-B134-2BC700D9D982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FF6253C-DFB1-6445-9BFB-F9E90BF530BC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6DC4453-C396-104D-A170-FAE1A7BD85AC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23CA959-96EF-4748-987A-73EA3AA0B83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7817015-E04F-5F4A-90A2-F207B98159E5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6E62006-7893-A642-BA44-F99E0D2536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49D4FBC-C641-524D-954F-727A75C4F363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CD279A3-3794-8F4A-A795-5FE97915CB3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6123DE8-E672-4647-A7DC-2D56AEA30DD0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52B1557-22AB-2945-8CA6-6C8A62D15D50}"/>
                </a:ext>
              </a:extLst>
            </p:cNvPr>
            <p:cNvCxnSpPr>
              <a:cxnSpLocks/>
              <a:stCxn id="130" idx="0"/>
              <a:endCxn id="112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93B9E55-2858-7F41-BFAE-6E8C8C6EBB09}"/>
                </a:ext>
              </a:extLst>
            </p:cNvPr>
            <p:cNvCxnSpPr>
              <a:cxnSpLocks/>
              <a:stCxn id="112" idx="0"/>
              <a:endCxn id="119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1600C25-A8D2-C64C-BE4E-F72EC5211166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7F4C4A-8716-D849-A019-A72762E47657}"/>
                </a:ext>
              </a:extLst>
            </p:cNvPr>
            <p:cNvCxnSpPr>
              <a:cxnSpLocks/>
              <a:stCxn id="117" idx="0"/>
              <a:endCxn id="113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CC29D7D-FDE8-7741-9EFC-1327222D227E}"/>
                </a:ext>
              </a:extLst>
            </p:cNvPr>
            <p:cNvCxnSpPr>
              <a:cxnSpLocks/>
              <a:stCxn id="113" idx="0"/>
              <a:endCxn id="115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7CC0CD1-EB73-B94E-A4B7-E7FF417172A1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CB8292B9-DFC8-B242-ADBA-5311C4104DEF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57D570B-211C-5940-A637-C2923360F387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88C6905-D936-FA49-B881-33A4F61EA502}"/>
                </a:ext>
              </a:extLst>
            </p:cNvPr>
            <p:cNvCxnSpPr>
              <a:cxnSpLocks/>
              <a:stCxn id="128" idx="0"/>
              <a:endCxn id="13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906B276-1432-F04E-907E-292BCB28C307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3F3C39F-1EFB-6D44-909F-B4690ACF495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A8707C3-46BC-1A44-B157-BC2A7CF23574}"/>
                </a:ext>
              </a:extLst>
            </p:cNvPr>
            <p:cNvCxnSpPr>
              <a:cxnSpLocks/>
              <a:stCxn id="131" idx="0"/>
              <a:endCxn id="13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127B0E3-4183-5843-96C8-5E325C1E44CF}"/>
                </a:ext>
              </a:extLst>
            </p:cNvPr>
            <p:cNvCxnSpPr>
              <a:cxnSpLocks/>
              <a:stCxn id="134" idx="0"/>
              <a:endCxn id="13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28E8409-73F0-3C45-8B65-34E6E66577D2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B0CB471-1844-3A46-9CDC-A9A453B6709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F2F5901-6B13-EE4B-AF38-BEE5B2EBC180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0314743-8CC1-D345-B101-CBB504711B2B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14AE18-A843-8A45-9B9D-EB42051D30F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BAA2D8C-924D-8D45-93E0-358C31560C50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6CD0742-749F-2741-8479-A59B2CE18891}"/>
                  </a:ext>
                </a:extLst>
              </p:cNvPr>
              <p:cNvCxnSpPr>
                <a:cxnSpLocks/>
                <a:stCxn id="140" idx="6"/>
                <a:endCxn id="17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A1CCCC1-9B5D-6240-83F8-CE0F2B381602}"/>
                  </a:ext>
                </a:extLst>
              </p:cNvPr>
              <p:cNvCxnSpPr>
                <a:cxnSpLocks/>
                <a:stCxn id="141" idx="2"/>
                <a:endCxn id="17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F34ADFC-C8C4-A24D-8546-E7F0E2FFCEE6}"/>
                  </a:ext>
                </a:extLst>
              </p:cNvPr>
              <p:cNvCxnSpPr>
                <a:cxnSpLocks/>
                <a:stCxn id="144" idx="0"/>
                <a:endCxn id="17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0E06DCA5-52BA-F947-8981-3AEEBAF456AF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A29AC89C-C023-794F-B01A-2ED29BF4CC40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BAD49097-739B-984C-B979-5829ECAFE330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012D4363-81CA-2D4F-B8D1-2C2C1F0D46F8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5B20152E-E5D0-7745-990D-4DEF38D163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1488A627-0BDF-0E43-8CC1-BF24C431738C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0BBA1CDF-8379-E74C-94C2-DBED0D01F0DE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593FEEC3-8523-3445-90FF-D5FABB1E3BD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1583A7C-2565-8141-8DC8-189B0FABF98E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A104B12-4981-6943-89FA-63429FDA128C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707CFA9A-2624-0E4E-A1EB-5832C8221E0D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67B1D5F-81E5-3B4A-80C6-4A785C5486D9}"/>
                </a:ext>
              </a:extLst>
            </p:cNvPr>
            <p:cNvCxnSpPr>
              <a:cxnSpLocks/>
              <a:stCxn id="143" idx="6"/>
              <a:endCxn id="16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3165DBE-9BB3-044E-9631-7282335714E9}"/>
                </a:ext>
              </a:extLst>
            </p:cNvPr>
            <p:cNvCxnSpPr>
              <a:cxnSpLocks/>
              <a:stCxn id="144" idx="4"/>
              <a:endCxn id="16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6C66126-2CA0-314D-9E29-A70FAAB32761}"/>
                </a:ext>
              </a:extLst>
            </p:cNvPr>
            <p:cNvCxnSpPr>
              <a:cxnSpLocks/>
              <a:stCxn id="142" idx="0"/>
              <a:endCxn id="16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44E262A-0EF9-034E-AD21-3D5DEB735912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6DAA497-5696-2247-8D1F-6C5261C2146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0595056-2560-D842-B3C2-D30DCB8A04D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D4900C4-925F-B942-A3C4-70A120F56C8F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1CB5FE92-7B56-6D4B-813D-382E6E02E4F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221F666-995A-B74B-ADD9-84363659F3D9}"/>
                </a:ext>
              </a:extLst>
            </p:cNvPr>
            <p:cNvCxnSpPr>
              <a:cxnSpLocks/>
              <a:stCxn id="144" idx="4"/>
              <a:endCxn id="16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917A671-E237-C64D-8EA2-F8096B4AA703}"/>
                </a:ext>
              </a:extLst>
            </p:cNvPr>
            <p:cNvCxnSpPr>
              <a:cxnSpLocks/>
              <a:stCxn id="145" idx="2"/>
              <a:endCxn id="16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D0B063B-D46B-8E43-8230-464812C21D51}"/>
                </a:ext>
              </a:extLst>
            </p:cNvPr>
            <p:cNvCxnSpPr>
              <a:cxnSpLocks/>
              <a:stCxn id="142" idx="0"/>
              <a:endCxn id="16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F4E2EFA-4FBE-084A-9B36-72E0E1AB3F5D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46463BA-1A2A-3C43-91D4-617E8D0397A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947B409-F1F9-B746-9535-5938BBC282A5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3C3F179-F52C-6C43-BD4C-8A0BFE3972F0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8F5329EE-72A4-8045-9AC2-7CF6D8ACF3B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16AB283-5837-2D49-8B81-B7942D068163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3D64FF1-C03A-6544-8AC9-9E8DAA127DF0}"/>
                  </a:ext>
                </a:extLst>
              </p:cNvPr>
              <p:cNvCxnSpPr>
                <a:cxnSpLocks/>
                <a:stCxn id="144" idx="6"/>
                <a:endCxn id="15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2CC4C580-3602-7B46-AC71-A8CB191A1B4D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B185938-8616-9041-A8E3-2D737062C43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98ED4F80-331C-5F45-A079-F879BF91C6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6756F-314D-274E-47E1-04B3BC564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E3FE-92F9-A672-738A-CE78F31D15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DC929-D5C2-4754-2BCE-C7AC7C296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1105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99909D-9AAE-013A-B5D6-AA11DD0385B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627908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be the sets of all DPG, VE, leaf nodes each</a:t>
                </a:r>
              </a:p>
              <a:p>
                <a:r>
                  <a:rPr lang="en-GB" dirty="0"/>
                  <a:t>Then, an FO dtree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b="0" dirty="0"/>
                  <a:t> where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𝐷𝑃𝐺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𝐷𝑃𝐺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𝐿𝑒𝑎𝑓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VE can follow DPG / VE nodes, DPG / leaf can follow VE nodes</a:t>
                </a:r>
              </a:p>
              <a:p>
                <a:pPr lvl="1"/>
                <a:r>
                  <a:rPr lang="en-GB" dirty="0"/>
                  <a:t>Each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has a child VE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whose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is a representative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Each leaf with representative constant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its parfactor descends from exactly one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Each leaf descending from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has representative constant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its parfactor</a:t>
                </a:r>
              </a:p>
              <a:p>
                <a:pPr lvl="2"/>
                <a:r>
                  <a:rPr lang="en-GB" dirty="0"/>
                  <a:t>Effect: At beginning of construction, one has to partition initial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into one partition of parfactors containing only random variables and one partition of parfactors containing logical variables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7627908" cy="4584266"/>
              </a:xfrm>
              <a:blipFill>
                <a:blip r:embed="rId2"/>
                <a:stretch>
                  <a:fillRect l="-1827" t="-2210" r="-23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A3C69A60-2307-1C4B-8DAE-82A16CC8EC7E}"/>
              </a:ext>
            </a:extLst>
          </p:cNvPr>
          <p:cNvGrpSpPr/>
          <p:nvPr/>
        </p:nvGrpSpPr>
        <p:grpSpPr>
          <a:xfrm>
            <a:off x="7654168" y="2406746"/>
            <a:ext cx="4214562" cy="3502517"/>
            <a:chOff x="7654168" y="2406746"/>
            <a:chExt cx="4214562" cy="350251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661606C-83E8-9844-85F0-F5B3527A2FD3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57602758-FA2C-474F-8C07-568ED478D0AD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2A4B706-2732-7544-860D-D7BE838E2FA1}"/>
                </a:ext>
              </a:extLst>
            </p:cNvPr>
            <p:cNvCxnSpPr>
              <a:cxnSpLocks/>
              <a:stCxn id="133" idx="0"/>
              <a:endCxn id="92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40759AF-2495-EB45-B5F7-D560C9F808E7}"/>
                </a:ext>
              </a:extLst>
            </p:cNvPr>
            <p:cNvCxnSpPr>
              <a:cxnSpLocks/>
              <a:stCxn id="83" idx="0"/>
              <a:endCxn id="94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AEF48A-002E-7E48-94FD-186D83FA5850}"/>
                </a:ext>
              </a:extLst>
            </p:cNvPr>
            <p:cNvCxnSpPr>
              <a:cxnSpLocks/>
              <a:stCxn id="94" idx="0"/>
              <a:endCxn id="97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287E021-8AC1-F245-828D-BEFF982AB031}"/>
                </a:ext>
              </a:extLst>
            </p:cNvPr>
            <p:cNvCxnSpPr>
              <a:cxnSpLocks/>
              <a:stCxn id="95" idx="0"/>
              <a:endCxn id="91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D1ED42B-BEF0-AA4A-9897-01F7396000E2}"/>
                </a:ext>
              </a:extLst>
            </p:cNvPr>
            <p:cNvCxnSpPr>
              <a:cxnSpLocks/>
              <a:stCxn id="99" idx="0"/>
              <a:endCxn id="91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E0107AC-6F3D-8C4C-92EF-5AB58EF6E50A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0CA00B7-B8F9-F442-AB97-338E13B5FB3F}"/>
                </a:ext>
              </a:extLst>
            </p:cNvPr>
            <p:cNvCxnSpPr>
              <a:cxnSpLocks/>
              <a:stCxn id="89" idx="0"/>
              <a:endCxn id="91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74D16DC-9284-CA4D-B2A5-C4F7A2DE07FF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3D142FA-6C40-4845-89B1-A8A6270A436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823BC4E-B55A-AB40-8EE0-8F706BEBE5B3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74B8CE2-2161-AA46-9203-AA094FC7BC57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11B3AA77-4CB8-854C-8B21-6C2FA96BD75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ECC4D54-FD69-8D47-B42A-F5CA324C5B0D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BEFF84A-0392-2E4E-AC34-F17F144EE8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3E3C677-5E62-7748-96E5-CE1DA951EE64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79CAADC-134D-F646-93E7-54A79141D02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AEFBC74-381A-BB44-98F2-F70AA63B6B16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29C13FF-7C94-CD45-BEDC-DFA12B1400A9}"/>
                </a:ext>
              </a:extLst>
            </p:cNvPr>
            <p:cNvCxnSpPr>
              <a:cxnSpLocks/>
              <a:stCxn id="128" idx="0"/>
              <a:endCxn id="92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004BF88-D6EB-BE45-967D-6C2E12EF86D2}"/>
                </a:ext>
              </a:extLst>
            </p:cNvPr>
            <p:cNvCxnSpPr>
              <a:cxnSpLocks/>
              <a:stCxn id="92" idx="0"/>
              <a:endCxn id="99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34C2B5C-7633-3346-9821-14C15F0CD730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405F368-2F76-3D49-980A-F85E5C192AFD}"/>
                </a:ext>
              </a:extLst>
            </p:cNvPr>
            <p:cNvCxnSpPr>
              <a:cxnSpLocks/>
              <a:stCxn id="97" idx="0"/>
              <a:endCxn id="93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D1258A-BFDB-4846-B074-258FE2ADCC4B}"/>
                </a:ext>
              </a:extLst>
            </p:cNvPr>
            <p:cNvCxnSpPr>
              <a:cxnSpLocks/>
              <a:stCxn id="93" idx="0"/>
              <a:endCxn id="95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AD94A6A-E8B8-384D-8817-32F2F30800BF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26FF4FD6-C1DA-014B-86E1-A2278BAEAC9D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228D2069-BAF9-0E4D-81DA-5C56ACD2EE3F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E4D5745-4588-B44B-AEDC-76BC6EF5BA17}"/>
                </a:ext>
              </a:extLst>
            </p:cNvPr>
            <p:cNvCxnSpPr>
              <a:cxnSpLocks/>
              <a:stCxn id="126" idx="0"/>
              <a:endCxn id="12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B4C6A51-67B5-7549-9F6D-E0B5338FC95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8B678B6-1240-0149-93FC-869774C7C7A9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ECCD372-06EF-4540-B52D-EB9DFD9AF6E1}"/>
                </a:ext>
              </a:extLst>
            </p:cNvPr>
            <p:cNvCxnSpPr>
              <a:cxnSpLocks/>
              <a:stCxn id="129" idx="0"/>
              <a:endCxn id="13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DE14617-EEA0-5945-BFBD-BF9494393487}"/>
                </a:ext>
              </a:extLst>
            </p:cNvPr>
            <p:cNvCxnSpPr>
              <a:cxnSpLocks/>
              <a:stCxn id="132" idx="0"/>
              <a:endCxn id="13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8AAD601-C89F-7642-B55B-20BA6786584E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DA20AFE-9155-DF49-9E2B-7800A2C8133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6231689-8D05-7F47-8EB3-62D526F16F4B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CCD0B0E-6E29-E44F-942C-A8CB36444FDF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D709DF3-9BFD-F644-B73C-A2B4B85636D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B7C29A5-BDF0-DE48-BD3D-E92484D7FCD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536455C-7811-C146-A6E3-D102DC10783B}"/>
                  </a:ext>
                </a:extLst>
              </p:cNvPr>
              <p:cNvCxnSpPr>
                <a:cxnSpLocks/>
                <a:stCxn id="140" idx="6"/>
                <a:endCxn id="17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E967CC7-C95D-414C-BE00-1F43D671E2E8}"/>
                  </a:ext>
                </a:extLst>
              </p:cNvPr>
              <p:cNvCxnSpPr>
                <a:cxnSpLocks/>
                <a:stCxn id="141" idx="2"/>
                <a:endCxn id="17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6832E05-B236-734D-870E-59A4F4671DCD}"/>
                  </a:ext>
                </a:extLst>
              </p:cNvPr>
              <p:cNvCxnSpPr>
                <a:cxnSpLocks/>
                <a:stCxn id="144" idx="0"/>
                <a:endCxn id="17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D0DEB59B-3978-3941-A7F2-C36EF8BABCF0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E8AEFB83-2FEA-1F42-A23A-9AE946B2227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29268E6-A605-F842-BC09-A61EB088D28A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8006622-77EE-6A4A-800C-3D9101E32D4D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130C8E6-A8B6-BA4B-8026-16FCE3E609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F1E74D7D-B5BD-994D-A648-5B0156C32598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9C60909-CCA6-4E46-8AA4-79BEB7763D4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1A561751-7EC3-6644-A46F-A32F78A34D0A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4C719BC-A3C3-4B48-A353-868EE0901995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C5C02FD-9864-AD47-9789-203F749CCB7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B2B14AB9-3080-134E-868A-5831F338AE91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A7EDE91-16A3-EF43-8B50-2CBDFF10B438}"/>
                </a:ext>
              </a:extLst>
            </p:cNvPr>
            <p:cNvCxnSpPr>
              <a:cxnSpLocks/>
              <a:stCxn id="143" idx="6"/>
              <a:endCxn id="16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88CBFE7-3E73-E348-AC78-AA24E086E700}"/>
                </a:ext>
              </a:extLst>
            </p:cNvPr>
            <p:cNvCxnSpPr>
              <a:cxnSpLocks/>
              <a:stCxn id="144" idx="4"/>
              <a:endCxn id="16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0DE8378-8C5D-5B48-9145-49B92B0806D0}"/>
                </a:ext>
              </a:extLst>
            </p:cNvPr>
            <p:cNvCxnSpPr>
              <a:cxnSpLocks/>
              <a:stCxn id="142" idx="0"/>
              <a:endCxn id="16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D60AD77-9AD0-4A42-AA41-0B630AD90101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73738D9-2CD3-7942-8316-A12CE305752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A1332F0-B0E5-DE40-9F8C-6AC7F4AFF61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5441747-2EE2-7D4F-87C2-E9B5918C54E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B6C99E5B-696F-0448-B1FE-D33A7F11DF6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B79544B-034E-1645-A870-63D9B221AF6F}"/>
                </a:ext>
              </a:extLst>
            </p:cNvPr>
            <p:cNvCxnSpPr>
              <a:cxnSpLocks/>
              <a:stCxn id="144" idx="4"/>
              <a:endCxn id="16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CDAC641-2691-B549-A8C2-BA02696C80B6}"/>
                </a:ext>
              </a:extLst>
            </p:cNvPr>
            <p:cNvCxnSpPr>
              <a:cxnSpLocks/>
              <a:stCxn id="145" idx="2"/>
              <a:endCxn id="16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7D7D9B5-E523-F84C-9A96-8AD1D2A53DED}"/>
                </a:ext>
              </a:extLst>
            </p:cNvPr>
            <p:cNvCxnSpPr>
              <a:cxnSpLocks/>
              <a:stCxn id="142" idx="0"/>
              <a:endCxn id="16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67F2248-5A52-F948-BF07-C182969CE760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4B66849-A381-3140-98F7-11C0B4058A3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82A8548-A4D6-CC47-A0BE-0131D6D1A86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3798544-C7F2-754B-BE36-D0784D1C3AF9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90097DC7-665A-2E43-A227-3D8EDCB6B55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0DD7D1E-3958-5D46-9A03-7A92E073EB76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F57C35A-056C-DA42-85A8-410DEBC593C6}"/>
                  </a:ext>
                </a:extLst>
              </p:cNvPr>
              <p:cNvCxnSpPr>
                <a:cxnSpLocks/>
                <a:stCxn id="144" idx="6"/>
                <a:endCxn id="15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326A6028-39CD-5C4F-91AC-377BEE8B9246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4428EA51-58D8-E443-A3F4-2F212C694BC5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7E993623-98EE-8341-A5CA-9192A683AC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E045-FE4C-F649-7E7C-C86BC9716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475E-8C1F-C77D-76B7-014C354E8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A9AD-6B45-4EAA-AAD7-9EC5AF2B3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67104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A827B2-597B-8B9A-52F0-AA74F74F876C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FO Dtree Properties (as before)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787086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solidFill>
                      <a:srgbClr val="FFC000"/>
                    </a:solidFill>
                  </a:rPr>
                  <a:t>Cutset</a:t>
                </a:r>
                <a:r>
                  <a:rPr lang="en-GB" dirty="0"/>
                  <a:t>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cutset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Ancestor </a:t>
                </a:r>
                <a:r>
                  <a:rPr lang="en-GB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cutset</a:t>
                </a:r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acutset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⋃"/>
                        <m:supHide m:val="on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Anc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cutset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Definitions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</m:oMath>
                </a14:m>
                <a:r>
                  <a:rPr lang="en-GB" dirty="0"/>
                  <a:t> if DPG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involved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all grounding substitutions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Context</a:t>
                </a:r>
                <a:r>
                  <a:rPr lang="en-GB" dirty="0"/>
                  <a:t>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Cluster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cluster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cutset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)∪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7938" lvl="2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787086" cy="4584266"/>
              </a:xfrm>
              <a:blipFill>
                <a:blip r:embed="rId2"/>
                <a:stretch>
                  <a:fillRect l="-1951" t="-20166" b="-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7435A5D-BCB7-B945-B8BA-B2A580553250}"/>
              </a:ext>
            </a:extLst>
          </p:cNvPr>
          <p:cNvSpPr txBox="1"/>
          <p:nvPr/>
        </p:nvSpPr>
        <p:spPr>
          <a:xfrm>
            <a:off x="9950409" y="240674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91907E-80DE-254C-8C70-44741D7D495E}"/>
                  </a:ext>
                </a:extLst>
              </p:cNvPr>
              <p:cNvSpPr/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91907E-80DE-254C-8C70-44741D7D4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1D3748-DF09-4240-A027-1491DA64704C}"/>
              </a:ext>
            </a:extLst>
          </p:cNvPr>
          <p:cNvCxnSpPr>
            <a:cxnSpLocks/>
            <a:stCxn id="59" idx="0"/>
            <a:endCxn id="18" idx="5"/>
          </p:cNvCxnSpPr>
          <p:nvPr/>
        </p:nvCxnSpPr>
        <p:spPr>
          <a:xfrm flipH="1" flipV="1">
            <a:off x="8490339" y="3947076"/>
            <a:ext cx="524137" cy="3497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ECD8DA-A3F8-924E-A9F9-F5C6A733CF16}"/>
              </a:ext>
            </a:extLst>
          </p:cNvPr>
          <p:cNvCxnSpPr>
            <a:cxnSpLocks/>
            <a:stCxn id="9" idx="0"/>
            <a:endCxn id="20" idx="4"/>
          </p:cNvCxnSpPr>
          <p:nvPr/>
        </p:nvCxnSpPr>
        <p:spPr>
          <a:xfrm flipV="1">
            <a:off x="11304572" y="5202013"/>
            <a:ext cx="1" cy="33488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B52298-0495-7249-B888-633ABC72BCCB}"/>
              </a:ext>
            </a:extLst>
          </p:cNvPr>
          <p:cNvCxnSpPr>
            <a:cxnSpLocks/>
            <a:stCxn id="20" idx="0"/>
            <a:endCxn id="23" idx="4"/>
          </p:cNvCxnSpPr>
          <p:nvPr/>
        </p:nvCxnSpPr>
        <p:spPr>
          <a:xfrm flipH="1" flipV="1">
            <a:off x="11304572" y="4795997"/>
            <a:ext cx="1" cy="33409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70851A-A9DE-B34A-94B9-7A04AE6A35C8}"/>
              </a:ext>
            </a:extLst>
          </p:cNvPr>
          <p:cNvCxnSpPr>
            <a:cxnSpLocks/>
            <a:stCxn id="21" idx="0"/>
            <a:endCxn id="17" idx="5"/>
          </p:cNvCxnSpPr>
          <p:nvPr/>
        </p:nvCxnSpPr>
        <p:spPr>
          <a:xfrm flipH="1" flipV="1">
            <a:off x="10203511" y="2703496"/>
            <a:ext cx="1101061" cy="3452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C07FF5-1080-A745-821F-0A1876D2144A}"/>
              </a:ext>
            </a:extLst>
          </p:cNvPr>
          <p:cNvCxnSpPr>
            <a:cxnSpLocks/>
            <a:stCxn id="25" idx="0"/>
            <a:endCxn id="17" idx="3"/>
          </p:cNvCxnSpPr>
          <p:nvPr/>
        </p:nvCxnSpPr>
        <p:spPr>
          <a:xfrm flipV="1">
            <a:off x="8464909" y="2703496"/>
            <a:ext cx="1687743" cy="3452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914F53-93D4-FA4E-9B21-B183D40368DF}"/>
                  </a:ext>
                </a:extLst>
              </p:cNvPr>
              <p:cNvSpPr/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914F53-93D4-FA4E-9B21-B183D403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ED63B7-BDE2-6842-8036-39D48A0B2854}"/>
              </a:ext>
            </a:extLst>
          </p:cNvPr>
          <p:cNvCxnSpPr>
            <a:cxnSpLocks/>
            <a:stCxn id="15" idx="0"/>
            <a:endCxn id="17" idx="4"/>
          </p:cNvCxnSpPr>
          <p:nvPr/>
        </p:nvCxnSpPr>
        <p:spPr>
          <a:xfrm flipV="1">
            <a:off x="10161019" y="2714029"/>
            <a:ext cx="17063" cy="2822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4CD671B-44CC-3443-AE7C-52093DA70D73}"/>
              </a:ext>
            </a:extLst>
          </p:cNvPr>
          <p:cNvSpPr/>
          <p:nvPr/>
        </p:nvSpPr>
        <p:spPr>
          <a:xfrm>
            <a:off x="10142119" y="264210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F6CC4C-634A-F14F-82B0-D35A12B08945}"/>
              </a:ext>
            </a:extLst>
          </p:cNvPr>
          <p:cNvSpPr/>
          <p:nvPr/>
        </p:nvSpPr>
        <p:spPr>
          <a:xfrm>
            <a:off x="8428947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5DC8C0-940A-0A4A-8A6E-C728F5BF9A48}"/>
              </a:ext>
            </a:extLst>
          </p:cNvPr>
          <p:cNvSpPr/>
          <p:nvPr/>
        </p:nvSpPr>
        <p:spPr>
          <a:xfrm>
            <a:off x="11268610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4DB843-553A-4848-954D-0EFF52813B77}"/>
              </a:ext>
            </a:extLst>
          </p:cNvPr>
          <p:cNvSpPr/>
          <p:nvPr/>
        </p:nvSpPr>
        <p:spPr>
          <a:xfrm>
            <a:off x="11268610" y="513008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19CD92-9E76-D344-A98B-B3ADC012CA3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19CD92-9E76-D344-A98B-B3ADC012C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7E711D6-CB5D-FB40-A224-707EB0ADC99D}"/>
                  </a:ext>
                </a:extLst>
              </p:cNvPr>
              <p:cNvSpPr/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7E711D6-CB5D-FB40-A224-707EB0ADC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18DE-638E-9149-9141-B8D5185521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18DE-638E-9149-9141-B8D518552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701CA3-4319-B349-A6C8-451A02A2F139}"/>
                  </a:ext>
                </a:extLst>
              </p:cNvPr>
              <p:cNvSpPr/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701CA3-4319-B349-A6C8-451A02A2F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CD80C-3098-E047-84B7-119B69B58E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CD80C-3098-E047-84B7-119B69B5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E8B8E3E-3B7B-3B4B-8521-14B4B25D27DC}"/>
                  </a:ext>
                </a:extLst>
              </p:cNvPr>
              <p:cNvSpPr/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E8B8E3E-3B7B-3B4B-8521-14B4B25D2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111308-AFA7-9F42-979B-66BDEBA060AE}"/>
              </a:ext>
            </a:extLst>
          </p:cNvPr>
          <p:cNvCxnSpPr>
            <a:cxnSpLocks/>
            <a:stCxn id="54" idx="0"/>
            <a:endCxn id="18" idx="3"/>
          </p:cNvCxnSpPr>
          <p:nvPr/>
        </p:nvCxnSpPr>
        <p:spPr>
          <a:xfrm flipV="1">
            <a:off x="7899515" y="3947076"/>
            <a:ext cx="539965" cy="56582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2D06D1-0059-354F-9463-749D6EFFA0AC}"/>
              </a:ext>
            </a:extLst>
          </p:cNvPr>
          <p:cNvCxnSpPr>
            <a:cxnSpLocks/>
            <a:stCxn id="18" idx="0"/>
            <a:endCxn id="25" idx="4"/>
          </p:cNvCxnSpPr>
          <p:nvPr/>
        </p:nvCxnSpPr>
        <p:spPr>
          <a:xfrm flipH="1" flipV="1">
            <a:off x="8464909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7C882D-8DDF-724F-8078-DC87AC24F060}"/>
                  </a:ext>
                </a:extLst>
              </p:cNvPr>
              <p:cNvSpPr/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7C882D-8DDF-724F-8078-DC87AC24F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33A454-4F7E-8448-B903-02448A186355}"/>
              </a:ext>
            </a:extLst>
          </p:cNvPr>
          <p:cNvCxnSpPr>
            <a:cxnSpLocks/>
            <a:stCxn id="23" idx="0"/>
            <a:endCxn id="19" idx="4"/>
          </p:cNvCxnSpPr>
          <p:nvPr/>
        </p:nvCxnSpPr>
        <p:spPr>
          <a:xfrm flipV="1">
            <a:off x="11304572" y="3957609"/>
            <a:ext cx="1" cy="33438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69477E-4BFC-4849-8974-38F15E04B176}"/>
              </a:ext>
            </a:extLst>
          </p:cNvPr>
          <p:cNvCxnSpPr>
            <a:cxnSpLocks/>
            <a:stCxn id="19" idx="0"/>
            <a:endCxn id="21" idx="4"/>
          </p:cNvCxnSpPr>
          <p:nvPr/>
        </p:nvCxnSpPr>
        <p:spPr>
          <a:xfrm flipH="1" flipV="1">
            <a:off x="11304572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F94F365-BE1B-B04D-AA3C-4FDD17AAA704}"/>
                  </a:ext>
                </a:extLst>
              </p:cNvPr>
              <p:cNvSpPr/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F94F365-BE1B-B04D-AA3C-4FDD17AAA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089604-F073-AF49-B234-1385E5035FC1}"/>
                  </a:ext>
                </a:extLst>
              </p:cNvPr>
              <p:cNvSpPr/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089604-F073-AF49-B234-1385E5035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AB2F094-A46F-2C4C-98FE-258629184222}"/>
                  </a:ext>
                </a:extLst>
              </p:cNvPr>
              <p:cNvSpPr/>
              <p:nvPr/>
            </p:nvSpPr>
            <p:spPr>
              <a:xfrm>
                <a:off x="8091454" y="4856380"/>
                <a:ext cx="10143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AB2F094-A46F-2C4C-98FE-2586291842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54" y="4856380"/>
                <a:ext cx="1014380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8C39BA7-6D2D-D54C-934A-4548259E6903}"/>
                  </a:ext>
                </a:extLst>
              </p:cNvPr>
              <p:cNvSpPr/>
              <p:nvPr/>
            </p:nvSpPr>
            <p:spPr>
              <a:xfrm>
                <a:off x="9545854" y="2446890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8C39BA7-6D2D-D54C-934A-4548259E69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854" y="2446890"/>
                <a:ext cx="545406" cy="276999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772869-3F09-2944-8A9C-7F23B139C559}"/>
                  </a:ext>
                </a:extLst>
              </p:cNvPr>
              <p:cNvSpPr/>
              <p:nvPr/>
            </p:nvSpPr>
            <p:spPr>
              <a:xfrm>
                <a:off x="7048506" y="4251718"/>
                <a:ext cx="8974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772869-3F09-2944-8A9C-7F23B139C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6" y="4251718"/>
                <a:ext cx="897425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5AD986D-5B88-7B4E-92D4-C3360A0EE3AA}"/>
                  </a:ext>
                </a:extLst>
              </p:cNvPr>
              <p:cNvSpPr/>
              <p:nvPr/>
            </p:nvSpPr>
            <p:spPr>
              <a:xfrm>
                <a:off x="7739462" y="3682709"/>
                <a:ext cx="7244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5AD986D-5B88-7B4E-92D4-C3360A0EE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62" y="3682709"/>
                <a:ext cx="724429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983E19-13B8-D145-AE3D-4888F5B7D71B}"/>
                  </a:ext>
                </a:extLst>
              </p:cNvPr>
              <p:cNvSpPr/>
              <p:nvPr/>
            </p:nvSpPr>
            <p:spPr>
              <a:xfrm>
                <a:off x="7828973" y="3860871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983E19-13B8-D145-AE3D-4888F5B7D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973" y="3860871"/>
                <a:ext cx="545406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1FCC1E-D0CF-5C43-A3CC-F837FCCD85D1}"/>
                  </a:ext>
                </a:extLst>
              </p:cNvPr>
              <p:cNvSpPr/>
              <p:nvPr/>
            </p:nvSpPr>
            <p:spPr>
              <a:xfrm>
                <a:off x="8119463" y="4428695"/>
                <a:ext cx="7223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1FCC1E-D0CF-5C43-A3CC-F837FCCD8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463" y="4428695"/>
                <a:ext cx="722313" cy="461665"/>
              </a:xfrm>
              <a:prstGeom prst="rect">
                <a:avLst/>
              </a:prstGeom>
              <a:blipFill>
                <a:blip r:embed="rId1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243405-D91B-CF41-A896-51C3D2790177}"/>
                  </a:ext>
                </a:extLst>
              </p:cNvPr>
              <p:cNvSpPr/>
              <p:nvPr/>
            </p:nvSpPr>
            <p:spPr>
              <a:xfrm>
                <a:off x="8322563" y="4250996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243405-D91B-CF41-A896-51C3D2790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563" y="4250996"/>
                <a:ext cx="316112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C03AA0-5160-954C-9565-9E56763D7EB9}"/>
                  </a:ext>
                </a:extLst>
              </p:cNvPr>
              <p:cNvSpPr/>
              <p:nvPr/>
            </p:nvSpPr>
            <p:spPr>
              <a:xfrm>
                <a:off x="7663610" y="3245268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C03AA0-5160-954C-9565-9E56763D7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0" y="3245268"/>
                <a:ext cx="545406" cy="276999"/>
              </a:xfrm>
              <a:prstGeom prst="rect">
                <a:avLst/>
              </a:prstGeom>
              <a:blipFill>
                <a:blip r:embed="rId2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6C21636-FC76-6141-9C10-FE156A9F76D4}"/>
                  </a:ext>
                </a:extLst>
              </p:cNvPr>
              <p:cNvSpPr/>
              <p:nvPr/>
            </p:nvSpPr>
            <p:spPr>
              <a:xfrm>
                <a:off x="9660501" y="2575579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6C21636-FC76-6141-9C10-FE156A9F7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501" y="2575579"/>
                <a:ext cx="316112" cy="27699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57A906-3FF4-BA4C-B28B-CBF3EA41E74E}"/>
                  </a:ext>
                </a:extLst>
              </p:cNvPr>
              <p:cNvSpPr/>
              <p:nvPr/>
            </p:nvSpPr>
            <p:spPr>
              <a:xfrm>
                <a:off x="7778257" y="3070728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57A906-3FF4-BA4C-B28B-CBF3EA41E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257" y="3070728"/>
                <a:ext cx="316112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751CC56-56E0-614E-A273-9179ABAADF57}"/>
                  </a:ext>
                </a:extLst>
              </p:cNvPr>
              <p:cNvSpPr/>
              <p:nvPr/>
            </p:nvSpPr>
            <p:spPr>
              <a:xfrm>
                <a:off x="10636462" y="4795109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751CC56-56E0-614E-A273-9179ABAAD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462" y="4795109"/>
                <a:ext cx="316112" cy="27699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30E8A9-93D1-B044-A05D-639FB9A52A1D}"/>
                  </a:ext>
                </a:extLst>
              </p:cNvPr>
              <p:cNvSpPr/>
              <p:nvPr/>
            </p:nvSpPr>
            <p:spPr>
              <a:xfrm>
                <a:off x="10489151" y="4256331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30E8A9-93D1-B044-A05D-639FB9A52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151" y="4256331"/>
                <a:ext cx="316112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B6EF40B-A06B-6E49-9C90-DE9DB57992D7}"/>
                  </a:ext>
                </a:extLst>
              </p:cNvPr>
              <p:cNvSpPr/>
              <p:nvPr/>
            </p:nvSpPr>
            <p:spPr>
              <a:xfrm>
                <a:off x="10336621" y="3903894"/>
                <a:ext cx="10355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B6EF40B-A06B-6E49-9C90-DE9DB5799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21" y="3903894"/>
                <a:ext cx="1035540" cy="276999"/>
              </a:xfrm>
              <a:prstGeom prst="rect">
                <a:avLst/>
              </a:prstGeom>
              <a:blipFill>
                <a:blip r:embed="rId2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3BB6969-29E4-374D-AFB5-FCDEEC19220A}"/>
                  </a:ext>
                </a:extLst>
              </p:cNvPr>
              <p:cNvSpPr/>
              <p:nvPr/>
            </p:nvSpPr>
            <p:spPr>
              <a:xfrm>
                <a:off x="10490477" y="3699024"/>
                <a:ext cx="7278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3BB6969-29E4-374D-AFB5-FCDEEC192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0477" y="3699024"/>
                <a:ext cx="727828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A4EE34E-D5B3-384B-9CBD-FE665A97BC61}"/>
                  </a:ext>
                </a:extLst>
              </p:cNvPr>
              <p:cNvSpPr/>
              <p:nvPr/>
            </p:nvSpPr>
            <p:spPr>
              <a:xfrm>
                <a:off x="10129437" y="4442219"/>
                <a:ext cx="10355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A4EE34E-D5B3-384B-9CBD-FE665A97B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437" y="4442219"/>
                <a:ext cx="1035540" cy="461665"/>
              </a:xfrm>
              <a:prstGeom prst="rect">
                <a:avLst/>
              </a:prstGeom>
              <a:blipFill>
                <a:blip r:embed="rId2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534606-7A35-E440-BECD-38C21BB2F639}"/>
                  </a:ext>
                </a:extLst>
              </p:cNvPr>
              <p:cNvSpPr/>
              <p:nvPr/>
            </p:nvSpPr>
            <p:spPr>
              <a:xfrm>
                <a:off x="10281557" y="4961700"/>
                <a:ext cx="1025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534606-7A35-E440-BECD-38C21BB2F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557" y="4961700"/>
                <a:ext cx="1025922" cy="461665"/>
              </a:xfrm>
              <a:prstGeom prst="rect">
                <a:avLst/>
              </a:prstGeom>
              <a:blipFill>
                <a:blip r:embed="rId2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EE457D-D9B8-4640-BCB3-3F20BAA580AC}"/>
                  </a:ext>
                </a:extLst>
              </p:cNvPr>
              <p:cNvSpPr/>
              <p:nvPr/>
            </p:nvSpPr>
            <p:spPr>
              <a:xfrm>
                <a:off x="8237487" y="5060755"/>
                <a:ext cx="7223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EE457D-D9B8-4640-BCB3-3F20BAA580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487" y="5060755"/>
                <a:ext cx="722314" cy="461665"/>
              </a:xfrm>
              <a:prstGeom prst="rect">
                <a:avLst/>
              </a:prstGeom>
              <a:blipFill>
                <a:blip r:embed="rId3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225E3B9-1E5E-5E45-A4E4-54E899C77248}"/>
                  </a:ext>
                </a:extLst>
              </p:cNvPr>
              <p:cNvSpPr/>
              <p:nvPr/>
            </p:nvSpPr>
            <p:spPr>
              <a:xfrm>
                <a:off x="7136061" y="4433410"/>
                <a:ext cx="7223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225E3B9-1E5E-5E45-A4E4-54E899C77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061" y="4433410"/>
                <a:ext cx="722314" cy="461665"/>
              </a:xfrm>
              <a:prstGeom prst="rect">
                <a:avLst/>
              </a:prstGeom>
              <a:blipFill>
                <a:blip r:embed="rId31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ED5FFA-4EA2-E847-B8D8-2ACACACABB59}"/>
                  </a:ext>
                </a:extLst>
              </p:cNvPr>
              <p:cNvSpPr/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ED5FFA-4EA2-E847-B8D8-2ACACACAB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2DE11E-A7DD-BD47-83FA-E4A4C5F6E01B}"/>
              </a:ext>
            </a:extLst>
          </p:cNvPr>
          <p:cNvCxnSpPr>
            <a:cxnSpLocks/>
            <a:stCxn id="52" idx="0"/>
            <a:endCxn id="54" idx="4"/>
          </p:cNvCxnSpPr>
          <p:nvPr/>
        </p:nvCxnSpPr>
        <p:spPr>
          <a:xfrm flipV="1">
            <a:off x="7893208" y="4584824"/>
            <a:ext cx="6307" cy="95207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F90951E-8AD3-6B4A-8D59-1BEC8B7C689F}"/>
              </a:ext>
            </a:extLst>
          </p:cNvPr>
          <p:cNvSpPr/>
          <p:nvPr/>
        </p:nvSpPr>
        <p:spPr>
          <a:xfrm>
            <a:off x="7863552" y="451289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AC9895E-2F85-7B48-A331-B67675087EB0}"/>
                  </a:ext>
                </a:extLst>
              </p:cNvPr>
              <p:cNvSpPr/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AC9895E-2F85-7B48-A331-B67675087E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  <a:blipFill>
                <a:blip r:embed="rId3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66033F7-F606-0E4B-BFED-B522401B7095}"/>
              </a:ext>
            </a:extLst>
          </p:cNvPr>
          <p:cNvCxnSpPr>
            <a:cxnSpLocks/>
            <a:stCxn id="55" idx="0"/>
            <a:endCxn id="58" idx="4"/>
          </p:cNvCxnSpPr>
          <p:nvPr/>
        </p:nvCxnSpPr>
        <p:spPr>
          <a:xfrm flipV="1">
            <a:off x="9014476" y="5205304"/>
            <a:ext cx="1" cy="33494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2483C5-290C-FE4F-953F-CC7274055F98}"/>
              </a:ext>
            </a:extLst>
          </p:cNvPr>
          <p:cNvCxnSpPr>
            <a:cxnSpLocks/>
            <a:stCxn id="58" idx="0"/>
            <a:endCxn id="59" idx="4"/>
          </p:cNvCxnSpPr>
          <p:nvPr/>
        </p:nvCxnSpPr>
        <p:spPr>
          <a:xfrm flipH="1" flipV="1">
            <a:off x="9014476" y="4800861"/>
            <a:ext cx="1" cy="33251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DB01260C-A8DB-884F-86F2-ADA89739B4FE}"/>
              </a:ext>
            </a:extLst>
          </p:cNvPr>
          <p:cNvSpPr/>
          <p:nvPr/>
        </p:nvSpPr>
        <p:spPr>
          <a:xfrm>
            <a:off x="8978514" y="513337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9C0F08-E9A1-8447-96E5-745538F6FD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9C0F08-E9A1-8447-96E5-745538F6F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13B8D8-5140-5D41-A721-3644E00C4F6F}"/>
                  </a:ext>
                </a:extLst>
              </p:cNvPr>
              <p:cNvSpPr/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13B8D8-5140-5D41-A721-3644E00C4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140138-E56D-9E43-A0C8-FF3B4FA65D5C}"/>
                  </a:ext>
                </a:extLst>
              </p:cNvPr>
              <p:cNvSpPr/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140138-E56D-9E43-A0C8-FF3B4FA65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82A975C-1EF6-1646-B710-EED392C375E0}"/>
                  </a:ext>
                </a:extLst>
              </p:cNvPr>
              <p:cNvSpPr/>
              <p:nvPr/>
            </p:nvSpPr>
            <p:spPr>
              <a:xfrm>
                <a:off x="10486759" y="3244735"/>
                <a:ext cx="5438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82A975C-1EF6-1646-B710-EED392C37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6759" y="3244735"/>
                <a:ext cx="543803" cy="276999"/>
              </a:xfrm>
              <a:prstGeom prst="rect">
                <a:avLst/>
              </a:prstGeom>
              <a:blipFill>
                <a:blip r:embed="rId3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EC3FD5-6D85-F940-BE6F-3E3888C737DC}"/>
                  </a:ext>
                </a:extLst>
              </p:cNvPr>
              <p:cNvSpPr/>
              <p:nvPr/>
            </p:nvSpPr>
            <p:spPr>
              <a:xfrm>
                <a:off x="10431679" y="3048773"/>
                <a:ext cx="6539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EC3FD5-6D85-F940-BE6F-3E3888C73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1679" y="3048773"/>
                <a:ext cx="653962" cy="27699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A59C9583-5401-1A4D-90E3-8137D97477C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55C01D2-4043-4C4B-A75D-DCFE4E21C27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99FFBAB-27D6-0C4A-A646-B71DD63A2F2D}"/>
                  </a:ext>
                </a:extLst>
              </p:cNvPr>
              <p:cNvCxnSpPr>
                <a:cxnSpLocks/>
                <a:stCxn id="66" idx="6"/>
                <a:endCxn id="9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789E903-B35D-CF4C-93DE-DB2F1A5C407F}"/>
                  </a:ext>
                </a:extLst>
              </p:cNvPr>
              <p:cNvCxnSpPr>
                <a:cxnSpLocks/>
                <a:stCxn id="67" idx="2"/>
                <a:endCxn id="9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AC66424-F742-7940-B029-5369AC3C9C99}"/>
                  </a:ext>
                </a:extLst>
              </p:cNvPr>
              <p:cNvCxnSpPr>
                <a:cxnSpLocks/>
                <a:stCxn id="70" idx="0"/>
                <a:endCxn id="9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FEF4A58-2910-FA4F-A0A8-12DD7046699A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C91E71A-B153-5B43-B7D6-6050810225E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464F320-84EE-054F-A235-0DD68ECBF12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4FD0945-DB05-4242-97ED-2016D6CE689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6C4507B7-B9DD-E34C-9B5E-7B8A472A6B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ACFB507-780D-6E4D-92EC-8FA1FB19DECB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C8F4F2D-C589-254B-92FC-A9E52C8E60EF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C94FC2F1-916B-2943-908F-1A52103304F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6F5890AA-E444-674B-B116-FFC35D3951B7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3F35D81-694A-FD47-B4CA-0163C011FF22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CA1EAB1-B948-194A-BBEC-9F7D5C52EBF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F062A64-ED82-8D41-9098-67B74F817816}"/>
                </a:ext>
              </a:extLst>
            </p:cNvPr>
            <p:cNvCxnSpPr>
              <a:cxnSpLocks/>
              <a:stCxn id="69" idx="6"/>
              <a:endCxn id="9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C7123CD-8CDE-0E4C-A994-2E1EB5A7D2A4}"/>
                </a:ext>
              </a:extLst>
            </p:cNvPr>
            <p:cNvCxnSpPr>
              <a:cxnSpLocks/>
              <a:stCxn id="70" idx="4"/>
              <a:endCxn id="9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919FAD-A1A3-6F4E-A14D-38196EFB4709}"/>
                </a:ext>
              </a:extLst>
            </p:cNvPr>
            <p:cNvCxnSpPr>
              <a:cxnSpLocks/>
              <a:stCxn id="68" idx="0"/>
              <a:endCxn id="9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6040C7F-DC94-E248-94EC-B4D3BC8F8857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1F80F52-2233-EC4A-82F3-4316B065BF9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8A93C3F-7E6F-0348-BE1C-371EC57BC06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6BCF4EA-F24A-8B42-BEEF-CFE699F6175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6E2F3C82-5CF5-B841-89F3-171198A040F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0F58178-C8FC-C94D-A070-28CD9F69C760}"/>
                </a:ext>
              </a:extLst>
            </p:cNvPr>
            <p:cNvCxnSpPr>
              <a:cxnSpLocks/>
              <a:stCxn id="70" idx="4"/>
              <a:endCxn id="8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760522-2CD2-5245-9BAA-EB8F2E09C8DA}"/>
                </a:ext>
              </a:extLst>
            </p:cNvPr>
            <p:cNvCxnSpPr>
              <a:cxnSpLocks/>
              <a:stCxn id="71" idx="2"/>
              <a:endCxn id="8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3851E7C-2303-304A-AFDB-34A18201E7F8}"/>
                </a:ext>
              </a:extLst>
            </p:cNvPr>
            <p:cNvCxnSpPr>
              <a:cxnSpLocks/>
              <a:stCxn id="68" idx="0"/>
              <a:endCxn id="8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0CFF5FB-086A-3B4B-8C0F-4C5EBB9FCD6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B406E72-C122-B94E-B4A7-9F594ED28A5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0CFA11E-48FF-3F47-8AB9-47DC3D7B8E2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D8686C7-749A-5E4C-8A54-13F9A28DBB4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2E322FD-0C27-924A-A9C7-DE13F5AB82B3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CF48F9B-EBC5-F441-BB7D-121A71BBE96A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2380AAE-CF1A-D349-B0A5-16AB2944855C}"/>
                  </a:ext>
                </a:extLst>
              </p:cNvPr>
              <p:cNvCxnSpPr>
                <a:cxnSpLocks/>
                <a:stCxn id="70" idx="6"/>
                <a:endCxn id="8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37BC124-FAB3-8948-A8D9-31C52AA81832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5A214C9-2143-B444-97F0-ABAAC34A25B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3820AF13-4FE8-8748-A82E-44607410EA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F99B8-8F76-515A-2797-4332B3CA5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C0EB8-2169-4EFB-7BB8-A3EF2644C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4F16D-8981-0A41-753E-C6B3A2DAF8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64143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07C594-EAFB-A3AE-1CDF-F919461A1490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FO dtree: Bottom-up Interpretation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1E759C-4BFE-014F-8C0C-DE73214C99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6447566" cy="458426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VE node: (Multiplication), elimination</a:t>
            </a:r>
          </a:p>
          <a:p>
            <a:pPr lvl="1"/>
            <a:r>
              <a:rPr lang="en-GB" dirty="0"/>
              <a:t>DPG node: Exponentiation</a:t>
            </a:r>
          </a:p>
          <a:p>
            <a:pPr lvl="1"/>
            <a:r>
              <a:rPr lang="en-GB" dirty="0"/>
              <a:t>Cutset and context interpretation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Cutset of DPG child VE node: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PRV summed out in representative summing out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Cutset of DPG node: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Exponentiation for logical variable of DPG node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Context: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All other PRVs involved at this point in operation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ECF0FB-6756-334D-A447-6C95AF46B3D5}"/>
              </a:ext>
            </a:extLst>
          </p:cNvPr>
          <p:cNvGrpSpPr/>
          <p:nvPr/>
        </p:nvGrpSpPr>
        <p:grpSpPr>
          <a:xfrm>
            <a:off x="7048506" y="2406746"/>
            <a:ext cx="4820224" cy="3502517"/>
            <a:chOff x="7048506" y="2406746"/>
            <a:chExt cx="4820224" cy="350251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5202FB4-51E6-7D41-889F-34780F07C85B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5C0592E-7462-F84E-8E64-EFC38B0D797C}"/>
                </a:ext>
              </a:extLst>
            </p:cNvPr>
            <p:cNvCxnSpPr>
              <a:cxnSpLocks/>
              <a:stCxn id="153" idx="0"/>
              <a:endCxn id="11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AA6A508-84F5-BC40-9A81-E328A8CE5311}"/>
                </a:ext>
              </a:extLst>
            </p:cNvPr>
            <p:cNvCxnSpPr>
              <a:cxnSpLocks/>
              <a:stCxn id="101" idx="0"/>
              <a:endCxn id="11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F9D69D7-1279-6F4D-9F9C-1A92B9560C73}"/>
                </a:ext>
              </a:extLst>
            </p:cNvPr>
            <p:cNvCxnSpPr>
              <a:cxnSpLocks/>
              <a:stCxn id="112" idx="0"/>
              <a:endCxn id="11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74D884C-4F8E-8841-B4F6-1DA26111616D}"/>
                </a:ext>
              </a:extLst>
            </p:cNvPr>
            <p:cNvCxnSpPr>
              <a:cxnSpLocks/>
              <a:stCxn id="113" idx="0"/>
              <a:endCxn id="10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44DF9D9-6793-7D4A-8683-3E451E0B7A77}"/>
                </a:ext>
              </a:extLst>
            </p:cNvPr>
            <p:cNvCxnSpPr>
              <a:cxnSpLocks/>
              <a:stCxn id="117" idx="0"/>
              <a:endCxn id="10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AD6DDE3-4BDB-7F43-AB05-14592A4F922E}"/>
                </a:ext>
              </a:extLst>
            </p:cNvPr>
            <p:cNvCxnSpPr>
              <a:cxnSpLocks/>
              <a:stCxn id="107" idx="0"/>
              <a:endCxn id="10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A2FE36A-BCED-6C41-A2FF-B2A93A8AD68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5160763-8C3D-604D-A3A8-067A173DF795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E3E44FF-FE25-B24B-9B19-BE7D7B3F5C7E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21F052E-B685-564A-9E30-BAF2A65E2495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6A4CCE2-E7CD-1746-959E-EE30E197B45D}"/>
                </a:ext>
              </a:extLst>
            </p:cNvPr>
            <p:cNvCxnSpPr>
              <a:cxnSpLocks/>
              <a:stCxn id="148" idx="0"/>
              <a:endCxn id="11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1DA16E-601C-8D47-B7A0-B87FF449A89B}"/>
                </a:ext>
              </a:extLst>
            </p:cNvPr>
            <p:cNvCxnSpPr>
              <a:cxnSpLocks/>
              <a:stCxn id="110" idx="0"/>
              <a:endCxn id="11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67810A5-C37E-9C47-9F51-1BA87620F325}"/>
                </a:ext>
              </a:extLst>
            </p:cNvPr>
            <p:cNvCxnSpPr>
              <a:cxnSpLocks/>
              <a:stCxn id="115" idx="0"/>
              <a:endCxn id="11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0EA0F97-1F17-C94D-9F7E-A356396A4A76}"/>
                </a:ext>
              </a:extLst>
            </p:cNvPr>
            <p:cNvCxnSpPr>
              <a:cxnSpLocks/>
              <a:stCxn id="111" idx="0"/>
              <a:endCxn id="11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474DF78-D63B-D84C-8CCF-AE53939208D1}"/>
                </a:ext>
              </a:extLst>
            </p:cNvPr>
            <p:cNvCxnSpPr>
              <a:cxnSpLocks/>
              <a:stCxn id="146" idx="0"/>
              <a:endCxn id="14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8DFB250-DBB0-8F41-AC7C-4E3EF1422648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A7AA91B-8A60-0440-B669-61A94F338610}"/>
                </a:ext>
              </a:extLst>
            </p:cNvPr>
            <p:cNvCxnSpPr>
              <a:cxnSpLocks/>
              <a:stCxn id="149" idx="0"/>
              <a:endCxn id="15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4893716-1CF3-4440-9147-BAB811D66E27}"/>
                </a:ext>
              </a:extLst>
            </p:cNvPr>
            <p:cNvCxnSpPr>
              <a:cxnSpLocks/>
              <a:stCxn id="152" idx="0"/>
              <a:endCxn id="15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757C96-3545-464B-B9E4-1896F4C2AE80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BBF25F8-A514-9242-86B0-19B353C49A18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F5A6A593-BE5B-9245-A13A-C4CFC074DF01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119E6325-2BF9-8C46-B54A-00905EA2D694}"/>
                  </a:ext>
                </a:extLst>
              </p:cNvPr>
              <p:cNvCxnSpPr>
                <a:cxnSpLocks/>
                <a:stCxn id="367" idx="6"/>
                <a:endCxn id="39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539743E5-B30B-F945-A01E-ADFABD2735D1}"/>
                  </a:ext>
                </a:extLst>
              </p:cNvPr>
              <p:cNvCxnSpPr>
                <a:cxnSpLocks/>
                <a:stCxn id="368" idx="2"/>
                <a:endCxn id="39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F542F0E3-AE6E-F348-B2EE-420F3701490B}"/>
                  </a:ext>
                </a:extLst>
              </p:cNvPr>
              <p:cNvCxnSpPr>
                <a:cxnSpLocks/>
                <a:stCxn id="371" idx="0"/>
                <a:endCxn id="39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FC555681-3040-5D49-AB21-03C7F9517263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2DA27D79-C92A-7147-9606-8CF963A8D2D0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FA1648C9-4C61-A544-83CE-E7ACA106C62D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018F6149-A5D8-7348-93A1-52417C9187B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2A89ED6-65B8-4E4B-A17F-0D4E7F41893E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8DF15F9-570A-7845-946A-8C1450D042C4}"/>
                </a:ext>
              </a:extLst>
            </p:cNvPr>
            <p:cNvCxnSpPr>
              <a:cxnSpLocks/>
              <a:stCxn id="370" idx="6"/>
              <a:endCxn id="39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E37B169-9363-274A-BD68-125B7D009235}"/>
                </a:ext>
              </a:extLst>
            </p:cNvPr>
            <p:cNvCxnSpPr>
              <a:cxnSpLocks/>
              <a:stCxn id="371" idx="4"/>
              <a:endCxn id="39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FD2598B0-8DF3-CD44-9DE6-7C3EAED1D587}"/>
                </a:ext>
              </a:extLst>
            </p:cNvPr>
            <p:cNvCxnSpPr>
              <a:cxnSpLocks/>
              <a:stCxn id="369" idx="0"/>
              <a:endCxn id="39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D78EFE7-AEE5-4940-8B81-BEB65AB72386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5BEB0B00-9A9B-7848-AA77-6CA2CC93433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678B18CF-DEE4-A64F-BA69-649C4337A53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9189AC16-5EF2-1B47-89F3-0715087694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21CE9C1F-2E28-B641-8281-CC6B5A8B803E}"/>
                </a:ext>
              </a:extLst>
            </p:cNvPr>
            <p:cNvCxnSpPr>
              <a:cxnSpLocks/>
              <a:stCxn id="371" idx="4"/>
              <a:endCxn id="38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C56A1167-D6E0-9648-B223-AE5943311FD7}"/>
                </a:ext>
              </a:extLst>
            </p:cNvPr>
            <p:cNvCxnSpPr>
              <a:cxnSpLocks/>
              <a:stCxn id="372" idx="2"/>
              <a:endCxn id="38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A3792049-8984-6E4D-BF7E-02C7C3060F81}"/>
                </a:ext>
              </a:extLst>
            </p:cNvPr>
            <p:cNvCxnSpPr>
              <a:cxnSpLocks/>
              <a:stCxn id="369" idx="0"/>
              <a:endCxn id="38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156192C7-2787-A54E-8853-30C62B9A596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54B9BB7-31B3-5145-8095-17EC050CDB4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2499A3BC-97A7-EA4D-8452-BDCB9D4056D6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DF7C6F7-60FB-4748-B771-D5998846629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86B750F4-CEED-8140-9FDF-6880E0061521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0A7520FA-E667-724A-92F6-5D40FD1C6232}"/>
                  </a:ext>
                </a:extLst>
              </p:cNvPr>
              <p:cNvCxnSpPr>
                <a:cxnSpLocks/>
                <a:stCxn id="371" idx="6"/>
                <a:endCxn id="38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0724C0B-5D9D-6545-9A31-86686BFE85D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7D78ABBD-0DAD-CD40-899E-3C4B0DA3B7B3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1DC7D-CE62-E364-004E-4E6EE59D6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EAC9E-16D6-FF85-FD5F-85F27D175E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416F-3559-5042-804E-2D54200D4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1766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LVE in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Pre-processing:</a:t>
                </a:r>
                <a:br>
                  <a:rPr lang="en-GB" dirty="0"/>
                </a:br>
                <a:r>
                  <a:rPr lang="en-GB" dirty="0"/>
                  <a:t>Split all parfactors whose constraint contains constants occurring in query terms:</a:t>
                </a:r>
                <a:r>
                  <a:rPr lang="en-GB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5"/>
                        </a:solidFill>
                        <a:latin typeface="Cambria Math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parameterised query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 split parfactors based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16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B5A40575-9809-0540-B2D0-01B62EBDB4DE}"/>
              </a:ext>
            </a:extLst>
          </p:cNvPr>
          <p:cNvSpPr/>
          <p:nvPr/>
        </p:nvSpPr>
        <p:spPr>
          <a:xfrm>
            <a:off x="373477" y="3501365"/>
            <a:ext cx="176214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Called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140F66-06C3-9A4C-9893-37575551509A}"/>
                  </a:ext>
                </a:extLst>
              </p:cNvPr>
              <p:cNvSpPr/>
              <p:nvPr/>
            </p:nvSpPr>
            <p:spPr>
              <a:xfrm>
                <a:off x="6783157" y="5562988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140F66-06C3-9A4C-9893-375755515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157" y="5562988"/>
                <a:ext cx="18112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9A86E3F-C2F2-F847-9F1D-4BCA81B19087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B8A551A-AD28-DF4F-B041-00241D4BE67E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5AB8FC-68CC-BD41-BB30-F5D3FB86F7CA}"/>
                  </a:ext>
                </a:extLst>
              </p:cNvPr>
              <p:cNvCxnSpPr>
                <a:cxnSpLocks/>
                <a:stCxn id="123" idx="6"/>
                <a:endCxn id="15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93671AE-B26E-184B-B459-68FB0B1C86AB}"/>
                  </a:ext>
                </a:extLst>
              </p:cNvPr>
              <p:cNvCxnSpPr>
                <a:cxnSpLocks/>
                <a:stCxn id="124" idx="2"/>
                <a:endCxn id="155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E66F751-46B0-1640-8B9F-1D4A2529A404}"/>
                  </a:ext>
                </a:extLst>
              </p:cNvPr>
              <p:cNvCxnSpPr>
                <a:cxnSpLocks/>
                <a:stCxn id="127" idx="0"/>
                <a:endCxn id="155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5605BC4B-02F5-5F4B-A26F-A234D4FB53B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E1F6765-F5FB-FF41-9313-9337C359689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BA8597F-A06E-E04F-B29A-B6F50C4A4D3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C3B95EF-8113-9842-9039-F9AF6E767774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2DC5565-4AE7-D34F-B634-246538845CDB}"/>
                </a:ext>
              </a:extLst>
            </p:cNvPr>
            <p:cNvCxnSpPr>
              <a:cxnSpLocks/>
              <a:stCxn id="126" idx="6"/>
              <a:endCxn id="147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7DA0BB2-2497-ED4C-AEB3-9DA9673E54A3}"/>
                </a:ext>
              </a:extLst>
            </p:cNvPr>
            <p:cNvCxnSpPr>
              <a:cxnSpLocks/>
              <a:stCxn id="127" idx="4"/>
              <a:endCxn id="147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D392D93-80CC-6542-A86B-A1C4D6EE5435}"/>
                </a:ext>
              </a:extLst>
            </p:cNvPr>
            <p:cNvCxnSpPr>
              <a:cxnSpLocks/>
              <a:stCxn id="125" idx="0"/>
              <a:endCxn id="147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55BD03B-CAAA-894C-B38B-4E8E91E09B1E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2EF8524A-7976-6540-A937-8C7F957430D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1244B2A-0691-E84F-A66D-465D3D761DBD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DAACC5C-EE6F-1E42-8AB5-5083F7C7CCC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D03E3C7-DCB1-AF45-842A-D8AF9A5D6621}"/>
                </a:ext>
              </a:extLst>
            </p:cNvPr>
            <p:cNvCxnSpPr>
              <a:cxnSpLocks/>
              <a:stCxn id="127" idx="4"/>
              <a:endCxn id="143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2D01BB5-72E6-CA40-BAC9-AD82C5769DB8}"/>
                </a:ext>
              </a:extLst>
            </p:cNvPr>
            <p:cNvCxnSpPr>
              <a:cxnSpLocks/>
              <a:stCxn id="128" idx="2"/>
              <a:endCxn id="143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2D00147-9549-E848-A064-F33082FF36C6}"/>
                </a:ext>
              </a:extLst>
            </p:cNvPr>
            <p:cNvCxnSpPr>
              <a:cxnSpLocks/>
              <a:stCxn id="125" idx="0"/>
              <a:endCxn id="143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4B44BCF-54E9-BB4D-9833-8DB988CACA80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329659C-22A1-8D47-A6B1-7EBA8DDDEC35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7B3336E-9365-A040-A9BE-55FE851A2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E0ACE2F-46C5-BC48-AF05-2F142FC078A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E849737-CBD3-7948-A90C-DCBC39DFDF60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F8524F8-5F3D-E049-B1B2-03EE2B7755DC}"/>
                  </a:ext>
                </a:extLst>
              </p:cNvPr>
              <p:cNvCxnSpPr>
                <a:cxnSpLocks/>
                <a:stCxn id="127" idx="6"/>
                <a:endCxn id="140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FF92758-4EC7-BC4C-99EF-BAE903CAC4A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17C669D-E838-7746-B017-8F8B714EF40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F1E8E9-51CE-2D40-88A3-42FC9FABA0E1}"/>
              </a:ext>
            </a:extLst>
          </p:cNvPr>
          <p:cNvSpPr txBox="1"/>
          <p:nvPr/>
        </p:nvSpPr>
        <p:spPr>
          <a:xfrm>
            <a:off x="373477" y="5513139"/>
            <a:ext cx="613321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E5F13-D5BA-2E41-8131-9DC208E31E91}"/>
              </a:ext>
            </a:extLst>
          </p:cNvPr>
          <p:cNvGrpSpPr/>
          <p:nvPr/>
        </p:nvGrpSpPr>
        <p:grpSpPr>
          <a:xfrm>
            <a:off x="3537876" y="3448697"/>
            <a:ext cx="5322882" cy="1590786"/>
            <a:chOff x="3537876" y="3448697"/>
            <a:chExt cx="5322882" cy="1590786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CBA2499-A055-154E-AFBD-8D4BD1031E99}"/>
                </a:ext>
              </a:extLst>
            </p:cNvPr>
            <p:cNvCxnSpPr>
              <a:cxnSpLocks/>
              <a:stCxn id="106" idx="6"/>
              <a:endCxn id="11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D76208D-7FFE-0E41-AA76-45EE8F863716}"/>
                </a:ext>
              </a:extLst>
            </p:cNvPr>
            <p:cNvCxnSpPr>
              <a:cxnSpLocks/>
              <a:stCxn id="113" idx="3"/>
              <a:endCxn id="127" idx="2"/>
            </p:cNvCxnSpPr>
            <p:nvPr/>
          </p:nvCxnSpPr>
          <p:spPr>
            <a:xfrm>
              <a:off x="6334888" y="3969005"/>
              <a:ext cx="2525870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2897826-5B57-D04D-B965-2472E96741F2}"/>
                </a:ext>
              </a:extLst>
            </p:cNvPr>
            <p:cNvCxnSpPr>
              <a:cxnSpLocks/>
              <a:stCxn id="113" idx="1"/>
              <a:endCxn id="10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0F0E86-77C2-104C-B81F-0CA00623A83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D570878-A38B-A14B-A692-E55297CB8AE2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02A4077-C533-5748-9C78-710CAAF9236A}"/>
                </a:ext>
              </a:extLst>
            </p:cNvPr>
            <p:cNvCxnSpPr>
              <a:cxnSpLocks/>
              <a:stCxn id="117" idx="3"/>
              <a:endCxn id="127" idx="2"/>
            </p:cNvCxnSpPr>
            <p:nvPr/>
          </p:nvCxnSpPr>
          <p:spPr>
            <a:xfrm flipV="1">
              <a:off x="6333071" y="4278955"/>
              <a:ext cx="2527687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37820E-7172-544F-849B-F6642B5CAC78}"/>
                </a:ext>
              </a:extLst>
            </p:cNvPr>
            <p:cNvCxnSpPr>
              <a:cxnSpLocks/>
              <a:stCxn id="117" idx="1"/>
              <a:endCxn id="10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7F0A64-04EE-894C-BE1E-76DA93217B1F}"/>
                </a:ext>
              </a:extLst>
            </p:cNvPr>
            <p:cNvCxnSpPr>
              <a:cxnSpLocks/>
              <a:stCxn id="117" idx="1"/>
              <a:endCxn id="10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43E32A-4B30-5A41-ACCA-BFE4B225F11D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D0A79B9-BA74-B94E-A0C3-4AB2EB4EC78F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C790E3-81A7-AC4F-BE3F-7687BB7F6D72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3CF8ED8-47ED-8542-B315-0120829FC3C5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C6917-0FE7-2DA7-319B-55505E289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E8A3B8-B3D2-7655-AF22-830440290C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C9BA58-B3D9-D36C-D318-275D2E8B0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13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5" grpId="0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275F64-87D0-E1D4-49B7-1694C9373437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FO dtree: Bottom-up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If DPG logical variable occurs in the context of its DPG node:</a:t>
                </a:r>
                <a:br>
                  <a:rPr lang="en-GB" dirty="0"/>
                </a:br>
                <a:r>
                  <a:rPr lang="en-GB" dirty="0"/>
                  <a:t>Count conversion necessary!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in context of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Shows “only” that PRV not directly eliminable </a:t>
                </a:r>
              </a:p>
              <a:p>
                <a:pPr lvl="2"/>
                <a:r>
                  <a:rPr lang="en-GB" dirty="0"/>
                  <a:t>Occurs when eliminating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direct interpretation </a:t>
                </a:r>
                <a:br>
                  <a:rPr lang="en-GB" dirty="0"/>
                </a:br>
                <a:r>
                  <a:rPr lang="en-GB" dirty="0"/>
                  <a:t>in terms of LVE operations</a:t>
                </a:r>
              </a:p>
              <a:p>
                <a:pPr lvl="1"/>
                <a:r>
                  <a:rPr lang="en-GB" dirty="0"/>
                  <a:t>Rework FO dtree to represent</a:t>
                </a:r>
                <a:br>
                  <a:rPr lang="en-GB" dirty="0"/>
                </a:br>
                <a:r>
                  <a:rPr lang="en-GB" dirty="0"/>
                  <a:t>calculations in count-</a:t>
                </a:r>
                <a:br>
                  <a:rPr lang="en-GB" dirty="0"/>
                </a:br>
                <a:r>
                  <a:rPr lang="en-GB" dirty="0"/>
                  <a:t>converted model</a:t>
                </a:r>
              </a:p>
              <a:p>
                <a:pPr lvl="2"/>
                <a:r>
                  <a:rPr lang="en-GB" dirty="0"/>
                  <a:t>E.g., consider model with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instead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371" t="-1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4F77625-539B-EE41-B171-031FE8BD84E2}"/>
              </a:ext>
            </a:extLst>
          </p:cNvPr>
          <p:cNvSpPr/>
          <p:nvPr/>
        </p:nvSpPr>
        <p:spPr>
          <a:xfrm>
            <a:off x="10470615" y="4310673"/>
            <a:ext cx="1557766" cy="537490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4B07581-2F65-BD44-8688-E48A6D35E5D8}"/>
              </a:ext>
            </a:extLst>
          </p:cNvPr>
          <p:cNvGrpSpPr/>
          <p:nvPr/>
        </p:nvGrpSpPr>
        <p:grpSpPr>
          <a:xfrm>
            <a:off x="7271254" y="2406746"/>
            <a:ext cx="4820224" cy="3502517"/>
            <a:chOff x="7048506" y="2406746"/>
            <a:chExt cx="4820224" cy="3502517"/>
          </a:xfrm>
        </p:grpSpPr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4A067684-0463-6C4E-9724-A77983881E85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0555D07-B895-054D-B569-E674865612EB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0555D07-B895-054D-B569-E674865612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1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AEF7EEE9-ADE7-AC42-8955-C3112654380C}"/>
                </a:ext>
              </a:extLst>
            </p:cNvPr>
            <p:cNvCxnSpPr>
              <a:cxnSpLocks/>
              <a:stCxn id="374" idx="0"/>
              <a:endCxn id="333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B490B6E6-849F-BC4F-9DA0-F885F15C4BC1}"/>
                </a:ext>
              </a:extLst>
            </p:cNvPr>
            <p:cNvCxnSpPr>
              <a:cxnSpLocks/>
              <a:stCxn id="324" idx="0"/>
              <a:endCxn id="335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7709291F-1127-F84A-A2AB-5D83A6E8C6FF}"/>
                </a:ext>
              </a:extLst>
            </p:cNvPr>
            <p:cNvCxnSpPr>
              <a:cxnSpLocks/>
              <a:stCxn id="335" idx="0"/>
              <a:endCxn id="338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8D5DF894-3D22-3F4A-9F81-ADA28AE1DD97}"/>
                </a:ext>
              </a:extLst>
            </p:cNvPr>
            <p:cNvCxnSpPr>
              <a:cxnSpLocks/>
              <a:stCxn id="336" idx="0"/>
              <a:endCxn id="332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70637C45-A3DC-B34C-9B44-10174D90F634}"/>
                </a:ext>
              </a:extLst>
            </p:cNvPr>
            <p:cNvCxnSpPr>
              <a:cxnSpLocks/>
              <a:stCxn id="340" idx="0"/>
              <a:endCxn id="332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9350864F-08B2-B84B-904F-EAC1D94DFD1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9350864F-08B2-B84B-904F-EAC1D94D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1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4419446D-299F-8A43-9C0A-C70B5532BC81}"/>
                </a:ext>
              </a:extLst>
            </p:cNvPr>
            <p:cNvCxnSpPr>
              <a:cxnSpLocks/>
              <a:stCxn id="330" idx="0"/>
              <a:endCxn id="332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D3998EF-3588-EA4F-9711-D700AF5843E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66C3C2B-5162-DC4A-B5B4-433CAA42FED5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54A9353-4A70-2E4F-A8BA-022DA625DCB1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390CEB69-C09F-CD44-8894-8420A6354E26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42EDB865-AE02-AA47-944E-44BB524A951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42EDB865-AE02-AA47-944E-44BB524A9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867E16F3-D44F-FE4E-A41B-26D6F0E8F71B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867E16F3-D44F-FE4E-A41B-26D6F0E8F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01123A48-4D2D-4048-9C03-C214C8B21D8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01123A48-4D2D-4048-9C03-C214C8B21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43775AC1-BC80-DA47-8F07-B08CB9ED2D33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43775AC1-BC80-DA47-8F07-B08CB9ED2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F07CA9F-7C13-8744-BD86-DB27F61763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F07CA9F-7C13-8744-BD86-DB27F61763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95E184F1-D9DF-8343-A242-B36A818C849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95E184F1-D9DF-8343-A242-B36A818C8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F17898E0-6D35-7C4F-B072-899CB64BDF17}"/>
                </a:ext>
              </a:extLst>
            </p:cNvPr>
            <p:cNvCxnSpPr>
              <a:cxnSpLocks/>
              <a:stCxn id="369" idx="0"/>
              <a:endCxn id="333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A8ADB808-E5C9-AD44-8E26-F6F11C01DAB8}"/>
                </a:ext>
              </a:extLst>
            </p:cNvPr>
            <p:cNvCxnSpPr>
              <a:cxnSpLocks/>
              <a:stCxn id="333" idx="0"/>
              <a:endCxn id="340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7AF9CA87-ED75-E742-A524-8EE9F5C5F7B9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7AF9CA87-ED75-E742-A524-8EE9F5C5F7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473ADA5-14E9-924D-BFC1-FBEC37746647}"/>
                </a:ext>
              </a:extLst>
            </p:cNvPr>
            <p:cNvCxnSpPr>
              <a:cxnSpLocks/>
              <a:stCxn id="338" idx="0"/>
              <a:endCxn id="334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33E455A-66E3-C045-AD1A-0601831FF44E}"/>
                </a:ext>
              </a:extLst>
            </p:cNvPr>
            <p:cNvCxnSpPr>
              <a:cxnSpLocks/>
              <a:stCxn id="334" idx="0"/>
              <a:endCxn id="336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259FA988-850A-834C-B77F-31C48A3164D6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259FA988-850A-834C-B77F-31C48A3164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A18934F0-A1DE-C34D-ADE0-06BBFF7A7C76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A18934F0-A1DE-C34D-ADE0-06BBFF7A7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3EF21380-CDB7-434A-AE7D-8DA5560BE108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3EF21380-CDB7-434A-AE7D-8DA5560BE1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8B1C3D63-BE07-7549-9C33-774E4DD757C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8B1C3D63-BE07-7549-9C33-774E4DD757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A6D779A4-FF4A-1941-85AA-9930C7A234D6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A6D779A4-FF4A-1941-85AA-9930C7A234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21FE19E8-018D-EC49-8A6E-164A1CAA2C6D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21FE19E8-018D-EC49-8A6E-164A1CAA2C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F8143B59-6F77-8B44-8962-78A72B65A9AF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F8143B59-6F77-8B44-8962-78A72B65A9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2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2EB5C149-9EAB-4F43-9030-3200A26D745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2EB5C149-9EAB-4F43-9030-3200A26D74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86682E82-70D9-B044-A5EB-AF851B23C622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86682E82-70D9-B044-A5EB-AF851B23C6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F83ACF0F-2979-9D4E-8565-53A200267D4E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F83ACF0F-2979-9D4E-8565-53A200267D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3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D88D7661-22B7-7844-ADB5-CBCB1CB03F7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D88D7661-22B7-7844-ADB5-CBCB1CB03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CAFD4BC-B311-5341-9E2C-279A2D13BBB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CAFD4BC-B311-5341-9E2C-279A2D13BB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DE45FB44-3B6F-6042-8495-3DABF18BF344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DE45FB44-3B6F-6042-8495-3DABF18BF3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0BA5391-027A-B54E-ADD7-54F70F55E425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0BA5391-027A-B54E-ADD7-54F70F55E4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6A35EA3A-8B28-CA41-A333-D1ACF8F4FA80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6A35EA3A-8B28-CA41-A333-D1ACF8F4FA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89ADF923-687F-2F4F-8F64-35F12A61E593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89ADF923-687F-2F4F-8F64-35F12A61E5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AA09DB24-7C41-9B4F-9C28-4D2B2DBF398C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AA09DB24-7C41-9B4F-9C28-4D2B2DBF3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3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80146F2-EE44-5041-8CAC-779B051ABD6E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80146F2-EE44-5041-8CAC-779B051ABD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40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6E07CEF5-8444-244D-B123-478435E9E7E6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6E07CEF5-8444-244D-B123-478435E9E7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4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EB3E0A1E-4CB5-F647-84E6-2FFFD409F5AE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EB3E0A1E-4CB5-F647-84E6-2FFFD409F5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4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DA684F2B-3E9C-BD4E-8231-91C51A1A1030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DA684F2B-3E9C-BD4E-8231-91C51A1A1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4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519460FB-D896-BA49-951C-48BA8E94D8E1}"/>
                </a:ext>
              </a:extLst>
            </p:cNvPr>
            <p:cNvCxnSpPr>
              <a:cxnSpLocks/>
              <a:stCxn id="367" idx="0"/>
              <a:endCxn id="369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F017FF7-0A1A-204B-8083-E62894C1FC5F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CD543DB3-94D5-5546-AE59-E35BA906A0B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CD543DB3-94D5-5546-AE59-E35BA906A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4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971D1947-58E5-794B-885C-9E326175222F}"/>
                </a:ext>
              </a:extLst>
            </p:cNvPr>
            <p:cNvCxnSpPr>
              <a:cxnSpLocks/>
              <a:stCxn id="370" idx="0"/>
              <a:endCxn id="373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6B595FB2-35CF-9649-94D2-D6D50BE23A9E}"/>
                </a:ext>
              </a:extLst>
            </p:cNvPr>
            <p:cNvCxnSpPr>
              <a:cxnSpLocks/>
              <a:stCxn id="373" idx="0"/>
              <a:endCxn id="374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B31B31C2-3A6E-5F49-BBDA-E85BA43887A5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BAD0C6E3-6890-C741-A3E9-64A410967E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BAD0C6E3-6890-C741-A3E9-64A410967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E9FE5C2-F6C0-CE41-B151-22D246AD3556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E9FE5C2-F6C0-CE41-B151-22D246AD3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9714E574-0DC8-B244-B0EA-553B83F2D7AA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9714E574-0DC8-B244-B0EA-553B83F2D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0A24C442-FD2B-2543-8C76-647E142D14F5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0A24C442-FD2B-2543-8C76-647E142D14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7C37D372-F407-DA4C-A0CC-BA605D501FBD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7C37D372-F407-DA4C-A0CC-BA605D501F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D0C57285-A2C9-C641-B6C3-8703941FA75C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6E168FDC-DDE7-1246-B96D-AEDD0B81D8F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4B9F5551-BCAE-AA4E-A0A9-9E99751161C8}"/>
                  </a:ext>
                </a:extLst>
              </p:cNvPr>
              <p:cNvCxnSpPr>
                <a:cxnSpLocks/>
                <a:stCxn id="381" idx="6"/>
                <a:endCxn id="413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43B657A4-5EF2-EE42-9729-A63209C7DA8F}"/>
                  </a:ext>
                </a:extLst>
              </p:cNvPr>
              <p:cNvCxnSpPr>
                <a:cxnSpLocks/>
                <a:stCxn id="382" idx="2"/>
                <a:endCxn id="413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6F42EE91-8C49-094B-A99A-57A407B58407}"/>
                  </a:ext>
                </a:extLst>
              </p:cNvPr>
              <p:cNvCxnSpPr>
                <a:cxnSpLocks/>
                <a:stCxn id="385" idx="0"/>
                <a:endCxn id="413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772C3BB8-989F-9440-9DC5-29C626D02640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FD435506-9A82-B642-B03D-B1945758673C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4DADE87E-1ED5-B44A-99C5-7EC02EEBAB50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79934FF3-3C15-6D41-8761-7CDFFFDD22B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5" name="TextBox 414">
                      <a:extLst>
                        <a:ext uri="{FF2B5EF4-FFF2-40B4-BE49-F238E27FC236}">
                          <a16:creationId xmlns:a16="http://schemas.microsoft.com/office/drawing/2014/main" id="{DE5F694B-45A4-4840-8124-621AF1A24A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15" name="TextBox 414">
                      <a:extLst>
                        <a:ext uri="{FF2B5EF4-FFF2-40B4-BE49-F238E27FC236}">
                          <a16:creationId xmlns:a16="http://schemas.microsoft.com/office/drawing/2014/main" id="{DE5F694B-45A4-4840-8124-621AF1A24A7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5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051C6E96-229A-EE49-9F81-56769794BE8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051C6E96-229A-EE49-9F81-56769794BE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B8013E64-2FA9-E34F-874D-4BC6BCEF87C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B8013E64-2FA9-E34F-874D-4BC6BCEF87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703B2059-F9B5-E847-90D8-C82C12D8A7F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5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E76A09B9-7B26-5644-A06D-7ACAC691DCA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E76A09B9-7B26-5644-A06D-7ACAC691D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27204B62-460B-DF4F-B9B1-3578BC02A7B2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27204B62-460B-DF4F-B9B1-3578BC02A7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5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E5FC51C5-F6C1-0E49-B775-255FB398153B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E5FC51C5-F6C1-0E49-B775-255FB39815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869BAC8-8915-8C4B-9418-D80233A40016}"/>
                </a:ext>
              </a:extLst>
            </p:cNvPr>
            <p:cNvCxnSpPr>
              <a:cxnSpLocks/>
              <a:stCxn id="384" idx="6"/>
              <a:endCxn id="405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1F1B2C1-EFE8-904A-B232-A4640715E9E0}"/>
                </a:ext>
              </a:extLst>
            </p:cNvPr>
            <p:cNvCxnSpPr>
              <a:cxnSpLocks/>
              <a:stCxn id="385" idx="4"/>
              <a:endCxn id="405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DDA814BC-7445-B74E-887A-E6BF87B4C1A5}"/>
                </a:ext>
              </a:extLst>
            </p:cNvPr>
            <p:cNvCxnSpPr>
              <a:cxnSpLocks/>
              <a:stCxn id="383" idx="0"/>
              <a:endCxn id="405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2956FBE-A877-6E48-AD54-BB578B6F0760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40D5AA73-93C3-5542-8772-8A907AFE0012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731DE279-B5CE-0E4F-BE8D-F0ECC5DC10B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B7B731FC-8FDF-0646-80DD-152D19D30D4C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7" name="TextBox 406">
                    <a:extLst>
                      <a:ext uri="{FF2B5EF4-FFF2-40B4-BE49-F238E27FC236}">
                        <a16:creationId xmlns:a16="http://schemas.microsoft.com/office/drawing/2014/main" id="{C64E8A43-0F05-7E48-8389-E1B06A6E9AC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07" name="TextBox 406">
                    <a:extLst>
                      <a:ext uri="{FF2B5EF4-FFF2-40B4-BE49-F238E27FC236}">
                        <a16:creationId xmlns:a16="http://schemas.microsoft.com/office/drawing/2014/main" id="{C64E8A43-0F05-7E48-8389-E1B06A6E9A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5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9BAF1FB-611C-224D-ADDA-8C71400FC468}"/>
                </a:ext>
              </a:extLst>
            </p:cNvPr>
            <p:cNvCxnSpPr>
              <a:cxnSpLocks/>
              <a:stCxn id="385" idx="4"/>
              <a:endCxn id="401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2A4D2DA0-0C27-0743-B8E9-64AD58923AB8}"/>
                </a:ext>
              </a:extLst>
            </p:cNvPr>
            <p:cNvCxnSpPr>
              <a:cxnSpLocks/>
              <a:stCxn id="386" idx="2"/>
              <a:endCxn id="401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29875CB-F6EB-B140-B903-A0A15CD2CC61}"/>
                </a:ext>
              </a:extLst>
            </p:cNvPr>
            <p:cNvCxnSpPr>
              <a:cxnSpLocks/>
              <a:stCxn id="383" idx="0"/>
              <a:endCxn id="401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8F508B20-8CCA-9542-9ECA-E7D64A94B57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3AC3170F-CF36-BB47-AF55-B43DD86F399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B6C8FB7B-EF6C-6B4A-B6AF-32A51414BEA7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0BE93BE7-F847-254B-84B9-1B5587446CDA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3" name="TextBox 402">
                    <a:extLst>
                      <a:ext uri="{FF2B5EF4-FFF2-40B4-BE49-F238E27FC236}">
                        <a16:creationId xmlns:a16="http://schemas.microsoft.com/office/drawing/2014/main" id="{1CCC9E4B-6948-B94D-BF9C-246998C83DF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03" name="TextBox 402">
                    <a:extLst>
                      <a:ext uri="{FF2B5EF4-FFF2-40B4-BE49-F238E27FC236}">
                        <a16:creationId xmlns:a16="http://schemas.microsoft.com/office/drawing/2014/main" id="{1CCC9E4B-6948-B94D-BF9C-246998C83D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5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BDA1C126-E2A3-0C4C-8495-A55B5DE1BDC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0B58D526-6DD2-DE41-AD2B-8EB909619742}"/>
                  </a:ext>
                </a:extLst>
              </p:cNvPr>
              <p:cNvCxnSpPr>
                <a:cxnSpLocks/>
                <a:stCxn id="385" idx="6"/>
                <a:endCxn id="398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4307C989-26BF-C042-8C74-E94D3A2EAE8E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3012DF9C-7CA7-E448-993D-B5E41BB29E1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9" name="TextBox 398">
                      <a:extLst>
                        <a:ext uri="{FF2B5EF4-FFF2-40B4-BE49-F238E27FC236}">
                          <a16:creationId xmlns:a16="http://schemas.microsoft.com/office/drawing/2014/main" id="{4F782F25-28AB-1C4C-8DAA-C48EF2FE65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99" name="TextBox 398">
                      <a:extLst>
                        <a:ext uri="{FF2B5EF4-FFF2-40B4-BE49-F238E27FC236}">
                          <a16:creationId xmlns:a16="http://schemas.microsoft.com/office/drawing/2014/main" id="{4F782F25-28AB-1C4C-8DAA-C48EF2FE657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5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BC5EA93-299F-594D-AC55-AAA40EC54F31}"/>
              </a:ext>
            </a:extLst>
          </p:cNvPr>
          <p:cNvSpPr/>
          <p:nvPr/>
        </p:nvSpPr>
        <p:spPr>
          <a:xfrm>
            <a:off x="10471173" y="2917706"/>
            <a:ext cx="1557208" cy="298820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56316-E8A8-DD47-81D4-DDF4ECB8A1F0}"/>
              </a:ext>
            </a:extLst>
          </p:cNvPr>
          <p:cNvCxnSpPr>
            <a:cxnSpLocks/>
          </p:cNvCxnSpPr>
          <p:nvPr/>
        </p:nvCxnSpPr>
        <p:spPr>
          <a:xfrm flipH="1">
            <a:off x="6726963" y="2920384"/>
            <a:ext cx="3777342" cy="45547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A23561B-763D-1146-8230-30DE656BF769}"/>
              </a:ext>
            </a:extLst>
          </p:cNvPr>
          <p:cNvCxnSpPr>
            <a:cxnSpLocks/>
          </p:cNvCxnSpPr>
          <p:nvPr/>
        </p:nvCxnSpPr>
        <p:spPr>
          <a:xfrm flipH="1" flipV="1">
            <a:off x="6726963" y="5878021"/>
            <a:ext cx="3743652" cy="278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3557E-8027-4247-BF86-F0E4BC8A5D77}"/>
              </a:ext>
            </a:extLst>
          </p:cNvPr>
          <p:cNvGrpSpPr/>
          <p:nvPr/>
        </p:nvGrpSpPr>
        <p:grpSpPr>
          <a:xfrm>
            <a:off x="5129537" y="3372062"/>
            <a:ext cx="1677224" cy="2506175"/>
            <a:chOff x="3709571" y="3344385"/>
            <a:chExt cx="1677224" cy="250617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B580BE1-2FDB-704D-B1BF-684015BF03DD}"/>
                </a:ext>
              </a:extLst>
            </p:cNvPr>
            <p:cNvSpPr/>
            <p:nvPr/>
          </p:nvSpPr>
          <p:spPr>
            <a:xfrm>
              <a:off x="3754245" y="3344385"/>
              <a:ext cx="1552752" cy="2506175"/>
            </a:xfrm>
            <a:prstGeom prst="rect">
              <a:avLst/>
            </a:prstGeom>
            <a:ln w="381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/>
                <p:nvPr/>
              </p:nvSpPr>
              <p:spPr>
                <a:xfrm>
                  <a:off x="3937034" y="5036063"/>
                  <a:ext cx="9079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034" y="5036063"/>
                  <a:ext cx="907941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/>
                <p:nvPr/>
              </p:nvSpPr>
              <p:spPr>
                <a:xfrm>
                  <a:off x="4586805" y="5445318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805" y="5445318"/>
                  <a:ext cx="440944" cy="373885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B83FD8-2B4A-AA45-8C5A-CD0B1BD474D4}"/>
                </a:ext>
              </a:extLst>
            </p:cNvPr>
            <p:cNvCxnSpPr>
              <a:cxnSpLocks/>
              <a:stCxn id="92" idx="0"/>
              <a:endCxn id="118" idx="4"/>
            </p:cNvCxnSpPr>
            <p:nvPr/>
          </p:nvCxnSpPr>
          <p:spPr>
            <a:xfrm flipV="1">
              <a:off x="4807277" y="5108063"/>
              <a:ext cx="0" cy="337255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076D92-B116-E94B-B176-0AE8AB452719}"/>
                </a:ext>
              </a:extLst>
            </p:cNvPr>
            <p:cNvCxnSpPr>
              <a:cxnSpLocks/>
              <a:stCxn id="118" idx="0"/>
              <a:endCxn id="107" idx="4"/>
            </p:cNvCxnSpPr>
            <p:nvPr/>
          </p:nvCxnSpPr>
          <p:spPr>
            <a:xfrm flipV="1">
              <a:off x="4807277" y="4695454"/>
              <a:ext cx="1" cy="340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941DC5D-88BB-B546-A0C6-26CFA0F9907B}"/>
                </a:ext>
              </a:extLst>
            </p:cNvPr>
            <p:cNvCxnSpPr>
              <a:cxnSpLocks/>
              <a:stCxn id="107" idx="0"/>
              <a:endCxn id="116" idx="4"/>
            </p:cNvCxnSpPr>
            <p:nvPr/>
          </p:nvCxnSpPr>
          <p:spPr>
            <a:xfrm flipH="1" flipV="1">
              <a:off x="4807277" y="3852987"/>
              <a:ext cx="1" cy="3384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346B0-E5CE-1747-B037-0C87DF702C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55278" y="4191454"/>
                  <a:ext cx="503999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346B0-E5CE-1747-B037-0C87DF702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5278" y="4191454"/>
                  <a:ext cx="503999" cy="504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A381AD-BB62-8F4E-95BA-254701A04657}"/>
                </a:ext>
              </a:extLst>
            </p:cNvPr>
            <p:cNvCxnSpPr>
              <a:cxnSpLocks/>
              <a:stCxn id="116" idx="0"/>
              <a:endCxn id="136" idx="0"/>
            </p:cNvCxnSpPr>
            <p:nvPr/>
          </p:nvCxnSpPr>
          <p:spPr>
            <a:xfrm flipH="1" flipV="1">
              <a:off x="4530621" y="3344385"/>
              <a:ext cx="276656" cy="43660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D4C31FC-36BE-8D4D-96A7-6E2CE3C7613E}"/>
                </a:ext>
              </a:extLst>
            </p:cNvPr>
            <p:cNvSpPr/>
            <p:nvPr/>
          </p:nvSpPr>
          <p:spPr>
            <a:xfrm>
              <a:off x="4771277" y="378098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F8820BB-25CB-964E-9458-407AC5DB577C}"/>
                </a:ext>
              </a:extLst>
            </p:cNvPr>
            <p:cNvSpPr/>
            <p:nvPr/>
          </p:nvSpPr>
          <p:spPr>
            <a:xfrm>
              <a:off x="4771277" y="503606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/>
                <p:nvPr/>
              </p:nvSpPr>
              <p:spPr>
                <a:xfrm>
                  <a:off x="4027090" y="4826678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090" y="4826678"/>
                  <a:ext cx="727828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/>
                <p:nvPr/>
              </p:nvSpPr>
              <p:spPr>
                <a:xfrm>
                  <a:off x="3709571" y="4395098"/>
                  <a:ext cx="9079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9571" y="4395098"/>
                  <a:ext cx="907941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/>
                <p:nvPr/>
              </p:nvSpPr>
              <p:spPr>
                <a:xfrm>
                  <a:off x="4005485" y="418291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485" y="4182916"/>
                  <a:ext cx="316112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/>
                <p:nvPr/>
              </p:nvSpPr>
              <p:spPr>
                <a:xfrm>
                  <a:off x="4077247" y="3807487"/>
                  <a:ext cx="54380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247" y="3807487"/>
                  <a:ext cx="543802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/>
                <p:nvPr/>
              </p:nvSpPr>
              <p:spPr>
                <a:xfrm>
                  <a:off x="3876358" y="3611585"/>
                  <a:ext cx="9455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6358" y="3611585"/>
                  <a:ext cx="94558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DB41EF2-156A-1042-8BA3-B21E143EB486}"/>
                    </a:ext>
                  </a:extLst>
                </p:cNvPr>
                <p:cNvSpPr/>
                <p:nvPr/>
              </p:nvSpPr>
              <p:spPr>
                <a:xfrm>
                  <a:off x="5002715" y="430692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DB41EF2-156A-1042-8BA3-B21E143EB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715" y="4306928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E92304C9-10A5-B545-9F6B-1ADFD9A35066}"/>
                    </a:ext>
                  </a:extLst>
                </p:cNvPr>
                <p:cNvSpPr/>
                <p:nvPr/>
              </p:nvSpPr>
              <p:spPr>
                <a:xfrm>
                  <a:off x="4767056" y="4931886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E92304C9-10A5-B545-9F6B-1ADFD9A35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7056" y="4931886"/>
                  <a:ext cx="384080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20DF0-9E71-DEC8-70F3-0C6FB7B93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8AA7B-AA30-A025-9298-A0A160775E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15858-C172-8A25-24D2-93E87BF15E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515896" y="6544220"/>
            <a:ext cx="2844800" cy="196850"/>
          </a:xfrm>
        </p:spPr>
        <p:txBody>
          <a:bodyPr/>
          <a:lstStyle/>
          <a:p>
            <a:fld id="{EB1502E6-D9AE-3544-B6D5-378AAA0B915F}" type="slidenum">
              <a:rPr lang="de-DE" altLang="de-DE" smtClean="0"/>
              <a:pPr/>
              <a:t>90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608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1597-C78C-C54B-BFDB-45F8431E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Given an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If the clusters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only consist of </a:t>
                </a:r>
                <a:r>
                  <a:rPr lang="en-GB" i="1" dirty="0"/>
                  <a:t>PRVs with representative constants</a:t>
                </a:r>
                <a:r>
                  <a:rPr lang="en-GB" dirty="0"/>
                  <a:t> and </a:t>
                </a:r>
                <a:r>
                  <a:rPr lang="en-GB" i="1" dirty="0"/>
                  <a:t>PRVs with one logical variable</a:t>
                </a:r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has a lifted solution</a:t>
                </a:r>
              </a:p>
              <a:p>
                <a:pPr lvl="2"/>
                <a:r>
                  <a:rPr lang="en-GB" dirty="0"/>
                  <a:t>Lifted solution: no groundings necessary; only lifted calculations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PRVs only with representative constants ➝ lifted summing out possible</a:t>
                </a:r>
              </a:p>
              <a:p>
                <a:pPr lvl="2"/>
                <a:r>
                  <a:rPr lang="en-GB" dirty="0"/>
                  <a:t>PRVs with one logical variable ➝ count conversion necessary (and possible) </a:t>
                </a:r>
              </a:p>
              <a:p>
                <a:pPr lvl="3"/>
                <a:r>
                  <a:rPr lang="en-GB" dirty="0"/>
                  <a:t>Called countable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</a:p>
              <a:p>
                <a:pPr lvl="1"/>
                <a:r>
                  <a:rPr lang="en-GB" dirty="0"/>
                  <a:t>Apply the count conversions to the countable logical variables, transforming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➝ resulting FO dtree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called </a:t>
                </a:r>
                <a:r>
                  <a:rPr lang="en-GB" dirty="0">
                    <a:solidFill>
                      <a:schemeClr val="accent1"/>
                    </a:solidFill>
                  </a:rPr>
                  <a:t>counted</a:t>
                </a:r>
              </a:p>
              <a:p>
                <a:r>
                  <a:rPr lang="en-GB" dirty="0"/>
                  <a:t>For complexity analysis: Concentrate on models with liftable (counted) FO dtrees</a:t>
                </a:r>
              </a:p>
              <a:p>
                <a:pPr lvl="1"/>
                <a:r>
                  <a:rPr lang="en-GB" dirty="0"/>
                  <a:t>Otherwise: the worst case is grounding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and performing 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600" t="-2486" r="-686" b="-27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E0DE7-E900-8D46-7454-E71A7509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4F059-AF08-2FE5-8539-3F4241CEF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424DE-0312-061F-98E1-1C92FE90D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19509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E30DEC-436C-1C49-EA79-9696A22C2C99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0BBEA-7CC4-4D4B-8288-BF23CD95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Liftability: Example FO Dtree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51384" y="1124744"/>
                <a:ext cx="2120722" cy="45842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Only PRVs with representative constants or one logical variable in the clusters </a:t>
                </a:r>
                <a:br>
                  <a:rPr lang="en-GB" dirty="0"/>
                </a:br>
                <a:r>
                  <a:rPr lang="en-GB" dirty="0"/>
                  <a:t>➝ liftable</a:t>
                </a:r>
              </a:p>
              <a:p>
                <a:r>
                  <a:rPr lang="en-GB" dirty="0"/>
                  <a:t>If counting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and reworking the FO dtree</a:t>
                </a:r>
                <a:br>
                  <a:rPr lang="en-GB" dirty="0"/>
                </a:br>
                <a:r>
                  <a:rPr lang="en-GB" dirty="0"/>
                  <a:t>➝ counted, liftable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51384" y="1124744"/>
                <a:ext cx="2120722" cy="4584266"/>
              </a:xfrm>
              <a:blipFill>
                <a:blip r:embed="rId3"/>
                <a:stretch>
                  <a:fillRect l="-8929" t="-2486" r="-10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2916C4F-8B8E-1B4E-A345-463CC94AD1A2}"/>
              </a:ext>
            </a:extLst>
          </p:cNvPr>
          <p:cNvSpPr txBox="1"/>
          <p:nvPr/>
        </p:nvSpPr>
        <p:spPr>
          <a:xfrm>
            <a:off x="9604433" y="6032554"/>
            <a:ext cx="83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liftable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DE74921C-C7E7-E24F-8818-6DE67E24526E}"/>
              </a:ext>
            </a:extLst>
          </p:cNvPr>
          <p:cNvSpPr txBox="1"/>
          <p:nvPr/>
        </p:nvSpPr>
        <p:spPr>
          <a:xfrm>
            <a:off x="4597512" y="6031482"/>
            <a:ext cx="171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counted, liftable</a:t>
            </a: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E3C97B75-70A7-6D48-8C25-EA95BBD87423}"/>
              </a:ext>
            </a:extLst>
          </p:cNvPr>
          <p:cNvGrpSpPr/>
          <p:nvPr/>
        </p:nvGrpSpPr>
        <p:grpSpPr>
          <a:xfrm>
            <a:off x="7048506" y="2406746"/>
            <a:ext cx="4820224" cy="3502517"/>
            <a:chOff x="7048506" y="2406746"/>
            <a:chExt cx="4820224" cy="3502517"/>
          </a:xfrm>
        </p:grpSpPr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FAFDD434-F54A-0B4C-84D2-768AA6F1A110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4D381877-8A70-5144-A592-522BFA26AA11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4D381877-8A70-5144-A592-522BFA26AA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DF23625E-DAC6-7344-84A6-97269B3EA7D4}"/>
                </a:ext>
              </a:extLst>
            </p:cNvPr>
            <p:cNvCxnSpPr>
              <a:cxnSpLocks/>
              <a:stCxn id="501" idx="0"/>
              <a:endCxn id="46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DC76D279-5398-6340-8B64-295EC94C87D8}"/>
                </a:ext>
              </a:extLst>
            </p:cNvPr>
            <p:cNvCxnSpPr>
              <a:cxnSpLocks/>
              <a:stCxn id="451" idx="0"/>
              <a:endCxn id="46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0D2C3502-97EF-4548-A971-465723AC0451}"/>
                </a:ext>
              </a:extLst>
            </p:cNvPr>
            <p:cNvCxnSpPr>
              <a:cxnSpLocks/>
              <a:stCxn id="462" idx="0"/>
              <a:endCxn id="46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BE4881FD-2CFD-0B44-A1FF-9C01C0B2C9C6}"/>
                </a:ext>
              </a:extLst>
            </p:cNvPr>
            <p:cNvCxnSpPr>
              <a:cxnSpLocks/>
              <a:stCxn id="463" idx="0"/>
              <a:endCxn id="45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B71B9550-4349-FD40-8E25-638126D43532}"/>
                </a:ext>
              </a:extLst>
            </p:cNvPr>
            <p:cNvCxnSpPr>
              <a:cxnSpLocks/>
              <a:stCxn id="467" idx="0"/>
              <a:endCxn id="45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7289699E-D708-F343-9672-4B5685B3516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7289699E-D708-F343-9672-4B5685B35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5F5C4458-5B4A-9D44-B52A-8A28593A3654}"/>
                </a:ext>
              </a:extLst>
            </p:cNvPr>
            <p:cNvCxnSpPr>
              <a:cxnSpLocks/>
              <a:stCxn id="457" idx="0"/>
              <a:endCxn id="45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C0A6226-9D94-864D-93F3-9902C69A1781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1CDEC8A4-9074-2B4A-9024-6074E7D5953B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A607131-2444-074D-83F5-92608ED14F2F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C182903-AF86-D24C-8931-2558148A487E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F965ED27-16DE-0C43-9A60-F9906C8580E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F965ED27-16DE-0C43-9A60-F9906C858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608CDF8E-6B55-6440-9399-24907A4BFA33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608CDF8E-6B55-6440-9399-24907A4BF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1EA106DD-90B9-CB4B-94BD-32CDCB8F6DD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1EA106DD-90B9-CB4B-94BD-32CDCB8F6D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B7C39706-C7A8-C340-9936-3843D6EF8A3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B7C39706-C7A8-C340-9936-3843D6EF8A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F7A1181A-4124-1F49-9F03-422FAC725A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F7A1181A-4124-1F49-9F03-422FAC725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B529696A-5B30-CE46-B2D1-75F1F5E3220C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B529696A-5B30-CE46-B2D1-75F1F5E322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B54B382A-F580-9448-AB7C-35D5A5A4F8B5}"/>
                </a:ext>
              </a:extLst>
            </p:cNvPr>
            <p:cNvCxnSpPr>
              <a:cxnSpLocks/>
              <a:stCxn id="496" idx="0"/>
              <a:endCxn id="46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2C013020-2CB7-BC4E-BFB6-D574AAA6EA0C}"/>
                </a:ext>
              </a:extLst>
            </p:cNvPr>
            <p:cNvCxnSpPr>
              <a:cxnSpLocks/>
              <a:stCxn id="460" idx="0"/>
              <a:endCxn id="46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D3008BED-574B-D34A-B7E8-D37AF572365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D3008BED-574B-D34A-B7E8-D37AF57236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8937640E-C62A-D54D-8B12-02F00C77EA7F}"/>
                </a:ext>
              </a:extLst>
            </p:cNvPr>
            <p:cNvCxnSpPr>
              <a:cxnSpLocks/>
              <a:stCxn id="465" idx="0"/>
              <a:endCxn id="46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B48127CE-7703-F94A-857D-040E6A2C7C32}"/>
                </a:ext>
              </a:extLst>
            </p:cNvPr>
            <p:cNvCxnSpPr>
              <a:cxnSpLocks/>
              <a:stCxn id="461" idx="0"/>
              <a:endCxn id="46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B2A43DDE-8C61-8445-AC83-8A99F49719DD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B2A43DDE-8C61-8445-AC83-8A99F4971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98E72B62-17A7-F243-9057-3457DB79BE7F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98E72B62-17A7-F243-9057-3457DB79B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A0125680-2E24-724D-A6D4-B7D0207C9D8C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A0125680-2E24-724D-A6D4-B7D0207C9D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C9BF4C6F-00CA-4B48-B96D-949BDF5DF58C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C9BF4C6F-00CA-4B48-B96D-949BDF5DF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509CF7D3-8AA1-FC48-AE1C-A1B034942268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509CF7D3-8AA1-FC48-AE1C-A1B0349422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E5B6B23B-CA9E-774E-AB7C-7485A361581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E5B6B23B-CA9E-774E-AB7C-7485A3615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8669CE61-28A9-0D4A-B9C0-9820078D4998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8669CE61-28A9-0D4A-B9C0-9820078D49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D2A0E585-F205-934B-9E8F-90BE9A43463D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D2A0E585-F205-934B-9E8F-90BE9A434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2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98EAF93-89DC-474B-BE29-818AD4B58452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98EAF93-89DC-474B-BE29-818AD4B58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25395C40-49FD-C14C-849F-4DBDC607A551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25395C40-49FD-C14C-849F-4DBDC607A5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A99C13C6-A9B2-B74E-95A1-CA68927AD8A0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A99C13C6-A9B2-B74E-95A1-CA68927AD8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1817A160-AAC5-D14D-B8A2-F682ED342BA9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1817A160-AAC5-D14D-B8A2-F682ED342B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5D4B931A-9F87-CC42-AA76-2C4089A225C5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5D4B931A-9F87-CC42-AA76-2C4089A225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36466194-C179-5D45-B00D-B9DD12BDDFE2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36466194-C179-5D45-B00D-B9DD12BDDF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C6DB386E-1887-6E47-BD86-11E8748649B1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C6DB386E-1887-6E47-BD86-11E8748649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170C9491-F2E1-6540-A8F4-77520903BD25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170C9491-F2E1-6540-A8F4-77520903B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AAB4A22A-A5C0-6A4F-B68A-B135A901D92C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AAB4A22A-A5C0-6A4F-B68A-B135A901D9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14E17086-93AC-B043-A42A-98909B2FF1C3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14E17086-93AC-B043-A42A-98909B2FF1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C5C065CA-C665-004B-B3A2-7D3FE4D80505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C5C065CA-C665-004B-B3A2-7D3FE4D805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C1AEBAB-5498-EB4B-BAB4-AC71341A0AD6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C1AEBAB-5498-EB4B-BAB4-AC71341A0A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21DDF6E0-5DAA-184A-BCEB-33C6BAD88896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21DDF6E0-5DAA-184A-BCEB-33C6BAD8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D80B0036-BA3F-6847-83AF-CB90F18F4F36}"/>
                </a:ext>
              </a:extLst>
            </p:cNvPr>
            <p:cNvCxnSpPr>
              <a:cxnSpLocks/>
              <a:stCxn id="494" idx="0"/>
              <a:endCxn id="496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0A9B64EB-1A13-6648-BEF2-9F08C62DDCD6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C5424790-3696-C545-8DBF-466DCFE3D2F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C5424790-3696-C545-8DBF-466DCFE3D2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4D2CD08F-32D6-FE41-9079-FA93F4EB501A}"/>
                </a:ext>
              </a:extLst>
            </p:cNvPr>
            <p:cNvCxnSpPr>
              <a:cxnSpLocks/>
              <a:stCxn id="497" idx="0"/>
              <a:endCxn id="500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2C5CA4EE-041A-6343-9FF5-FFDD26548321}"/>
                </a:ext>
              </a:extLst>
            </p:cNvPr>
            <p:cNvCxnSpPr>
              <a:cxnSpLocks/>
              <a:stCxn id="500" idx="0"/>
              <a:endCxn id="501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860BD655-BC16-4A40-8B61-F68FCA8ECE0A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1" name="TextBox 500">
                  <a:extLst>
                    <a:ext uri="{FF2B5EF4-FFF2-40B4-BE49-F238E27FC236}">
                      <a16:creationId xmlns:a16="http://schemas.microsoft.com/office/drawing/2014/main" id="{E7903046-253F-CA45-8127-D158CB0F134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1" name="TextBox 500">
                  <a:extLst>
                    <a:ext uri="{FF2B5EF4-FFF2-40B4-BE49-F238E27FC236}">
                      <a16:creationId xmlns:a16="http://schemas.microsoft.com/office/drawing/2014/main" id="{E7903046-253F-CA45-8127-D158CB0F1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D71915F7-D194-014F-9C6F-9FE8FCD4B703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D71915F7-D194-014F-9C6F-9FE8FCD4B7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899E30-C683-DB4A-8BE7-E09746ABB358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899E30-C683-DB4A-8BE7-E09746ABB3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0B2E0A89-A28C-2541-8BAB-ACACB3D0922A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0B2E0A89-A28C-2541-8BAB-ACACB3D092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E88E629B-6465-6E46-809D-54E442ECEFE1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E88E629B-6465-6E46-809D-54E442ECEF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878CAB52-FD10-3544-9C31-FC0A377B89B5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8F0117FF-228A-AB40-BDC9-BBCF1609F14E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AB7D92FA-63C8-9345-9E13-182C9D6E3B05}"/>
                  </a:ext>
                </a:extLst>
              </p:cNvPr>
              <p:cNvCxnSpPr>
                <a:cxnSpLocks/>
                <a:stCxn id="508" idx="6"/>
                <a:endCxn id="54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425CD236-F974-DE40-BA9D-EA2F9329F7F4}"/>
                  </a:ext>
                </a:extLst>
              </p:cNvPr>
              <p:cNvCxnSpPr>
                <a:cxnSpLocks/>
                <a:stCxn id="509" idx="2"/>
                <a:endCxn id="54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2716C36E-CA2D-E445-B77B-8BABC3E8F770}"/>
                  </a:ext>
                </a:extLst>
              </p:cNvPr>
              <p:cNvCxnSpPr>
                <a:cxnSpLocks/>
                <a:stCxn id="512" idx="0"/>
                <a:endCxn id="54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3E8732D0-D107-C949-96C1-A8F610EF68D2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539" name="Rectangle 538">
                  <a:extLst>
                    <a:ext uri="{FF2B5EF4-FFF2-40B4-BE49-F238E27FC236}">
                      <a16:creationId xmlns:a16="http://schemas.microsoft.com/office/drawing/2014/main" id="{56EF184B-E1B9-C54C-80AB-89CD47008EFF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0" name="Rectangle 539">
                  <a:extLst>
                    <a:ext uri="{FF2B5EF4-FFF2-40B4-BE49-F238E27FC236}">
                      <a16:creationId xmlns:a16="http://schemas.microsoft.com/office/drawing/2014/main" id="{7223AA32-CA71-EA44-BC5D-FEFD24AFA83E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1" name="Rectangle 540">
                  <a:extLst>
                    <a:ext uri="{FF2B5EF4-FFF2-40B4-BE49-F238E27FC236}">
                      <a16:creationId xmlns:a16="http://schemas.microsoft.com/office/drawing/2014/main" id="{88C52282-DAB8-024A-8258-5763A716A5D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AE3502E7-DFF8-1B43-869E-BB851C3B3EE3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95D02DDB-BBBE-DA45-A4D2-99C1D4FF435F}"/>
                </a:ext>
              </a:extLst>
            </p:cNvPr>
            <p:cNvCxnSpPr>
              <a:cxnSpLocks/>
              <a:stCxn id="511" idx="6"/>
              <a:endCxn id="53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157E5231-F6A6-624B-A934-B1B82F3B5290}"/>
                </a:ext>
              </a:extLst>
            </p:cNvPr>
            <p:cNvCxnSpPr>
              <a:cxnSpLocks/>
              <a:stCxn id="512" idx="4"/>
              <a:endCxn id="53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DF9A6230-312F-5E4A-8F5C-44B973413E3C}"/>
                </a:ext>
              </a:extLst>
            </p:cNvPr>
            <p:cNvCxnSpPr>
              <a:cxnSpLocks/>
              <a:stCxn id="510" idx="0"/>
              <a:endCxn id="53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524A686-95D7-9349-8D09-462BDE89A9CA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CB556ECF-3609-C142-B567-21F662420CB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CD323545-0E7B-7344-9852-44BC480D782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AEEF3724-190D-BE40-A432-ED12E30B67B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41DB2441-0DD0-C349-A38F-1F79B808CF73}"/>
                </a:ext>
              </a:extLst>
            </p:cNvPr>
            <p:cNvCxnSpPr>
              <a:cxnSpLocks/>
              <a:stCxn id="512" idx="4"/>
              <a:endCxn id="52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7AF2C4B-B8DA-124A-B75D-80ECD166B637}"/>
                </a:ext>
              </a:extLst>
            </p:cNvPr>
            <p:cNvCxnSpPr>
              <a:cxnSpLocks/>
              <a:stCxn id="513" idx="2"/>
              <a:endCxn id="52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A7282A5C-7C60-FD4D-8987-CBA813D03754}"/>
                </a:ext>
              </a:extLst>
            </p:cNvPr>
            <p:cNvCxnSpPr>
              <a:cxnSpLocks/>
              <a:stCxn id="510" idx="0"/>
              <a:endCxn id="52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EAA6F4C3-02CD-A24D-BC98-EA59439AEE3D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05106321-F586-BD4E-9CEE-97970B4030A6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13D00414-92C5-2948-B7C9-EDA4978705F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63E7441E-FC0D-0148-BFA7-AC90DA4E611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8C20E3C1-931A-8D49-B876-065DAA2B749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9CBBFD54-C8C0-CB49-94FF-DD988A4B3140}"/>
                  </a:ext>
                </a:extLst>
              </p:cNvPr>
              <p:cNvCxnSpPr>
                <a:cxnSpLocks/>
                <a:stCxn id="512" idx="6"/>
                <a:endCxn id="52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71FE00FB-8E0A-504C-BAA6-DC2F75E61CB8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525" name="Rectangle 524">
                  <a:extLst>
                    <a:ext uri="{FF2B5EF4-FFF2-40B4-BE49-F238E27FC236}">
                      <a16:creationId xmlns:a16="http://schemas.microsoft.com/office/drawing/2014/main" id="{EC3B24D3-EA4D-AC40-A7A3-5FA6203A3075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5D576161-DF9A-4841-BE11-FE38427D766A}"/>
              </a:ext>
            </a:extLst>
          </p:cNvPr>
          <p:cNvGrpSpPr/>
          <p:nvPr/>
        </p:nvGrpSpPr>
        <p:grpSpPr>
          <a:xfrm>
            <a:off x="2376319" y="2406746"/>
            <a:ext cx="4820224" cy="3502517"/>
            <a:chOff x="7048506" y="2406746"/>
            <a:chExt cx="4820224" cy="3502517"/>
          </a:xfrm>
        </p:grpSpPr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7E22D857-67A5-2E41-8709-CC52920E7BA1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7EB330CF-D9F9-3642-8002-4BC2E4A35769}"/>
                </a:ext>
              </a:extLst>
            </p:cNvPr>
            <p:cNvCxnSpPr>
              <a:cxnSpLocks/>
              <a:stCxn id="595" idx="0"/>
              <a:endCxn id="554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631B356F-BCEF-8742-9B12-7A1145AFA4AE}"/>
                </a:ext>
              </a:extLst>
            </p:cNvPr>
            <p:cNvCxnSpPr>
              <a:cxnSpLocks/>
              <a:stCxn id="545" idx="0"/>
              <a:endCxn id="556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C427B9E1-E512-C44D-800A-2F159358FEF7}"/>
                </a:ext>
              </a:extLst>
            </p:cNvPr>
            <p:cNvCxnSpPr>
              <a:cxnSpLocks/>
              <a:stCxn id="556" idx="0"/>
              <a:endCxn id="55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F07AACE5-4C21-F242-ABE6-B530E8C267C7}"/>
                </a:ext>
              </a:extLst>
            </p:cNvPr>
            <p:cNvCxnSpPr>
              <a:cxnSpLocks/>
              <a:stCxn id="555" idx="0"/>
              <a:endCxn id="553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81628458-080F-9342-A107-C47CC3E28F35}"/>
                </a:ext>
              </a:extLst>
            </p:cNvPr>
            <p:cNvCxnSpPr>
              <a:cxnSpLocks/>
              <a:stCxn id="561" idx="0"/>
              <a:endCxn id="553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C46F8AC7-878D-8A42-89D2-49E7CCFB4B2A}"/>
                </a:ext>
              </a:extLst>
            </p:cNvPr>
            <p:cNvCxnSpPr>
              <a:cxnSpLocks/>
              <a:stCxn id="551" idx="0"/>
              <a:endCxn id="553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E0CE769B-EC19-894C-8848-C92CF35AF5B2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9786BD0E-C09C-EB44-8DE5-64E7D721B318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16EEBA2C-0BA5-BD4F-88A5-B7FFD6062133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0724AB91-6821-404D-89AB-AFE5816269B6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6C397ECA-0D0F-2D49-B730-8C4D6B0B6D24}"/>
                </a:ext>
              </a:extLst>
            </p:cNvPr>
            <p:cNvCxnSpPr>
              <a:cxnSpLocks/>
              <a:stCxn id="590" idx="0"/>
              <a:endCxn id="554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21016FD9-01BF-6A4F-B722-C4F577D1704B}"/>
                </a:ext>
              </a:extLst>
            </p:cNvPr>
            <p:cNvCxnSpPr>
              <a:cxnSpLocks/>
              <a:stCxn id="554" idx="0"/>
              <a:endCxn id="56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A7685D9F-13DE-BD45-BBC9-7B3B2C91619A}"/>
                </a:ext>
              </a:extLst>
            </p:cNvPr>
            <p:cNvCxnSpPr>
              <a:cxnSpLocks/>
              <a:stCxn id="559" idx="0"/>
              <a:endCxn id="555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723280CF-7FF2-5049-83A7-9EF438575E1D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723280CF-7FF2-5049-83A7-9EF438575E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D3395C7A-D0C7-EF4E-AF02-66BC06A53DB3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D3395C7A-D0C7-EF4E-AF02-66BC06A53D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EA434F9A-A85E-5948-A3C0-AB32D050EBBA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EA434F9A-A85E-5948-A3C0-AB32D050EB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FB4F3994-88DD-1E4C-B9D2-BC86CEB47F4B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FB4F3994-88DD-1E4C-B9D2-BC86CEB47F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70D772C3-8782-F946-A701-9DD4F27640EE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70D772C3-8782-F946-A701-9DD4F2764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33016CEF-597C-364F-BD9C-EFD2D712730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33016CEF-597C-364F-BD9C-EFD2D71273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3A7B1A94-4539-CB44-A11F-21FB9E1DA464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3A7B1A94-4539-CB44-A11F-21FB9E1DA4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4F263BF5-238D-A840-B3EA-E8FF8E7916D6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4F263BF5-238D-A840-B3EA-E8FF8E791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BBDCE851-8B20-4B40-A312-62C65CBC7A6D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BBDCE851-8B20-4B40-A312-62C65CBC7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5" name="Rectangle 584">
                  <a:extLst>
                    <a:ext uri="{FF2B5EF4-FFF2-40B4-BE49-F238E27FC236}">
                      <a16:creationId xmlns:a16="http://schemas.microsoft.com/office/drawing/2014/main" id="{F9B912F6-4A16-DB41-BEC3-05D585293F7C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5" name="Rectangle 584">
                  <a:extLst>
                    <a:ext uri="{FF2B5EF4-FFF2-40B4-BE49-F238E27FC236}">
                      <a16:creationId xmlns:a16="http://schemas.microsoft.com/office/drawing/2014/main" id="{F9B912F6-4A16-DB41-BEC3-05D585293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4A80B3BE-2CF5-DD4A-BCB3-6B93880576A1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4A80B3BE-2CF5-DD4A-BCB3-6B93880576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13B14687-E1DD-AF42-9ABD-1411A97C7E52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13B14687-E1DD-AF42-9ABD-1411A97C7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9" name="Straight Connector 588">
              <a:extLst>
                <a:ext uri="{FF2B5EF4-FFF2-40B4-BE49-F238E27FC236}">
                  <a16:creationId xmlns:a16="http://schemas.microsoft.com/office/drawing/2014/main" id="{65FFCA16-5D69-484F-97D7-42ABA7BCA1FF}"/>
                </a:ext>
              </a:extLst>
            </p:cNvPr>
            <p:cNvCxnSpPr>
              <a:cxnSpLocks/>
              <a:stCxn id="588" idx="0"/>
              <a:endCxn id="59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F27ED981-E1C0-AE4E-9B98-6607C0209C2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E9993B11-75EB-E045-86AA-7A7458809D2B}"/>
                </a:ext>
              </a:extLst>
            </p:cNvPr>
            <p:cNvCxnSpPr>
              <a:cxnSpLocks/>
              <a:stCxn id="591" idx="0"/>
              <a:endCxn id="59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1256F24C-EB38-B54C-9F29-32BAF2D8B165}"/>
                </a:ext>
              </a:extLst>
            </p:cNvPr>
            <p:cNvCxnSpPr>
              <a:cxnSpLocks/>
              <a:stCxn id="594" idx="0"/>
              <a:endCxn id="59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A1C28BB8-1DCA-9B41-9E75-D58AD7387A0D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329CC-C319-0EC7-139C-C73B8EF1F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C2195-42B5-D65C-4584-CD3FD4DD47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0B2A6-FF20-E754-5AAA-AF9FD6B92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228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5FB689-C91F-049A-068F-538926BEE13C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500514" cy="45842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Lifted notion of tree width</a:t>
                </a:r>
              </a:p>
              <a:p>
                <a:pPr lvl="1"/>
                <a:r>
                  <a:rPr lang="en-GB" dirty="0"/>
                  <a:t>Bound worst-case parfactor size</a:t>
                </a:r>
              </a:p>
              <a:p>
                <a:r>
                  <a:rPr lang="en-GB" dirty="0"/>
                  <a:t>Given liftable, counted FO dtree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Clusters</a:t>
                </a:r>
                <a:r>
                  <a:rPr lang="en-GB" dirty="0"/>
                  <a:t> for each node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r>
                  <a:rPr lang="en-GB" dirty="0"/>
                  <a:t>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chemeClr val="accent1"/>
                    </a:solidFill>
                  </a:rPr>
                  <a:t>ground width</a:t>
                </a:r>
              </a:p>
              <a:p>
                <a:pPr lvl="2"/>
                <a:r>
                  <a:rPr lang="en-GB" dirty="0"/>
                  <a:t>Largest number of PRVs with representative constants in any cluster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rgbClr val="FFC000"/>
                    </a:solidFill>
                  </a:rPr>
                  <a:t>counting width</a:t>
                </a:r>
              </a:p>
              <a:p>
                <a:pPr lvl="2"/>
                <a:r>
                  <a:rPr lang="en-GB" dirty="0"/>
                  <a:t>Largest number of CRVs in any cluster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500514" cy="4584266"/>
              </a:xfrm>
              <a:blipFill>
                <a:blip r:embed="rId2"/>
                <a:stretch>
                  <a:fillRect l="-2529" t="-1934" b="-1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D9CC0EE0-55B5-3F45-B80D-2869E52E773C}"/>
              </a:ext>
            </a:extLst>
          </p:cNvPr>
          <p:cNvSpPr/>
          <p:nvPr/>
        </p:nvSpPr>
        <p:spPr>
          <a:xfrm>
            <a:off x="6991863" y="4177275"/>
            <a:ext cx="973076" cy="7064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F6F446F-EE63-0C4B-B40E-C9220E1FE622}"/>
              </a:ext>
            </a:extLst>
          </p:cNvPr>
          <p:cNvSpPr/>
          <p:nvPr/>
        </p:nvSpPr>
        <p:spPr>
          <a:xfrm>
            <a:off x="10441372" y="4870764"/>
            <a:ext cx="1123991" cy="69877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FC52FF04-8A70-784B-B4DA-709449ABF2D1}"/>
              </a:ext>
            </a:extLst>
          </p:cNvPr>
          <p:cNvSpPr/>
          <p:nvPr/>
        </p:nvSpPr>
        <p:spPr>
          <a:xfrm>
            <a:off x="8047820" y="4782676"/>
            <a:ext cx="1273109" cy="7486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167CA328-A7E8-AA47-9154-2FBA3A2B01F1}"/>
              </a:ext>
            </a:extLst>
          </p:cNvPr>
          <p:cNvSpPr/>
          <p:nvPr/>
        </p:nvSpPr>
        <p:spPr>
          <a:xfrm>
            <a:off x="10428819" y="3679001"/>
            <a:ext cx="982479" cy="46035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11817267-1554-164A-89A2-DE91BAAF43DF}"/>
              </a:ext>
            </a:extLst>
          </p:cNvPr>
          <p:cNvSpPr/>
          <p:nvPr/>
        </p:nvSpPr>
        <p:spPr>
          <a:xfrm>
            <a:off x="10164445" y="4231211"/>
            <a:ext cx="1625950" cy="634972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D52B61-5AF9-BC4D-A8E6-AFE896205D29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B76A222-47AD-BE40-BC10-EECB98CF0E28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987F35A-8AAF-6643-AAF1-1A30E8D2B688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961D45F-4B8D-3444-8C4B-A21B34CBD51B}"/>
                </a:ext>
              </a:extLst>
            </p:cNvPr>
            <p:cNvCxnSpPr>
              <a:cxnSpLocks/>
              <a:stCxn id="148" idx="0"/>
              <a:endCxn id="111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0AF5516-CFDD-B14E-AC79-BAAC8560919B}"/>
                </a:ext>
              </a:extLst>
            </p:cNvPr>
            <p:cNvCxnSpPr>
              <a:cxnSpLocks/>
              <a:stCxn id="102" idx="0"/>
              <a:endCxn id="113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874DBA-5CC1-8E4B-9B61-7CCB84F4D40B}"/>
                </a:ext>
              </a:extLst>
            </p:cNvPr>
            <p:cNvCxnSpPr>
              <a:cxnSpLocks/>
              <a:stCxn id="113" idx="0"/>
              <a:endCxn id="114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E16DDA2-3416-4F49-8DC9-E74DE56FB278}"/>
                </a:ext>
              </a:extLst>
            </p:cNvPr>
            <p:cNvCxnSpPr>
              <a:cxnSpLocks/>
              <a:stCxn id="112" idx="0"/>
              <a:endCxn id="110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50EB6CA-EDD1-F044-9E53-712A48F4AB30}"/>
                </a:ext>
              </a:extLst>
            </p:cNvPr>
            <p:cNvCxnSpPr>
              <a:cxnSpLocks/>
              <a:stCxn id="116" idx="0"/>
              <a:endCxn id="110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3D2635A9-6004-1B43-8CFE-AA94C155F81D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6743937-E24A-CD44-85F2-9712D2644E54}"/>
                </a:ext>
              </a:extLst>
            </p:cNvPr>
            <p:cNvCxnSpPr>
              <a:cxnSpLocks/>
              <a:stCxn id="108" idx="0"/>
              <a:endCxn id="110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B1D52ED-7916-B04F-8036-9CB63E6406E6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9E00386-EFB2-5648-8DD5-224405F1C41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D9C4766-93A0-5945-97DC-E274BFE94C8D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782BC70-1A26-3247-AA3A-93951A20A7FA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6397539-BEFC-BD45-B67C-0FB7EA9BFA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791D440-31E7-CC48-8BAB-C60EFC351F1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9CB6F55C-8DBC-6043-A6E5-1E4E6EA4FB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BB0966-B1E1-694E-ABA8-B71D41047159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0C00C1C-760F-614E-9938-40B38FE763CC}"/>
                </a:ext>
              </a:extLst>
            </p:cNvPr>
            <p:cNvCxnSpPr>
              <a:cxnSpLocks/>
              <a:stCxn id="143" idx="0"/>
              <a:endCxn id="111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E091CE-7A47-3742-B23A-2B1C7075DF6C}"/>
                </a:ext>
              </a:extLst>
            </p:cNvPr>
            <p:cNvCxnSpPr>
              <a:cxnSpLocks/>
              <a:stCxn id="111" idx="0"/>
              <a:endCxn id="116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1F16C93-C663-BA41-90E5-25B235D81D69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266FBB1-91D3-0147-8D36-17167B20B051}"/>
                </a:ext>
              </a:extLst>
            </p:cNvPr>
            <p:cNvCxnSpPr>
              <a:cxnSpLocks/>
              <a:stCxn id="114" idx="0"/>
              <a:endCxn id="112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A7F938F-A2BA-1F43-A491-D69B07CAC3C7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FA30C84-E346-7742-9C66-A95121B99E38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FA30C84-E346-7742-9C66-A95121B99E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1EB6B27-6F4C-5C46-8AA0-7E8FFC6CAB08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C7AA6F3-F8A9-4D47-BEAD-27243C8414D0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C7AA6F3-F8A9-4D47-BEAD-27243C8414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0AEF52FA-F25D-2244-9E5C-D0DE571FE6AC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0AEF52FA-F25D-2244-9E5C-D0DE571FE6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9012292-DBB4-2341-A0BD-BBE5BF0BB6AB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26706DC-36D1-1948-95B2-F64015E714A3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26706DC-36D1-1948-95B2-F64015E714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E2E9B649-5373-C041-B74C-DA62C143A5FD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48D97993-F264-094F-BFE6-E396F433E72E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CA2083E-132B-4C4E-BD3A-66441A827324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0F819CE-CB25-6246-8491-EA987F40DAA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7E3A12CC-0D92-C946-A555-25BAF41F8A57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7E3A12CC-0D92-C946-A555-25BAF41F8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25B47EF5-B60D-0A4C-BB11-20FEDDC3CF2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25B47EF5-B60D-0A4C-BB11-20FEDDC3CF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F4F14B0-CF37-734F-B10C-B9F1C55C3838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F4F14B0-CF37-734F-B10C-B9F1C55C38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BA886FB-A8F3-BC42-81C3-5EEB0219C4F2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BA886FB-A8F3-BC42-81C3-5EEB0219C4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01996A7-57DE-6847-83B8-15EDF4D45A14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01996A7-57DE-6847-83B8-15EDF4D45A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6046824-734A-4949-B483-3341779386E2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6046824-734A-4949-B483-3341779386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8E45426C-1654-F944-BB1D-442CBC27586F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8E45426C-1654-F944-BB1D-442CBC2758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B42F242-46CE-1E40-8F2C-EC3AF4EDBF73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B42F242-46CE-1E40-8F2C-EC3AF4EDB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A8C63E7B-9707-264A-BD8D-0CA9E0E4021A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D9565A3-FC4B-F84C-83CD-6DECB267E802}"/>
                </a:ext>
              </a:extLst>
            </p:cNvPr>
            <p:cNvCxnSpPr>
              <a:cxnSpLocks/>
              <a:stCxn id="141" idx="0"/>
              <a:endCxn id="143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7EF01D8-2791-1642-B5DE-F86E5925EB98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D19666B5-AC6C-4D4F-B1E5-9D37DBCD7EF0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E8A6346-ABA5-B045-A05F-B36282F6F25B}"/>
                </a:ext>
              </a:extLst>
            </p:cNvPr>
            <p:cNvCxnSpPr>
              <a:cxnSpLocks/>
              <a:stCxn id="144" idx="0"/>
              <a:endCxn id="147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5735F7D-50B3-8B49-B275-723F501D5C10}"/>
                </a:ext>
              </a:extLst>
            </p:cNvPr>
            <p:cNvCxnSpPr>
              <a:cxnSpLocks/>
              <a:stCxn id="147" idx="0"/>
              <a:endCxn id="148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258DD39-B768-D24B-B84F-DC5EE7B44033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DC41154F-55F8-004C-B5BE-76D3C77EB6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C2B5B14B-AE1E-BD49-9821-4E0FF92E75F4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B8DC714-0676-514F-8F5B-822AE769F9D0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337474C-4F77-A748-92F3-6D82C70F1AD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31040767-5711-DA4F-A5BC-9B7927B05EFF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52C600DC-6670-A74F-82D9-3C54B5CFA5E8}"/>
                  </a:ext>
                </a:extLst>
              </p:cNvPr>
              <p:cNvCxnSpPr>
                <a:cxnSpLocks/>
                <a:stCxn id="210" idx="6"/>
                <a:endCxn id="281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85305C1-C2C1-2040-A465-9F5A0D3A94FD}"/>
                  </a:ext>
                </a:extLst>
              </p:cNvPr>
              <p:cNvCxnSpPr>
                <a:cxnSpLocks/>
                <a:stCxn id="211" idx="2"/>
                <a:endCxn id="281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DAA37F97-8935-FB4E-AECE-B99BA101249C}"/>
                  </a:ext>
                </a:extLst>
              </p:cNvPr>
              <p:cNvCxnSpPr>
                <a:cxnSpLocks/>
                <a:stCxn id="218" idx="0"/>
                <a:endCxn id="281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4A660F46-DFD3-9D47-8FB2-E0A276757EDB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1E9995BD-7263-694C-9ADC-6D4A508436CB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7E73CDCF-2155-4C43-8366-E2D16B582974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94D29052-C810-594A-A276-AD7340C0AFD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3" name="TextBox 282">
                      <a:extLst>
                        <a:ext uri="{FF2B5EF4-FFF2-40B4-BE49-F238E27FC236}">
                          <a16:creationId xmlns:a16="http://schemas.microsoft.com/office/drawing/2014/main" id="{B59B1860-1D27-1544-8E76-60E2423C64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8780F8B5-F1FF-804D-AB8E-80F0975D36A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19CCE279-171E-3C42-A76E-70CE10775524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17E6BF0F-CBBF-174C-B05E-C6628BECE799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945DFDA4-E173-9045-B956-0E426547492B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8DDA9797-B677-5F41-94DE-8644269C55C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C1D068EA-0112-8441-A0D8-ED8028F33484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FC5E744-894C-F540-A5F0-C2A76502B82F}"/>
                </a:ext>
              </a:extLst>
            </p:cNvPr>
            <p:cNvCxnSpPr>
              <a:cxnSpLocks/>
              <a:stCxn id="217" idx="6"/>
              <a:endCxn id="26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38D1FFF-A969-2545-B002-C1E9D939F971}"/>
                </a:ext>
              </a:extLst>
            </p:cNvPr>
            <p:cNvCxnSpPr>
              <a:cxnSpLocks/>
              <a:stCxn id="218" idx="4"/>
              <a:endCxn id="26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79DA081-62AA-3C45-B798-4335C2B251FE}"/>
                </a:ext>
              </a:extLst>
            </p:cNvPr>
            <p:cNvCxnSpPr>
              <a:cxnSpLocks/>
              <a:stCxn id="214" idx="0"/>
              <a:endCxn id="26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AB51FDD3-200E-BD42-A413-4F8421204076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7FDDB1C-2A43-2B41-9BF1-8CC2ABBB179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9B70B1C-1945-6847-BACC-8C55BCBAF347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43DD7044-98B3-7543-9AE1-497573228A4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E3763697-8CBB-604A-991C-6EB8E99F4081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F532C4F-7CD3-9C4B-9A77-3BB297F6D237}"/>
                </a:ext>
              </a:extLst>
            </p:cNvPr>
            <p:cNvCxnSpPr>
              <a:cxnSpLocks/>
              <a:stCxn id="218" idx="4"/>
              <a:endCxn id="24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D34C680-B932-F840-B6FF-10E179E62A8B}"/>
                </a:ext>
              </a:extLst>
            </p:cNvPr>
            <p:cNvCxnSpPr>
              <a:cxnSpLocks/>
              <a:stCxn id="219" idx="2"/>
              <a:endCxn id="24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9C8F353-8AEA-9147-A411-7B5F08157927}"/>
                </a:ext>
              </a:extLst>
            </p:cNvPr>
            <p:cNvCxnSpPr>
              <a:cxnSpLocks/>
              <a:stCxn id="214" idx="0"/>
              <a:endCxn id="24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BAB447C8-C03E-6248-BFE8-B4B0B29205FC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9B115EFB-F96A-0240-B468-F744295408A4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C233C81A-FE2A-BA43-98B9-ED334893D9C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E40650C-8786-7849-BFF5-2DD348BAB8E9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9F632419-5BDF-0E40-BEA4-54FB08966D5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6914CC9-1020-904B-B2BF-682C8E4C3753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E149C151-5171-C240-8DD7-1C0E06D6D9E3}"/>
                  </a:ext>
                </a:extLst>
              </p:cNvPr>
              <p:cNvCxnSpPr>
                <a:cxnSpLocks/>
                <a:stCxn id="218" idx="6"/>
                <a:endCxn id="23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9B5829B9-BC10-FC43-8534-9811EAF673FE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D4504E97-D0F6-D949-9225-36975E5EF42A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5" name="TextBox 244">
                      <a:extLst>
                        <a:ext uri="{FF2B5EF4-FFF2-40B4-BE49-F238E27FC236}">
                          <a16:creationId xmlns:a16="http://schemas.microsoft.com/office/drawing/2014/main" id="{12719DA0-07EC-6846-BFB6-82765CBA7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58FB-4A49-AF3B-B659-A64259FB8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FA076-A64F-EF4D-F7FB-9A66F81304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B6209-6EED-D178-E415-2EE2359032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838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2" grpId="0" animBg="1"/>
      <p:bldP spid="213" grpId="0" animBg="1"/>
      <p:bldP spid="215" grpId="0" animBg="1"/>
      <p:bldP spid="2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885B50-2E3C-860E-E6DE-93358916A44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Worst-case Parfactor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658402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Given 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Worst-case parfactor size:</a:t>
                </a:r>
              </a:p>
              <a:p>
                <a:pPr lvl="1"/>
                <a:r>
                  <a:rPr lang="en-GB" dirty="0"/>
                  <a:t>Worst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variables in one parfactor</a:t>
                </a:r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PRVs: 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CRVs: 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domain size of any counted logical variable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range size of any of the PRVs in the CRVs</a:t>
                </a:r>
              </a:p>
              <a:p>
                <a:pPr lvl="1"/>
                <a:r>
                  <a:rPr lang="en-GB" dirty="0"/>
                  <a:t>Number of mappings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:endParaRPr lang="en-GB" sz="1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658402" cy="4584266"/>
              </a:xfrm>
              <a:blipFill>
                <a:blip r:embed="rId2"/>
                <a:stretch>
                  <a:fillRect l="-2471" t="-24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70CEBEE-CC04-B947-9269-92B7B0E50F0E}"/>
                  </a:ext>
                </a:extLst>
              </p:cNvPr>
              <p:cNvSpPr/>
              <p:nvPr/>
            </p:nvSpPr>
            <p:spPr>
              <a:xfrm>
                <a:off x="5561711" y="193306"/>
                <a:ext cx="3204192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32&gt;1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(actual largest size)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70CEBEE-CC04-B947-9269-92B7B0E50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711" y="193306"/>
                <a:ext cx="3204192" cy="1222899"/>
              </a:xfrm>
              <a:prstGeom prst="rect">
                <a:avLst/>
              </a:prstGeom>
              <a:blipFill>
                <a:blip r:embed="rId3"/>
                <a:stretch>
                  <a:fillRect l="-1181" t="-3093" b="-72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5973F5D-99AD-E943-A9FC-4DCD12E75F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BDE66A8-4EBE-E446-AB57-4A6AD374342C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E2ED7BB-DF6A-7C40-B2DE-C9DDE2BB2A5F}"/>
                  </a:ext>
                </a:extLst>
              </p:cNvPr>
              <p:cNvCxnSpPr>
                <a:cxnSpLocks/>
                <a:stCxn id="163" idx="6"/>
                <a:endCxn id="195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E0564D5-2196-364F-A1D8-5248EA073C95}"/>
                  </a:ext>
                </a:extLst>
              </p:cNvPr>
              <p:cNvCxnSpPr>
                <a:cxnSpLocks/>
                <a:stCxn id="164" idx="2"/>
                <a:endCxn id="195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1D1483C2-F5C1-7849-9D73-24240086DE66}"/>
                  </a:ext>
                </a:extLst>
              </p:cNvPr>
              <p:cNvCxnSpPr>
                <a:cxnSpLocks/>
                <a:stCxn id="167" idx="0"/>
                <a:endCxn id="195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6452B3B5-9EE8-B04E-9C2F-7DA115E615DD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5F1E0A68-CDD7-414E-B420-3E0B73CD8A6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F1C759B-7124-5A41-8E4E-BD0E0D1CF2B1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BE993D6-0DBB-324C-A4EE-437866A447CC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7" name="TextBox 196">
                      <a:extLst>
                        <a:ext uri="{FF2B5EF4-FFF2-40B4-BE49-F238E27FC236}">
                          <a16:creationId xmlns:a16="http://schemas.microsoft.com/office/drawing/2014/main" id="{88C05965-B0F0-7D4C-982D-326FBCBBF7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AEDCB5CC-17A9-FC41-A85E-570496FD49D5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41B921CD-3920-8342-B400-14B6E171885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63806377-0AD0-2D4C-84FE-1BB4647E8D3F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CA303707-E3F1-1C4E-BF89-4B3E97681B59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CD5115D-6715-664F-B572-1311737121A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DBB40FF6-F2FD-4447-9C98-48FA12E23122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5833866-8984-1441-9718-51D2E01CDB66}"/>
                </a:ext>
              </a:extLst>
            </p:cNvPr>
            <p:cNvCxnSpPr>
              <a:cxnSpLocks/>
              <a:stCxn id="166" idx="6"/>
              <a:endCxn id="187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EFC9138-237F-CD46-BA2E-E6A2C14C93BD}"/>
                </a:ext>
              </a:extLst>
            </p:cNvPr>
            <p:cNvCxnSpPr>
              <a:cxnSpLocks/>
              <a:stCxn id="167" idx="4"/>
              <a:endCxn id="187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6C4EE9E-64E6-EE4D-ADF2-B5A7863C0E1C}"/>
                </a:ext>
              </a:extLst>
            </p:cNvPr>
            <p:cNvCxnSpPr>
              <a:cxnSpLocks/>
              <a:stCxn id="165" idx="0"/>
              <a:endCxn id="187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FDA23F3-2939-B14B-8B8B-24FB2435F628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9C409C-A701-A040-8A6A-4339CA1C662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A29E065-05E8-754A-A2B8-76CEAD8426F8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6C7D0B8-ECC7-4E46-8498-40DEED1CFD2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234422CD-69F9-E943-843A-2ACA6FFAC63D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9C3B4F0-99C9-D34C-83A4-3B704506C86F}"/>
                </a:ext>
              </a:extLst>
            </p:cNvPr>
            <p:cNvCxnSpPr>
              <a:cxnSpLocks/>
              <a:stCxn id="167" idx="4"/>
              <a:endCxn id="183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C5A3062-D654-4A4A-950E-DFB1658D46E1}"/>
                </a:ext>
              </a:extLst>
            </p:cNvPr>
            <p:cNvCxnSpPr>
              <a:cxnSpLocks/>
              <a:stCxn id="168" idx="2"/>
              <a:endCxn id="183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16AA6BC-59FC-0D4D-8B8F-8221B9083EEF}"/>
                </a:ext>
              </a:extLst>
            </p:cNvPr>
            <p:cNvCxnSpPr>
              <a:cxnSpLocks/>
              <a:stCxn id="165" idx="0"/>
              <a:endCxn id="183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FB2D62E-E099-C548-B68E-2A21BF74525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ABC86E0-461B-0647-9CD9-2FDF5E1E7CF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9060BA36-66AD-F046-9278-DFC735770C1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9D800B9-CF4C-5D45-83BC-A0673AFA169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ACE32508-A23A-3B44-A592-F69E9C81DB7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DAAACE08-BF67-8240-AB1F-49DE19122FE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B11EB4D9-4DF2-7E45-A0D9-BD8DCAC67EF3}"/>
                  </a:ext>
                </a:extLst>
              </p:cNvPr>
              <p:cNvCxnSpPr>
                <a:cxnSpLocks/>
                <a:stCxn id="167" idx="6"/>
                <a:endCxn id="180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4AC821D-C40E-3D43-8DC9-F3DECA4CB48D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A4B020BC-7FEC-994D-B85C-837BE190520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1" name="TextBox 180">
                      <a:extLst>
                        <a:ext uri="{FF2B5EF4-FFF2-40B4-BE49-F238E27FC236}">
                          <a16:creationId xmlns:a16="http://schemas.microsoft.com/office/drawing/2014/main" id="{6ADF655F-B701-F34D-9866-AB2D2EEB68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53D7946-9235-894F-BC44-8EBC45B7A41A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D70F22C-E4A8-C74A-AFCE-2DF3F18C36F6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2E11189-5099-1647-86A4-040C0FD8C733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19314D5-3034-294C-8299-8CD861A42210}"/>
                </a:ext>
              </a:extLst>
            </p:cNvPr>
            <p:cNvCxnSpPr>
              <a:cxnSpLocks/>
              <a:stCxn id="246" idx="0"/>
              <a:endCxn id="209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39E8DBB0-2ADD-A049-B856-D38960AFCE4F}"/>
                </a:ext>
              </a:extLst>
            </p:cNvPr>
            <p:cNvCxnSpPr>
              <a:cxnSpLocks/>
              <a:stCxn id="200" idx="0"/>
              <a:endCxn id="211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A8F881-4EF1-FA44-B96B-EBBC29AECCA9}"/>
                </a:ext>
              </a:extLst>
            </p:cNvPr>
            <p:cNvCxnSpPr>
              <a:cxnSpLocks/>
              <a:stCxn id="211" idx="0"/>
              <a:endCxn id="212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4F400B0-D494-4E40-93BE-88291CFF39A6}"/>
                </a:ext>
              </a:extLst>
            </p:cNvPr>
            <p:cNvCxnSpPr>
              <a:cxnSpLocks/>
              <a:stCxn id="210" idx="0"/>
              <a:endCxn id="208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7945104-B7C7-9E45-B133-895D130CCB3E}"/>
                </a:ext>
              </a:extLst>
            </p:cNvPr>
            <p:cNvCxnSpPr>
              <a:cxnSpLocks/>
              <a:stCxn id="214" idx="0"/>
              <a:endCxn id="208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755BD61-17BA-C842-8E56-F7A3B1B601C9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34FC9A5-D485-9D46-A964-696FA01F6453}"/>
                </a:ext>
              </a:extLst>
            </p:cNvPr>
            <p:cNvCxnSpPr>
              <a:cxnSpLocks/>
              <a:stCxn id="206" idx="0"/>
              <a:endCxn id="208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EDEF0B9-6538-CE48-8715-38CA2ADF033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E12D0B6-6EEE-BF40-9BD7-436772872FE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BF7FA6F1-3129-8244-AE9C-87C8C91A2D04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7B5104F0-37B1-954D-9D6A-A211835553A2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E2721D36-41CC-0248-BDBF-8685A9E270D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0832E4BD-1D19-EA4B-8166-7DAB90E3B3B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F0466AA3-4B1D-8740-A071-6AC68D6A27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1559189-B8B8-9944-9F55-1CF59A6FE675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E2669D2-40F7-6C4A-AA37-6BFD9C9193A6}"/>
                </a:ext>
              </a:extLst>
            </p:cNvPr>
            <p:cNvCxnSpPr>
              <a:cxnSpLocks/>
              <a:stCxn id="241" idx="0"/>
              <a:endCxn id="209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C321CC5-F183-BB44-8522-59014189DBF5}"/>
                </a:ext>
              </a:extLst>
            </p:cNvPr>
            <p:cNvCxnSpPr>
              <a:cxnSpLocks/>
              <a:stCxn id="209" idx="0"/>
              <a:endCxn id="214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97C6D4D7-64FF-D94F-A925-FB2D825A852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DD4EB45-3527-7C4F-91C3-6D01A1363FB5}"/>
                </a:ext>
              </a:extLst>
            </p:cNvPr>
            <p:cNvCxnSpPr>
              <a:cxnSpLocks/>
              <a:stCxn id="212" idx="0"/>
              <a:endCxn id="210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582F5D6-EEF6-374C-9383-3998AD509521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DD46C26F-76A5-B442-B405-B170AF4F870C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DD46C26F-76A5-B442-B405-B170AF4F87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6B174C58-E858-264D-908A-4BAEB4EBDDFD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CC46245-6CEC-CE4F-907D-F69A3603ADCE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CC46245-6CEC-CE4F-907D-F69A3603AD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BB7B0F1D-0FF6-A44B-824B-3F64D22CB4D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BB7B0F1D-0FF6-A44B-824B-3F64D22CB4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E06199D-3BD6-B144-8828-41E599783310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7307B91-41BA-7948-8D7A-6D6F70ACF7E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7307B91-41BA-7948-8D7A-6D6F70ACF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20A8B6B-61B5-8845-AE2D-C773A37C7A87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A7745CF-8042-0B4E-858B-03C83FAB9D46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BC134DC-A568-B443-8E76-8C9B2473D7E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977119C0-4098-FB4A-8F16-F1A4D7E0F2A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E55F898-1876-EA4F-B24F-678AA62CE836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E55F898-1876-EA4F-B24F-678AA62CE8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B5621EF-924F-4D49-AE2E-37C55B2E225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B5621EF-924F-4D49-AE2E-37C55B2E22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37334E04-C2B4-1A42-AE71-808DA5067F88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37334E04-C2B4-1A42-AE71-808DA5067F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ACF8773-C63E-6544-A029-FFAC89350549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ACF8773-C63E-6544-A029-FFAC893505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E062FFC-51D6-D542-80F2-3F8B69EE8441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E062FFC-51D6-D542-80F2-3F8B69EE84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83420EB-57DD-1D4E-BF32-7C6EAC2F5F04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83420EB-57DD-1D4E-BF32-7C6EAC2F5F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ECFE7279-9537-E349-AC86-CFA6139CBEE4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ECFE7279-9537-E349-AC86-CFA6139CB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24FD94C-578D-0F4B-A8D6-74D9A70D14D8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24FD94C-578D-0F4B-A8D6-74D9A70D14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FE1EF0ED-24C8-FF4E-BA43-5545A1EC7F91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1E1E129-CE1C-B44D-BA95-0493B7BDCBC2}"/>
                </a:ext>
              </a:extLst>
            </p:cNvPr>
            <p:cNvCxnSpPr>
              <a:cxnSpLocks/>
              <a:stCxn id="239" idx="0"/>
              <a:endCxn id="241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2B6B56BF-A228-9249-87B2-971EC80DAECB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BFBA1EC0-A097-5E46-B748-5C767104F5BA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37F54DF-9DAE-404D-9D2A-CF6DFF233F9F}"/>
                </a:ext>
              </a:extLst>
            </p:cNvPr>
            <p:cNvCxnSpPr>
              <a:cxnSpLocks/>
              <a:stCxn id="242" idx="0"/>
              <a:endCxn id="245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49CFE183-ED89-6847-9B5F-282C8C8C8A92}"/>
                </a:ext>
              </a:extLst>
            </p:cNvPr>
            <p:cNvCxnSpPr>
              <a:cxnSpLocks/>
              <a:stCxn id="245" idx="0"/>
              <a:endCxn id="246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89A32F4-C45A-2941-BC6A-886F24DABA39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2846B3DF-49C0-B84D-B9B8-AF5DD92296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9EF664DE-673B-384D-9492-EEFF264782CE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83550202-60E4-FD4A-8CB1-14B14CD725E8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34C0C-E78B-5B84-9346-8A128BB2A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CA6EE-54F6-A054-F930-0C39EE48FA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0FC1C-9C23-C7D2-DCD0-AFB263CCD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288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D2E00E-61B2-98B2-3348-85CE962E4B02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23739-E294-A441-BADF-5B0A8EFB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859634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Worst-case parfactor size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Complexity of lifted operations</a:t>
                </a:r>
              </a:p>
              <a:p>
                <a:pPr lvl="1"/>
                <a:r>
                  <a:rPr lang="en-GB" dirty="0"/>
                  <a:t>Multiplication (goes through each line of each parfactor): 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Summation (goes through each line):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Exponentiation (goes through each line):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largest overall domain size</a:t>
                </a:r>
              </a:p>
              <a:p>
                <a:pPr lvl="1"/>
                <a:r>
                  <a:rPr lang="en-GB" dirty="0"/>
                  <a:t>Count conversion (goes through each line of parfactor):</a:t>
                </a:r>
              </a:p>
              <a:p>
                <a:pPr lvl="2"/>
                <a:r>
                  <a:rPr lang="en-GB" dirty="0"/>
                  <a:t>Multiplication and exponentiation: </a:t>
                </a:r>
              </a:p>
              <a:p>
                <a:pPr marL="7993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859634" cy="4584266"/>
              </a:xfrm>
              <a:blipFill>
                <a:blip r:embed="rId2"/>
                <a:stretch>
                  <a:fillRect l="-2399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2E280182-7F75-4947-A1A3-49294DEB98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77F0C64-D2F3-264F-A8FE-F87354CEFC0D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EDB465C-FA50-E84F-90D9-A2575EC98B48}"/>
                  </a:ext>
                </a:extLst>
              </p:cNvPr>
              <p:cNvCxnSpPr>
                <a:cxnSpLocks/>
                <a:stCxn id="200" idx="6"/>
                <a:endCxn id="23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A123CAEE-78EF-0B4A-AFCA-6675078251E9}"/>
                  </a:ext>
                </a:extLst>
              </p:cNvPr>
              <p:cNvCxnSpPr>
                <a:cxnSpLocks/>
                <a:stCxn id="201" idx="2"/>
                <a:endCxn id="23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67E189B-7C0C-9A46-963C-ABD31124847F}"/>
                  </a:ext>
                </a:extLst>
              </p:cNvPr>
              <p:cNvCxnSpPr>
                <a:cxnSpLocks/>
                <a:stCxn id="204" idx="0"/>
                <a:endCxn id="23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2271A91-76FD-4746-8919-A4334338600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511C57D-FE69-7548-82C9-89E14DA949E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D96A024-0E62-A347-9627-76F488D1F95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D22F4A04-D434-4348-A674-2ECD27622446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C0CD88DF-B930-2D49-A1C0-2AC0E8491D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A8A48A86-AAE6-BA4A-A17B-634E81D60B3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073C49C3-7D7F-324F-9908-AA626C20520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D21C7ADF-D2BE-6741-859A-4336E4F290D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27CFE627-5696-6F4F-BD7A-AD8BE777CDCA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0E63E31D-CF6D-2947-91E4-2D354064877A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964702D4-413A-E045-A909-0141E129E7F5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563EE0C-C0ED-B14F-B5F9-D8B662E4FEEC}"/>
                </a:ext>
              </a:extLst>
            </p:cNvPr>
            <p:cNvCxnSpPr>
              <a:cxnSpLocks/>
              <a:stCxn id="203" idx="6"/>
              <a:endCxn id="22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725DB69-5B51-E341-84A4-A01C1B9E1059}"/>
                </a:ext>
              </a:extLst>
            </p:cNvPr>
            <p:cNvCxnSpPr>
              <a:cxnSpLocks/>
              <a:stCxn id="204" idx="4"/>
              <a:endCxn id="22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4485D65-74B0-7943-90DB-35BAEA0E3ED4}"/>
                </a:ext>
              </a:extLst>
            </p:cNvPr>
            <p:cNvCxnSpPr>
              <a:cxnSpLocks/>
              <a:stCxn id="202" idx="0"/>
              <a:endCxn id="22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4EE470CE-38BE-1845-BFF2-B100B09F3383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D84BC83-8CCE-D347-8B2E-BCDAC35DD7D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0E5F8F5-E160-2442-9F3B-BDF2213BB080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38B8EDF-2AD2-244E-9560-8E5FD709B70A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6" name="TextBox 225">
                    <a:extLst>
                      <a:ext uri="{FF2B5EF4-FFF2-40B4-BE49-F238E27FC236}">
                        <a16:creationId xmlns:a16="http://schemas.microsoft.com/office/drawing/2014/main" id="{16B54615-E215-4647-91AC-9C92BFCAF9E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B85CA43-6D31-894E-B18D-33F4D68ECB7B}"/>
                </a:ext>
              </a:extLst>
            </p:cNvPr>
            <p:cNvCxnSpPr>
              <a:cxnSpLocks/>
              <a:stCxn id="204" idx="4"/>
              <a:endCxn id="22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8F2422E-B35B-E643-8F52-32AB37F8D2B3}"/>
                </a:ext>
              </a:extLst>
            </p:cNvPr>
            <p:cNvCxnSpPr>
              <a:cxnSpLocks/>
              <a:stCxn id="205" idx="2"/>
              <a:endCxn id="22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C149F51-98B6-594C-B333-28628A2140CC}"/>
                </a:ext>
              </a:extLst>
            </p:cNvPr>
            <p:cNvCxnSpPr>
              <a:cxnSpLocks/>
              <a:stCxn id="202" idx="0"/>
              <a:endCxn id="22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900ED5F-BF68-FC47-A445-54C37602F626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E32752D-3F97-3B40-ACC3-BCD6FCE12FC0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6C0B14CB-2300-204C-AFAB-6FE5B582E9A1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503AB60-73B2-6345-A743-A061D3553BE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97D2351-F054-2946-AA17-A30D0739228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C30EB54-29C0-B04A-8345-2B92743F541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D1E4949-F5CC-E94C-889C-015FEFD96588}"/>
                  </a:ext>
                </a:extLst>
              </p:cNvPr>
              <p:cNvCxnSpPr>
                <a:cxnSpLocks/>
                <a:stCxn id="204" idx="6"/>
                <a:endCxn id="21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C77BD598-4963-5F4F-B4DA-595E25560B43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7ECCAF27-BC1A-B743-8888-38F75B7DA446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F0DF4FFC-375E-E94E-94B3-4C289C95E0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C46550A-DFEF-DE4C-8824-EE05CB4D5F03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178DBA62-B234-7649-A80A-E5E16234EE1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77C34429-8027-5C45-9B8A-FF5063A92D46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DAEFE7B1-D4B7-BB4A-8339-A9E9C2BA0148}"/>
                </a:ext>
              </a:extLst>
            </p:cNvPr>
            <p:cNvCxnSpPr>
              <a:cxnSpLocks/>
              <a:stCxn id="283" idx="0"/>
              <a:endCxn id="246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D99D361-AA6B-9942-82F7-2D7BA33C7EA7}"/>
                </a:ext>
              </a:extLst>
            </p:cNvPr>
            <p:cNvCxnSpPr>
              <a:cxnSpLocks/>
              <a:stCxn id="237" idx="0"/>
              <a:endCxn id="248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A65CA7-7B1E-3F4C-AB0E-0F51333545D1}"/>
                </a:ext>
              </a:extLst>
            </p:cNvPr>
            <p:cNvCxnSpPr>
              <a:cxnSpLocks/>
              <a:stCxn id="248" idx="0"/>
              <a:endCxn id="24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5757C24-07C3-1244-ACF4-BB25758AA436}"/>
                </a:ext>
              </a:extLst>
            </p:cNvPr>
            <p:cNvCxnSpPr>
              <a:cxnSpLocks/>
              <a:stCxn id="247" idx="0"/>
              <a:endCxn id="245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805B8621-2124-274F-8B29-7FCA4DAB3C62}"/>
                </a:ext>
              </a:extLst>
            </p:cNvPr>
            <p:cNvCxnSpPr>
              <a:cxnSpLocks/>
              <a:stCxn id="251" idx="0"/>
              <a:endCxn id="245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87DE5746-A812-E149-8722-ED5951971E4B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263E902-C437-754B-B0A1-EBD3AF8E0FEB}"/>
                </a:ext>
              </a:extLst>
            </p:cNvPr>
            <p:cNvCxnSpPr>
              <a:cxnSpLocks/>
              <a:stCxn id="243" idx="0"/>
              <a:endCxn id="245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B284CB-52CD-0044-8C64-34F61736057D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48FA80F2-E283-E84B-A75C-F435E64B6724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E046506-F40F-3A46-9C3B-794CB3F8B8F0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E224DE8-A9F4-8C4D-A5D0-15B8FAF50AC3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49565B64-F254-1A4D-802F-97D7A82170E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6157AC71-569D-2844-98BE-9444DB8A1111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6833846D-6FF6-B34A-A392-315D45FDAF5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16FCDFC7-5190-614A-9D77-57C4576047A7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7F446038-E6B0-2A46-B319-AE03EF3F1959}"/>
                </a:ext>
              </a:extLst>
            </p:cNvPr>
            <p:cNvCxnSpPr>
              <a:cxnSpLocks/>
              <a:stCxn id="278" idx="0"/>
              <a:endCxn id="246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C32F9831-9CF9-3B41-A06C-D8C1E1BA1655}"/>
                </a:ext>
              </a:extLst>
            </p:cNvPr>
            <p:cNvCxnSpPr>
              <a:cxnSpLocks/>
              <a:stCxn id="246" idx="0"/>
              <a:endCxn id="25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9C1B9988-91B2-D047-BA0C-21798C24169D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CCE540D-0418-BE4C-8EBC-942550A5EBFE}"/>
                </a:ext>
              </a:extLst>
            </p:cNvPr>
            <p:cNvCxnSpPr>
              <a:cxnSpLocks/>
              <a:stCxn id="249" idx="0"/>
              <a:endCxn id="247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B7A75B89-7B64-D84D-97C8-EEE877FF1F78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C287D7B6-B868-5542-BF55-118BA33D96E7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C287D7B6-B868-5542-BF55-118BA33D96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2DF8D5BA-CF1D-2842-A288-3449F038079C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B7E39722-A96F-7D4C-A246-21B52BC33FD4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B7E39722-A96F-7D4C-A246-21B52BC33F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BF6BBE60-D7D9-2D49-A54F-DFC423330575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BF6BBE60-D7D9-2D49-A54F-DFC423330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127F77AB-EB90-5544-8AA6-BEFAF0D57BED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5B2BA523-0363-CB43-B13F-9BB943DB3BF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5B2BA523-0363-CB43-B13F-9BB943DB3B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4BFC926B-7964-5A40-9184-0849B5FDD83A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B562904-0EE3-814C-9EA1-D27C1BE271FF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B7F1787C-406D-AE44-9167-592894AEF48D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F23E20C3-4DFF-2A42-9224-EA37B8D7D033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011FC30F-EDDF-034C-85B2-80F0904380EE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011FC30F-EDDF-034C-85B2-80F090438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50C7FFE-9102-4D40-85CE-6B0938546E75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50C7FFE-9102-4D40-85CE-6B0938546E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B8A83F9-475F-9446-9619-9353FB06C519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B8A83F9-475F-9446-9619-9353FB06C5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BFA126-7DA9-194A-B34A-0E30E4B1CCB4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BFA126-7DA9-194A-B34A-0E30E4B1CC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B89C3CA-6F8B-FB4C-A42D-3FF795ECC84E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B89C3CA-6F8B-FB4C-A42D-3FF795ECC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FC9EA1F2-82FD-0045-A183-D750833FB945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FC9EA1F2-82FD-0045-A183-D750833FB9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871C3968-D491-D143-BC72-0D75FA67F4B8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871C3968-D491-D143-BC72-0D75FA67F4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7C0F8607-C656-5146-841B-9FB67A1F4018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7C0F8607-C656-5146-841B-9FB67A1F4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9F4FE10-E780-2E4C-80D0-B4A3354A2EDB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2D1007C3-7AE2-204C-BA74-EE5F8C69BC65}"/>
                </a:ext>
              </a:extLst>
            </p:cNvPr>
            <p:cNvCxnSpPr>
              <a:cxnSpLocks/>
              <a:stCxn id="276" idx="0"/>
              <a:endCxn id="27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2155FBE0-F18B-8A4A-AC3C-BB2D3C0EBCC1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D9817C65-526F-764D-A456-77A980D0C28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B8613A-C89D-FD49-AC49-1D4DF6341382}"/>
                </a:ext>
              </a:extLst>
            </p:cNvPr>
            <p:cNvCxnSpPr>
              <a:cxnSpLocks/>
              <a:stCxn id="279" idx="0"/>
              <a:endCxn id="28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46C39B1-28B9-5249-860E-FC752AAAA7FC}"/>
                </a:ext>
              </a:extLst>
            </p:cNvPr>
            <p:cNvCxnSpPr>
              <a:cxnSpLocks/>
              <a:stCxn id="282" idx="0"/>
              <a:endCxn id="28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2799B950-5FD7-754D-816F-0633DF85DA01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B624B8E-49F8-0A45-B6A6-64E0C2464AC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C73886B2-91CD-8E4C-B2CA-D4DCC4C4810E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B4BC0D62-6A18-4B4C-B446-029E4E7FDF17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8144CA6-DBCE-EC4B-9E82-24763B701069}"/>
                  </a:ext>
                </a:extLst>
              </p:cNvPr>
              <p:cNvSpPr/>
              <p:nvPr/>
            </p:nvSpPr>
            <p:spPr>
              <a:xfrm>
                <a:off x="5425380" y="106203"/>
                <a:ext cx="3405561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8144CA6-DBCE-EC4B-9E82-24763B701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380" y="106203"/>
                <a:ext cx="3405561" cy="1222899"/>
              </a:xfrm>
              <a:prstGeom prst="rect">
                <a:avLst/>
              </a:prstGeom>
              <a:blipFill>
                <a:blip r:embed="rId81"/>
                <a:stretch>
                  <a:fillRect l="-1487" t="-2062" b="-51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4FF6A-01C1-ABEC-F139-622E9767B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D852E-095E-92F9-32BE-A3CF8C0EA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0D94-62E9-FF5C-B5EB-EB9EE141FB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2446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DEEDE5-64B6-1FA2-EDE0-9BFDA89DFDAD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23739-E294-A441-BADF-5B0A8EFB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196992" cy="458426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Worst-case parfactor size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Complexity of lifted operations</a:t>
                </a:r>
              </a:p>
              <a:p>
                <a:pPr lvl="1"/>
                <a:r>
                  <a:rPr lang="en-GB" dirty="0"/>
                  <a:t>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Complexity of LVE given a liftable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: number of inner nodes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: bounded from below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7196992" cy="4584266"/>
              </a:xfrm>
              <a:blipFill>
                <a:blip r:embed="rId2"/>
                <a:stretch>
                  <a:fillRect l="-2289" t="-8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AC58C09-88A9-034B-915E-85A4C826A3DF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70FA4EF-D87F-0D4D-9994-7CA46E119AC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3F6BE84-FD21-214A-BF2D-46F888F2A75E}"/>
                  </a:ext>
                </a:extLst>
              </p:cNvPr>
              <p:cNvCxnSpPr>
                <a:cxnSpLocks/>
                <a:stCxn id="112" idx="6"/>
                <a:endCxn id="144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DFD6B11-2EC7-5641-AC93-1005284302BE}"/>
                  </a:ext>
                </a:extLst>
              </p:cNvPr>
              <p:cNvCxnSpPr>
                <a:cxnSpLocks/>
                <a:stCxn id="113" idx="2"/>
                <a:endCxn id="144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4CCE5DB-DDB7-1041-BEAB-4B3C7B50FB2C}"/>
                  </a:ext>
                </a:extLst>
              </p:cNvPr>
              <p:cNvCxnSpPr>
                <a:cxnSpLocks/>
                <a:stCxn id="116" idx="0"/>
                <a:endCxn id="144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8CC93316-B032-E842-834F-96223016AF8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EBF653E-710F-444B-8121-BBDFFD8348E4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43FB305C-6596-9A48-88F7-0E299EBE18A8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C6598E4-F20F-9A44-8B99-DF30E3510BE4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0F2496E9-005C-2545-9894-9174E0CA1A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1C1620D-E993-FF4C-A233-10CB4E1851C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F4CE5C19-E034-2345-AD57-9AEE92D2A4AF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F44F980-4A3D-8443-928D-49B5AED3A5AE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14EC17-CC14-B64A-B178-77B093AA19A2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99DAC11E-F3C7-9349-A724-605BC61585B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DF726F1-EAE6-5C42-8FB9-1F1920C3C69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5B17457-8DD1-C041-BA35-ABDE11795FB3}"/>
                </a:ext>
              </a:extLst>
            </p:cNvPr>
            <p:cNvCxnSpPr>
              <a:cxnSpLocks/>
              <a:stCxn id="115" idx="6"/>
              <a:endCxn id="136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C358253-2462-A24A-BFAA-A19D640C3731}"/>
                </a:ext>
              </a:extLst>
            </p:cNvPr>
            <p:cNvCxnSpPr>
              <a:cxnSpLocks/>
              <a:stCxn id="116" idx="4"/>
              <a:endCxn id="136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70A351B-3F61-7549-A1E3-E9A04746EDB9}"/>
                </a:ext>
              </a:extLst>
            </p:cNvPr>
            <p:cNvCxnSpPr>
              <a:cxnSpLocks/>
              <a:stCxn id="114" idx="0"/>
              <a:endCxn id="136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A4B6695-5FCF-6549-B6A3-6ED5FAF7229A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91E09D6-0CDF-F841-AAE7-0D5D76D7636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22323D6-2FE6-F245-AF09-58E6931990E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D91003B-4959-0E46-87F0-F5F8949285B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14A46F83-ACC5-4F4B-98C3-AD060565B8D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0EEA37-EAFD-024E-A22D-2C3545EC2B92}"/>
                </a:ext>
              </a:extLst>
            </p:cNvPr>
            <p:cNvCxnSpPr>
              <a:cxnSpLocks/>
              <a:stCxn id="116" idx="4"/>
              <a:endCxn id="132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1E32A08-A1FA-F540-99E4-46C1DB0780C2}"/>
                </a:ext>
              </a:extLst>
            </p:cNvPr>
            <p:cNvCxnSpPr>
              <a:cxnSpLocks/>
              <a:stCxn id="117" idx="2"/>
              <a:endCxn id="132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611F941-FEBA-E741-9AC5-9704464983A2}"/>
                </a:ext>
              </a:extLst>
            </p:cNvPr>
            <p:cNvCxnSpPr>
              <a:cxnSpLocks/>
              <a:stCxn id="114" idx="0"/>
              <a:endCxn id="132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F7CA5A8-C385-FA4B-A14A-7DB28125DE3B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21BE9A2-059C-1246-A15B-5620F04CFA8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838431-2268-874D-BFFA-6BC1937B494D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39B4D9C-3D16-BC47-93AA-60054C9B625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76CCDC11-361D-EE48-8254-A0389149E703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8901C39-A6D3-4941-B7D0-BD5669A65300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01E5F68-E4DF-754C-99EB-54D165ADE180}"/>
                  </a:ext>
                </a:extLst>
              </p:cNvPr>
              <p:cNvCxnSpPr>
                <a:cxnSpLocks/>
                <a:stCxn id="116" idx="6"/>
                <a:endCxn id="12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620A68E1-D3AD-FF41-B152-F12409281E4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D386AE9-C02F-D44B-8A39-F9DCEA22B26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123360C6-A30B-4941-A8AD-31FAE80B6D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C35A173-3F0C-D94C-A800-75334EFAFA4B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1B2B811-44D2-4048-8DBE-67BA4852148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98F305B-5C43-3A43-A3ED-E09B47A70DB1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3AB8235-9454-4640-AECE-606BDDCBD3D0}"/>
                </a:ext>
              </a:extLst>
            </p:cNvPr>
            <p:cNvCxnSpPr>
              <a:cxnSpLocks/>
              <a:stCxn id="195" idx="0"/>
              <a:endCxn id="158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25FB8CD-AB38-0B4D-A787-CE09B0481343}"/>
                </a:ext>
              </a:extLst>
            </p:cNvPr>
            <p:cNvCxnSpPr>
              <a:cxnSpLocks/>
              <a:stCxn id="149" idx="0"/>
              <a:endCxn id="160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3F1FE4E5-15EC-D046-8FC5-CF2FB131CB9C}"/>
                </a:ext>
              </a:extLst>
            </p:cNvPr>
            <p:cNvCxnSpPr>
              <a:cxnSpLocks/>
              <a:stCxn id="160" idx="0"/>
              <a:endCxn id="161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E43C2F8-96B0-6D42-9AAB-CD0485C03F55}"/>
                </a:ext>
              </a:extLst>
            </p:cNvPr>
            <p:cNvCxnSpPr>
              <a:cxnSpLocks/>
              <a:stCxn id="159" idx="0"/>
              <a:endCxn id="157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53457D7-6C32-4A43-8339-C9399295A004}"/>
                </a:ext>
              </a:extLst>
            </p:cNvPr>
            <p:cNvCxnSpPr>
              <a:cxnSpLocks/>
              <a:stCxn id="163" idx="0"/>
              <a:endCxn id="157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0431CF7D-AD08-DD4A-9F9E-0685A45D6F2B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AE6D994-DDD5-F14D-956C-E609020F42B0}"/>
                </a:ext>
              </a:extLst>
            </p:cNvPr>
            <p:cNvCxnSpPr>
              <a:cxnSpLocks/>
              <a:stCxn id="155" idx="0"/>
              <a:endCxn id="157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9FB987E-FFA1-CF4C-8792-CFF8172E888E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75450E0-6B7A-A24D-9A8B-238E26D62F0E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331AF9D-55D9-6743-A9F7-EFA4B7FFD4D5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0FAF2839-6E1A-9E41-A463-89A1A4A8739A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E9B38FF7-8666-0041-B4E8-E89213CCB2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30F35465-40C0-3943-B2B6-67FD6E4D433B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B73DDA5F-AD77-904A-A465-4835B2F205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90854D6-D616-A14A-9197-8BBB1B3FC78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077F787-7E76-DC4A-B83C-A13AABA447E7}"/>
                </a:ext>
              </a:extLst>
            </p:cNvPr>
            <p:cNvCxnSpPr>
              <a:cxnSpLocks/>
              <a:stCxn id="190" idx="0"/>
              <a:endCxn id="158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3D162B2-C0BE-2B4B-B765-9F2076205020}"/>
                </a:ext>
              </a:extLst>
            </p:cNvPr>
            <p:cNvCxnSpPr>
              <a:cxnSpLocks/>
              <a:stCxn id="158" idx="0"/>
              <a:endCxn id="163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3A380833-FDC8-D14E-84F4-E5845245F013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AD031FF-BE0F-2945-8230-C160D06D1DAF}"/>
                </a:ext>
              </a:extLst>
            </p:cNvPr>
            <p:cNvCxnSpPr>
              <a:cxnSpLocks/>
              <a:stCxn id="161" idx="0"/>
              <a:endCxn id="159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D96D4970-A3B8-4F49-B76D-AD47AAA523A6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9D333EB9-86E0-464D-A969-D6BAEDF3AD20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9D333EB9-86E0-464D-A969-D6BAEDF3AD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741E1C41-727B-9D46-9136-2FF183196F86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EAD80B2D-2B24-7743-9A35-7A3C8164AFFC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EAD80B2D-2B24-7743-9A35-7A3C8164AF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E25B33F-42AD-CD4E-A5C9-4607B219FB09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E25B33F-42AD-CD4E-A5C9-4607B219F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53156BED-5138-3449-9BFF-232D5F074502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23E6DB6-0407-E54A-9035-C805219EE734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23E6DB6-0407-E54A-9035-C805219EE7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8377FF0-D63F-0E4D-936B-7986CE650CC4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98534C3-1FFD-3B49-995A-D19D33EB424C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5E827AD0-B5FA-1C44-8D6B-D778C359D602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452513B-C883-8244-AE99-B82AA0641BA5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D01B8FC-A516-6E46-9CAD-E052EF00F900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D01B8FC-A516-6E46-9CAD-E052EF00F9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357FBC0-9E33-E842-8091-CECE6BA280AC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357FBC0-9E33-E842-8091-CECE6BA280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F3BD7ECB-7C12-8749-9B51-870A9C8DAB31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F3BD7ECB-7C12-8749-9B51-870A9C8DAB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1054586E-3449-2F44-8A01-E5E7F0AA91C2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1054586E-3449-2F44-8A01-E5E7F0AA91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36BD904-A4EE-B04F-A1DB-1FE4E1631952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36BD904-A4EE-B04F-A1DB-1FE4E1631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DB13C81B-557A-8A4A-82C8-8D5498D12A4D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DB13C81B-557A-8A4A-82C8-8D5498D12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51B06106-0E35-594E-B0E3-06CD956C6E80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51B06106-0E35-594E-B0E3-06CD956C6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463A207C-397E-1F49-801E-B081DAEA30EA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463A207C-397E-1F49-801E-B081DAEA30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B65AE84-BB0C-5048-827D-3D46D3486489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1CDC4F5-53AC-A647-9FBD-362685197EF9}"/>
                </a:ext>
              </a:extLst>
            </p:cNvPr>
            <p:cNvCxnSpPr>
              <a:cxnSpLocks/>
              <a:stCxn id="188" idx="0"/>
              <a:endCxn id="19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59428EAA-7D5E-1048-A555-37EDBCB9665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A4C11958-4902-C04E-BC54-F09BEF18FC66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A3B375B-4C75-B446-8781-C0051891EE40}"/>
                </a:ext>
              </a:extLst>
            </p:cNvPr>
            <p:cNvCxnSpPr>
              <a:cxnSpLocks/>
              <a:stCxn id="191" idx="0"/>
              <a:endCxn id="19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AD1A459-7614-9646-9352-72E5D564E0C3}"/>
                </a:ext>
              </a:extLst>
            </p:cNvPr>
            <p:cNvCxnSpPr>
              <a:cxnSpLocks/>
              <a:stCxn id="194" idx="0"/>
              <a:endCxn id="19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E17E3565-321F-5E4B-B85E-BA23E8968EEB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7EAC0654-52A0-F24F-BE16-971407D76D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8BA35DE1-9CF1-814F-AC27-D67FE69CE6EC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DC357FCE-6E02-8E41-BF28-CD7FEE83DDE1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50F1284-D812-A443-AAB9-8B51BA31EBB1}"/>
                  </a:ext>
                </a:extLst>
              </p:cNvPr>
              <p:cNvSpPr/>
              <p:nvPr/>
            </p:nvSpPr>
            <p:spPr>
              <a:xfrm>
                <a:off x="5380163" y="104856"/>
                <a:ext cx="3405561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50F1284-D812-A443-AAB9-8B51BA31E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163" y="104856"/>
                <a:ext cx="3405561" cy="1222899"/>
              </a:xfrm>
              <a:prstGeom prst="rect">
                <a:avLst/>
              </a:prstGeom>
              <a:blipFill>
                <a:blip r:embed="rId81"/>
                <a:stretch>
                  <a:fillRect l="-1115" t="-2062" b="-41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A7C68-C1BB-419F-D414-FE08A7774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7D37E-6C50-A7D2-9560-F4331250B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D0931-7A4A-3F53-E2DA-CC2AB2CC6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528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644AB8-6766-89E7-F4D1-7FA440A80060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A957A-A161-544A-A9D3-ABED16DF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512620" cy="458426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Absorption complexity: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Collects a subset of lines that still depends exponentially on the largest parfactor size </a:t>
                </a:r>
              </a:p>
              <a:p>
                <a:pPr lvl="1"/>
                <a:r>
                  <a:rPr lang="en-GB" dirty="0"/>
                  <a:t>Exponentiates result</a:t>
                </a:r>
              </a:p>
              <a:p>
                <a:r>
                  <a:rPr lang="en-GB" dirty="0"/>
                  <a:t>Evidence can yield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groups per PRV</a:t>
                </a:r>
              </a:p>
              <a:p>
                <a:pPr lvl="1"/>
                <a:r>
                  <a:rPr lang="en-GB" dirty="0"/>
                  <a:t>Multiplies the number of PRVs in a model</a:t>
                </a:r>
              </a:p>
              <a:p>
                <a:pPr lvl="1"/>
                <a:r>
                  <a:rPr lang="en-GB" dirty="0"/>
                  <a:t>Does not change the lifted width of a model</a:t>
                </a:r>
              </a:p>
              <a:p>
                <a:r>
                  <a:rPr lang="en-GB" dirty="0">
                    <a:solidFill>
                      <a:srgbClr val="FFC000"/>
                    </a:solidFill>
                  </a:rPr>
                  <a:t>CAUTION</a:t>
                </a:r>
                <a:r>
                  <a:rPr lang="en-GB" dirty="0"/>
                  <a:t>: Evidence on PRVs with more than one logical variable can lead to groundings</a:t>
                </a:r>
              </a:p>
              <a:p>
                <a:r>
                  <a:rPr lang="en-GB" dirty="0"/>
                  <a:t>If considering evidence handling as an offline pre-processing step, one could also analyse the model after handling evidence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2" y="1332843"/>
                <a:ext cx="6512620" cy="4584266"/>
              </a:xfrm>
              <a:blipFill>
                <a:blip r:embed="rId2"/>
                <a:stretch>
                  <a:fillRect l="-2330" t="-1105" b="-24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71FAEFFA-5DFA-864B-AB11-BDBC477818EE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C25C199-2FE2-6E4C-9DB7-183E1670C72E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1248462-2C20-0249-8D37-614CDB85D6E3}"/>
                  </a:ext>
                </a:extLst>
              </p:cNvPr>
              <p:cNvCxnSpPr>
                <a:cxnSpLocks/>
                <a:stCxn id="83" idx="6"/>
                <a:endCxn id="11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997DB6C-7EC6-0C46-80A5-B35B0F62AC96}"/>
                  </a:ext>
                </a:extLst>
              </p:cNvPr>
              <p:cNvCxnSpPr>
                <a:cxnSpLocks/>
                <a:stCxn id="84" idx="2"/>
                <a:endCxn id="11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B3D7344-05FD-D44B-A186-2980C9D759E6}"/>
                  </a:ext>
                </a:extLst>
              </p:cNvPr>
              <p:cNvCxnSpPr>
                <a:cxnSpLocks/>
                <a:stCxn id="87" idx="0"/>
                <a:endCxn id="11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0CD5551-32E9-1542-83E8-E54D86ED6A5B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5A12BBAE-BBFD-564C-B3D7-8C0F62AA19ED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B615128-6AB0-764A-81CF-06C9D463604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BEBBB96-6162-E64F-A783-9EE8666B07F2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F25D1CAB-5548-7F4E-9385-0E1E272C8F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290A01D-AB88-E14A-A22A-CCF166D56156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D9D2983A-C6A9-6B49-AFA4-F5850C0E6890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56FD4DFD-9D50-3740-878C-69C112BE20C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DD073730-00BD-1249-952B-10B34DD974B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8EBDB89C-7099-614B-AE18-85C9412135CE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C8DC4A5-3A57-0146-B44C-F43798DBD0E7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61F5D0D-FC8A-0245-BACD-B1B65913922F}"/>
                </a:ext>
              </a:extLst>
            </p:cNvPr>
            <p:cNvCxnSpPr>
              <a:cxnSpLocks/>
              <a:stCxn id="86" idx="6"/>
              <a:endCxn id="107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8290FC-A7BB-6C47-BBF4-1FE1FA7746F7}"/>
                </a:ext>
              </a:extLst>
            </p:cNvPr>
            <p:cNvCxnSpPr>
              <a:cxnSpLocks/>
              <a:stCxn id="87" idx="4"/>
              <a:endCxn id="107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0AC135D-D85B-9D42-8633-CE6AA364E3EF}"/>
                </a:ext>
              </a:extLst>
            </p:cNvPr>
            <p:cNvCxnSpPr>
              <a:cxnSpLocks/>
              <a:stCxn id="85" idx="0"/>
              <a:endCxn id="107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AA842F1-4843-6745-A4D1-E6D43DBF2ACE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BFE0CAF-B9AC-CC47-9469-4D6A4BAAD89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4722EA1-4FFD-2F49-BD44-6F8C0F85AE5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3B17885-A243-694A-9F39-DE7ECCD9358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2ADE0DF2-40C5-964F-84EE-54A78B905240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3F9A952-ED88-7F49-9A74-FB546D79DC7F}"/>
                </a:ext>
              </a:extLst>
            </p:cNvPr>
            <p:cNvCxnSpPr>
              <a:cxnSpLocks/>
              <a:stCxn id="87" idx="4"/>
              <a:endCxn id="103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39C46F8-290D-5C4D-B5C7-E33A96F80A97}"/>
                </a:ext>
              </a:extLst>
            </p:cNvPr>
            <p:cNvCxnSpPr>
              <a:cxnSpLocks/>
              <a:stCxn id="88" idx="2"/>
              <a:endCxn id="103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B399F05-90E1-BB4A-BC2B-173221C952B9}"/>
                </a:ext>
              </a:extLst>
            </p:cNvPr>
            <p:cNvCxnSpPr>
              <a:cxnSpLocks/>
              <a:stCxn id="85" idx="0"/>
              <a:endCxn id="103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DB1E1B6-3D0C-3546-AAAF-50302177EC2C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0B32FC7-AB11-EF49-88F3-DA8A38F3FB0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5DA1349-7421-5D48-996F-0D662E7A235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81935BA-EAD6-B04B-87AB-EEA8AE4B1A0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E768CA72-DE00-794B-AE58-03A5F6897C4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AB74C43-A93C-B441-8AEA-C47A3102C9C3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CCB5FB7-5FED-E74B-B3DF-73E476DA50BE}"/>
                  </a:ext>
                </a:extLst>
              </p:cNvPr>
              <p:cNvCxnSpPr>
                <a:cxnSpLocks/>
                <a:stCxn id="87" idx="6"/>
                <a:endCxn id="100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53E1FE8-9B66-8641-9849-FE878EC4B8D5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5ACB9D5-E415-AF45-9D51-7F32E16E1B4E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83235E35-5649-684F-9A98-AFAB723DE8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94101C2-E083-5848-BE22-838C6C6806F7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A6938DF-C75F-CB40-9C97-14FF78101A9B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8D42BBA-1A8A-D149-8CFC-B3C5D5371E68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B4F0FE8-9B8A-3147-AE3F-4EF1FD4987AD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409B390-7E48-A74A-8C70-253890B24AE2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69691B92-F9CB-084C-A588-724599C746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DE70497-60ED-7949-B854-46E88C3C698B}"/>
                </a:ext>
              </a:extLst>
            </p:cNvPr>
            <p:cNvCxnSpPr>
              <a:cxnSpLocks/>
              <a:stCxn id="122" idx="1"/>
              <a:endCxn id="85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EFCE494-60B7-4646-A84B-121238113328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F54AD0E-CA7F-FB44-9730-5875103A9509}"/>
                </a:ext>
              </a:extLst>
            </p:cNvPr>
            <p:cNvCxnSpPr>
              <a:cxnSpLocks/>
              <a:stCxn id="85" idx="2"/>
              <a:endCxn id="129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6ECE519-017F-F148-94C7-9604E70298E0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C0246D3-9ED7-F941-9681-3784E7EA106B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CC26F81-B743-3B41-A1FD-145E64BC05D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8D4375-1D37-3A40-B87B-598957CDA6B3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A5C7659C-D9B1-CA4F-A1F3-E45413805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B9BF3F8-72A3-2043-AE69-0252310D39EC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E55701-B8FB-4746-8504-E1A315D1C202}"/>
                </a:ext>
              </a:extLst>
            </p:cNvPr>
            <p:cNvCxnSpPr>
              <a:cxnSpLocks/>
              <a:stCxn id="141" idx="6"/>
              <a:endCxn id="138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31864E1-7D9C-EE4E-9C03-A73D50A8EBEC}"/>
                </a:ext>
              </a:extLst>
            </p:cNvPr>
            <p:cNvCxnSpPr>
              <a:cxnSpLocks/>
              <a:stCxn id="142" idx="2"/>
              <a:endCxn id="138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89D5693-C86B-7E41-8CDE-4A91DC1BCECB}"/>
                </a:ext>
              </a:extLst>
            </p:cNvPr>
            <p:cNvCxnSpPr>
              <a:cxnSpLocks/>
              <a:stCxn id="145" idx="0"/>
              <a:endCxn id="138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BFD812E-D51E-B24F-B0F2-81AE5C6B1B5C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8CC2081-597A-4E46-9BBA-FB25DBF8EDC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7BBFA6E-C928-BC4E-BC4F-9C7D1B184BD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1E5B673-D387-3C4B-A77D-A64646C1288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94172E25-D42C-0441-B523-C566D16119F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DA16E29-557F-1142-B8B3-125B564240E2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DA16E29-557F-1142-B8B3-125B56424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4E0A82-5B15-E746-A239-E777ADA1086F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4E0A82-5B15-E746-A239-E777ADA10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1C56B01-E12E-F840-91BF-700C92E4981B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1C56B01-E12E-F840-91BF-700C92E49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F96A718-9C22-A444-89E8-6A13AF721FDB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F96A718-9C22-A444-89E8-6A13AF721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9C5D44E-F97E-A24B-AD59-515BC1C99FD0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9C5D44E-F97E-A24B-AD59-515BC1C99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2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54C50C9-BF8F-8444-854B-5899692907BF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54C50C9-BF8F-8444-854B-58996929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C4C77A0-9A9C-1C47-AC97-34F51E41C010}"/>
              </a:ext>
            </a:extLst>
          </p:cNvPr>
          <p:cNvCxnSpPr>
            <a:cxnSpLocks/>
            <a:stCxn id="144" idx="6"/>
            <a:endCxn id="152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407F88B-365D-A54C-960A-368614A769D9}"/>
              </a:ext>
            </a:extLst>
          </p:cNvPr>
          <p:cNvCxnSpPr>
            <a:cxnSpLocks/>
            <a:stCxn id="145" idx="4"/>
            <a:endCxn id="152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6E16C68-C835-794F-9DAF-73D9BF80F8C8}"/>
              </a:ext>
            </a:extLst>
          </p:cNvPr>
          <p:cNvCxnSpPr>
            <a:cxnSpLocks/>
            <a:stCxn id="143" idx="0"/>
            <a:endCxn id="152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C4B54DA-85F5-8F44-BCD1-EBA423546EC7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D0AEA255-6B7B-B147-9456-10351AB3EC92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E56203E-8166-0C45-ADD0-BFFDF339A8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EC7B1E4-9A7F-4444-99FB-9DE520F1888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F3F49FFC-A4CC-D443-8980-CC3C4C31FC4B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49AB37B-C7B5-F44D-97CD-D8393829AFBF}"/>
              </a:ext>
            </a:extLst>
          </p:cNvPr>
          <p:cNvCxnSpPr>
            <a:cxnSpLocks/>
            <a:stCxn id="145" idx="4"/>
            <a:endCxn id="160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4BC5F32-DBF6-594C-BDB7-34CF4E7ACD65}"/>
              </a:ext>
            </a:extLst>
          </p:cNvPr>
          <p:cNvCxnSpPr>
            <a:cxnSpLocks/>
            <a:stCxn id="146" idx="2"/>
            <a:endCxn id="160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69062FF-953E-FC40-9258-EB61C62BE363}"/>
              </a:ext>
            </a:extLst>
          </p:cNvPr>
          <p:cNvCxnSpPr>
            <a:cxnSpLocks/>
            <a:stCxn id="143" idx="0"/>
            <a:endCxn id="160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E92F6B8-C47C-0C4E-9C77-038862658737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BF36D58-A80C-AD4F-BFD3-4A694741F49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F564307-8C1B-794A-8F31-B8E948D15F4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2500F67-C43B-5D44-8727-FD873877A927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D1E924A8-C535-4149-8D41-AF2CA6F328EA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B873088-38F8-FC47-9227-0F1A84E04919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19346405-AC18-EB43-998D-CC900FEA7B5A}"/>
                </a:ext>
              </a:extLst>
            </p:cNvPr>
            <p:cNvCxnSpPr>
              <a:cxnSpLocks/>
              <a:stCxn id="145" idx="6"/>
              <a:endCxn id="166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36FEA79-1385-E248-BEF0-E8F643D4BC36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E3FE5FC-0A0D-834B-8E0F-3A21774AC0E7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557F0953-8E11-E441-B4C2-56B7641BFF8D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F184DDC-92EE-084B-B0C4-1AEC46B06C57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F184DDC-92EE-084B-B0C4-1AEC46B06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770F83DF-DF21-174E-A768-EFE2EAC777B3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770F83DF-DF21-174E-A768-EFE2EAC77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4EB752F-7696-B647-8E06-9D6905814281}"/>
              </a:ext>
            </a:extLst>
          </p:cNvPr>
          <p:cNvCxnSpPr>
            <a:cxnSpLocks/>
            <a:stCxn id="169" idx="6"/>
            <a:endCxn id="176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92">
            <a:extLst>
              <a:ext uri="{FF2B5EF4-FFF2-40B4-BE49-F238E27FC236}">
                <a16:creationId xmlns:a16="http://schemas.microsoft.com/office/drawing/2014/main" id="{99D6E009-401C-894C-8ACE-52E2755839E7}"/>
              </a:ext>
            </a:extLst>
          </p:cNvPr>
          <p:cNvCxnSpPr>
            <a:cxnSpLocks/>
            <a:stCxn id="145" idx="2"/>
            <a:endCxn id="177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ED146B-605B-9D46-A127-EDD51786B79F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A8DE56C-DB1C-AE45-8984-828A6D27654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1B6ED21-796A-4244-B303-7B1DAB12C050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2C436F9-0A24-DE44-8317-018417CC9E73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D056804B-CE1C-9A4C-86F5-4D8266D543A1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9" name="Straight Connector 199">
            <a:extLst>
              <a:ext uri="{FF2B5EF4-FFF2-40B4-BE49-F238E27FC236}">
                <a16:creationId xmlns:a16="http://schemas.microsoft.com/office/drawing/2014/main" id="{B5CCE8BD-8673-A742-BC97-467BF0BAF63E}"/>
              </a:ext>
            </a:extLst>
          </p:cNvPr>
          <p:cNvCxnSpPr>
            <a:cxnSpLocks/>
            <a:stCxn id="145" idx="6"/>
            <a:endCxn id="185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AED7C89-340A-FE48-A973-592F857D5D8B}"/>
              </a:ext>
            </a:extLst>
          </p:cNvPr>
          <p:cNvCxnSpPr>
            <a:cxnSpLocks/>
            <a:stCxn id="170" idx="2"/>
            <a:endCxn id="184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6B434D1-C7F9-3F40-AF02-FA668115F543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8A5F8E87-C637-FB4A-93B3-467E7A5B3A4C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71F6902-71DD-6E4A-B505-D6666705F59C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FBE4BFE-C57F-4F46-A230-D8DD360A7D8D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6C59360C-92F4-BF4D-853C-28F44ED13012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FDA0CC0-D013-EE48-B5AD-32008E638188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FDA0CC0-D013-EE48-B5AD-32008E638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A3D3019-07D4-2C41-A8A1-3AE7BC2475CB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A3D3019-07D4-2C41-A8A1-3AE7BC247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A55479ED-F15F-3D4B-8E59-3AC5505D4A64}"/>
              </a:ext>
            </a:extLst>
          </p:cNvPr>
          <p:cNvCxnSpPr>
            <a:cxnSpLocks/>
            <a:stCxn id="189" idx="6"/>
            <a:endCxn id="196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2">
            <a:extLst>
              <a:ext uri="{FF2B5EF4-FFF2-40B4-BE49-F238E27FC236}">
                <a16:creationId xmlns:a16="http://schemas.microsoft.com/office/drawing/2014/main" id="{90C02F85-94AE-7942-A3F7-BCF8765E021C}"/>
              </a:ext>
            </a:extLst>
          </p:cNvPr>
          <p:cNvCxnSpPr>
            <a:cxnSpLocks/>
            <a:stCxn id="145" idx="2"/>
            <a:endCxn id="197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1C2EE5F1-E6A1-ED44-B35E-16454349698B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4205E7D-6703-7742-851C-A944D5232FEB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1819B78-5258-E642-A77E-64674A76B49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46C5F5B-A0D9-854F-837A-9B846F901D2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430B6D87-476D-6B4C-A4A2-4A7574E303AC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9" name="Straight Connector 199">
            <a:extLst>
              <a:ext uri="{FF2B5EF4-FFF2-40B4-BE49-F238E27FC236}">
                <a16:creationId xmlns:a16="http://schemas.microsoft.com/office/drawing/2014/main" id="{115839E0-C1C9-1140-956D-2479A2490959}"/>
              </a:ext>
            </a:extLst>
          </p:cNvPr>
          <p:cNvCxnSpPr>
            <a:cxnSpLocks/>
            <a:stCxn id="145" idx="6"/>
            <a:endCxn id="205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9DFF729-914B-474C-9D24-6ADA5E06D686}"/>
              </a:ext>
            </a:extLst>
          </p:cNvPr>
          <p:cNvCxnSpPr>
            <a:cxnSpLocks/>
            <a:stCxn id="190" idx="2"/>
            <a:endCxn id="204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5EC5F49-E867-5944-BBF4-C509432E76DC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BD28CEC-E740-7E4D-B460-47FDA85E3FA4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91DCD321-327F-9B42-82B0-993B37FA326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AA5C3F1-731D-6241-BBFF-A08BA7F5B503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FE025893-0132-1F4C-B04F-59FD3A30035A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97596-49B7-8B4B-5D19-C5678BFEC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0FE47-2B76-08CA-16F3-3EA1549453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18322-56E5-1D12-0B30-B560F09354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012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12A37B-5F30-58A7-27E8-2A06E13BD234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961006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Complexity of LVE given a liftable, </a:t>
                </a:r>
                <a:br>
                  <a:rPr lang="en-GB" dirty="0"/>
                </a:br>
                <a:r>
                  <a:rPr lang="en-GB" dirty="0"/>
                  <a:t>counted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counted model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Complexity of VE: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𝑟𝑣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If no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Difference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r>
                  <a:rPr lang="en-GB" dirty="0"/>
                  <a:t> for lifted computations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More noticeable if domain sizes increase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961006" cy="4584266"/>
              </a:xfrm>
              <a:blipFill>
                <a:blip r:embed="rId2"/>
                <a:stretch>
                  <a:fillRect l="-2182" t="-2486" b="-22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78B86A1-C66A-B442-91E7-DF9F5E31519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05CF044-B32D-1D4A-BED6-27B05BBBB48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3A445941-B3FB-3544-8C9D-E9F3736C9E5C}"/>
                  </a:ext>
                </a:extLst>
              </p:cNvPr>
              <p:cNvCxnSpPr>
                <a:cxnSpLocks/>
                <a:stCxn id="120" idx="6"/>
                <a:endCxn id="15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C74BB22-9290-BC4A-9CE2-48A37615B493}"/>
                  </a:ext>
                </a:extLst>
              </p:cNvPr>
              <p:cNvCxnSpPr>
                <a:cxnSpLocks/>
                <a:stCxn id="121" idx="2"/>
                <a:endCxn id="15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6776338-C456-3D4B-90C9-F097ED434702}"/>
                  </a:ext>
                </a:extLst>
              </p:cNvPr>
              <p:cNvCxnSpPr>
                <a:cxnSpLocks/>
                <a:stCxn id="124" idx="0"/>
                <a:endCxn id="15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77BDB466-2F0D-C54E-A812-1ACB0F95071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C0C1D053-9FF7-B143-AA4E-A2A8C50BCA51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B8F743C-4121-444F-BAE5-AF86B555018D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7124697-7636-0046-BE6A-35D536EFCD10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FAAFD47F-38C4-8441-8942-76F8E8A363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8B0782AF-6CFC-FA4D-9725-790CB6651401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11FC6914-FA08-A341-A72B-92DD2220992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D93C748-C790-AD44-887E-C2EE97CEAB64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F00D2FCB-5EFC-5C40-8DF4-D1FF07F51D8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7F34E178-B782-6546-B8B7-C2CA101C52B6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7DC29FD-BBA4-2048-AFCC-6BCFD8A18DF5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307D843-B845-FA49-9EEB-1484C9CF91B4}"/>
                </a:ext>
              </a:extLst>
            </p:cNvPr>
            <p:cNvCxnSpPr>
              <a:cxnSpLocks/>
              <a:stCxn id="123" idx="6"/>
              <a:endCxn id="14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02CF195-402C-F34F-B8CB-C00F108F103B}"/>
                </a:ext>
              </a:extLst>
            </p:cNvPr>
            <p:cNvCxnSpPr>
              <a:cxnSpLocks/>
              <a:stCxn id="124" idx="4"/>
              <a:endCxn id="14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8F84C18-6D85-1C42-AABD-DF960905F1D5}"/>
                </a:ext>
              </a:extLst>
            </p:cNvPr>
            <p:cNvCxnSpPr>
              <a:cxnSpLocks/>
              <a:stCxn id="122" idx="0"/>
              <a:endCxn id="14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D93299D-7511-E64E-8D29-995F02B54C80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31032F5-9691-FA4C-BC67-8DE770554B8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F71AC20-2D66-F245-87B0-70A7219BF6BD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D1AEBF-A782-0C4C-B2D5-D39EAD80083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45A8318E-7E86-1144-923E-EF79F83EBFE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1DB4177-CA66-B342-884F-AE7F0F0C5431}"/>
                </a:ext>
              </a:extLst>
            </p:cNvPr>
            <p:cNvCxnSpPr>
              <a:cxnSpLocks/>
              <a:stCxn id="124" idx="4"/>
              <a:endCxn id="14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3086E6E-5ED3-D44C-9D8F-C38C918BC5DE}"/>
                </a:ext>
              </a:extLst>
            </p:cNvPr>
            <p:cNvCxnSpPr>
              <a:cxnSpLocks/>
              <a:stCxn id="125" idx="2"/>
              <a:endCxn id="14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2918B18-35C7-124E-9B40-DF2468F8C9C0}"/>
                </a:ext>
              </a:extLst>
            </p:cNvPr>
            <p:cNvCxnSpPr>
              <a:cxnSpLocks/>
              <a:stCxn id="122" idx="0"/>
              <a:endCxn id="14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516BC52-A657-F645-B09E-F79295EA7FBA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ADDD4CB-3429-0541-9F55-8291AA00797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43BF74E-3280-E64E-8B78-B5D2FEF0E26A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3014D15-37AE-B143-9927-59E6394812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C178B91-04AF-0442-99E7-8C4A4BE3F00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60F4151-C18A-B24D-9773-70EEBBB3A7B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2905E36-5DDB-0C46-9D52-D3B367A71A75}"/>
                  </a:ext>
                </a:extLst>
              </p:cNvPr>
              <p:cNvCxnSpPr>
                <a:cxnSpLocks/>
                <a:stCxn id="124" idx="6"/>
                <a:endCxn id="13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8DAF1387-8F85-AE46-B6C5-9324ED5CCFBB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09392B74-5CAA-7742-9F32-0B287255CEDF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367BC958-B617-4040-8D4E-3487131664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E7626BE-51DD-894A-9E28-F0F8C2082C54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FE693E1-8721-F549-8515-C5E9E9DC6C9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BB692A5-5204-1C4B-B959-777905DE6027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B47408A-B1EA-754C-853E-A9A89EB668DB}"/>
                </a:ext>
              </a:extLst>
            </p:cNvPr>
            <p:cNvCxnSpPr>
              <a:cxnSpLocks/>
              <a:stCxn id="203" idx="0"/>
              <a:endCxn id="166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FC9B24-563F-0A42-9343-674AA2926F55}"/>
                </a:ext>
              </a:extLst>
            </p:cNvPr>
            <p:cNvCxnSpPr>
              <a:cxnSpLocks/>
              <a:stCxn id="157" idx="0"/>
              <a:endCxn id="168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0F05B13-E333-3747-ABAA-7387065AF748}"/>
                </a:ext>
              </a:extLst>
            </p:cNvPr>
            <p:cNvCxnSpPr>
              <a:cxnSpLocks/>
              <a:stCxn id="168" idx="0"/>
              <a:endCxn id="16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FD8B6F3-CA0F-594F-A364-7D02F9EAFB91}"/>
                </a:ext>
              </a:extLst>
            </p:cNvPr>
            <p:cNvCxnSpPr>
              <a:cxnSpLocks/>
              <a:stCxn id="167" idx="0"/>
              <a:endCxn id="165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1A53546-0545-1347-A1A5-4554B9B91F42}"/>
                </a:ext>
              </a:extLst>
            </p:cNvPr>
            <p:cNvCxnSpPr>
              <a:cxnSpLocks/>
              <a:stCxn id="171" idx="0"/>
              <a:endCxn id="165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866782B5-0E1F-FA4C-A0E2-99EA91AD9347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6BF07A3-EC7B-C444-B3CA-CA3D9D0F6F88}"/>
                </a:ext>
              </a:extLst>
            </p:cNvPr>
            <p:cNvCxnSpPr>
              <a:cxnSpLocks/>
              <a:stCxn id="163" idx="0"/>
              <a:endCxn id="165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4635473-1342-CE44-8004-6D5A9FDD84A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6AF0C993-9C71-6641-AE0E-E1B950DA45EF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096AD9F-9447-1248-B971-E3E6CE0C2E0D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A934AB0-F056-CC41-8631-4392E507ED2F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3B206315-FD57-F44E-870A-D53E785017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E61C54B8-7FC6-4E47-8A75-158F051AA5DE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82A50676-FFDD-8648-ADCC-51082D59E2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5FB05B2-9412-6940-9C6C-D29D7B4ACF8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0853540-51A4-BD49-84A0-021F43EBD98D}"/>
                </a:ext>
              </a:extLst>
            </p:cNvPr>
            <p:cNvCxnSpPr>
              <a:cxnSpLocks/>
              <a:stCxn id="198" idx="0"/>
              <a:endCxn id="166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53C323B-9263-EE46-B4BE-34FCEE7E1719}"/>
                </a:ext>
              </a:extLst>
            </p:cNvPr>
            <p:cNvCxnSpPr>
              <a:cxnSpLocks/>
              <a:stCxn id="166" idx="0"/>
              <a:endCxn id="17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370E9A0-B06A-DB43-B2D0-7DC9E4CE526A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859FC74-303D-1F40-BC4E-23350EE57369}"/>
                </a:ext>
              </a:extLst>
            </p:cNvPr>
            <p:cNvCxnSpPr>
              <a:cxnSpLocks/>
              <a:stCxn id="169" idx="0"/>
              <a:endCxn id="167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A18635-00C4-B444-8842-E3726919A619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A776CB89-AE2E-AB44-B66A-0A44CE5D40E4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A776CB89-AE2E-AB44-B66A-0A44CE5D40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60325A40-BFBA-A54A-ADB3-13479CB81BF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37CD4B3F-35F2-F642-82E0-2AE08C4DEB7B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37CD4B3F-35F2-F642-82E0-2AE08C4DE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CF55DEA6-E20B-AD4A-9D4F-28787220A98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CF55DEA6-E20B-AD4A-9D4F-28787220A9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01AC579-DC94-6C41-8F25-B1BDDA21F83F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E0E0455-FDE8-F341-8174-B0CCE35E7AB6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E0E0455-FDE8-F341-8174-B0CCE35E7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B6DDA83-9AB3-A242-BD8E-6F4B09A3169F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9C7DE9EE-D17F-E242-BC58-49996C784802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A3EF664-BE3F-2449-A81C-1EFB4B2805FE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3A304977-E325-C24B-ADD4-0B18FC32FADD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8D9CB3EF-0D9B-8E47-8182-963BF63E3994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8D9CB3EF-0D9B-8E47-8182-963BF63E3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F1349FB-0B3B-C341-97A2-D6449D0808C5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F1349FB-0B3B-C341-97A2-D6449D0808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4B111F15-D734-524B-8ADD-8515466EEF7C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4B111F15-D734-524B-8ADD-8515466EE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477170F4-DB12-8746-8186-E03927314BA5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477170F4-DB12-8746-8186-E03927314B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EFBC835-0E78-C549-9A22-8DAB78E12DE0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EFBC835-0E78-C549-9A22-8DAB78E12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4C92647-76D6-FA4D-848C-E183D26685F5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4C92647-76D6-FA4D-848C-E183D2668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9A860451-A6B3-DB4F-BB1C-55C089FBE346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9A860451-A6B3-DB4F-BB1C-55C089FBE3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5D2944DD-BF81-0346-87DA-D16796CD03CF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5D2944DD-BF81-0346-87DA-D16796CD03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514F04A4-C22A-7140-8963-11A8FAC102BB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C932EA1-4DC9-EE4F-B1DA-FEA3EFD96F6D}"/>
                </a:ext>
              </a:extLst>
            </p:cNvPr>
            <p:cNvCxnSpPr>
              <a:cxnSpLocks/>
              <a:stCxn id="196" idx="0"/>
              <a:endCxn id="19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8F424B0-BAAE-BF42-8D08-EB8B004E977A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C7EC3056-3946-1F45-8816-D4CE2AC05D4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393EF91-402C-F943-AE83-8542517CEBEE}"/>
                </a:ext>
              </a:extLst>
            </p:cNvPr>
            <p:cNvCxnSpPr>
              <a:cxnSpLocks/>
              <a:stCxn id="199" idx="0"/>
              <a:endCxn id="20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FA7A374-608B-9842-82E6-3DCEA53DE8D1}"/>
                </a:ext>
              </a:extLst>
            </p:cNvPr>
            <p:cNvCxnSpPr>
              <a:cxnSpLocks/>
              <a:stCxn id="202" idx="0"/>
              <a:endCxn id="20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FF4E62-05D2-744B-834A-7E9C936BA450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0445FAAA-0719-9C49-B420-77449565DF8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69F5197D-1A68-914A-95DE-6506A39D19F5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704E751F-BD26-3A4E-BBDA-47606CD21D21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D1EC-6BD9-AA14-2605-37794EF3C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3104E-BCC2-BF5B-ABE6-45A6535E5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02EE-2122-D0EC-0989-47AA410025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768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BFF2B-053F-8B59-C196-C50A3B1A441B}"/>
              </a:ext>
            </a:extLst>
          </p:cNvPr>
          <p:cNvSpPr/>
          <p:nvPr/>
        </p:nvSpPr>
        <p:spPr>
          <a:xfrm>
            <a:off x="407368" y="952308"/>
            <a:ext cx="11377264" cy="309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Comparison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2"/>
                <a:ext cx="8726857" cy="248429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If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CRV with counted logical variable of domain size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appears grounded in a factor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one count conversion,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number of random variables also occurring in the cluster</a:t>
                </a:r>
              </a:p>
              <a:p>
                <a:pPr lvl="3"/>
                <a:r>
                  <a:rPr lang="en-GB" dirty="0">
                    <a:solidFill>
                      <a:schemeClr val="tx1"/>
                    </a:solidFill>
                  </a:rPr>
                  <a:t>E.g.,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</a:t>
                </a:r>
              </a:p>
              <a:p>
                <a:pPr lvl="3"/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2"/>
                <a:ext cx="8726857" cy="2484293"/>
              </a:xfrm>
              <a:blipFill>
                <a:blip r:embed="rId2"/>
                <a:stretch>
                  <a:fillRect l="-1597" t="-4082" b="-19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/>
              <p:nvPr/>
            </p:nvSpPr>
            <p:spPr>
              <a:xfrm>
                <a:off x="3336306" y="3663308"/>
                <a:ext cx="7930662" cy="42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160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</m:groupCh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bSup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groupCh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06" y="3663308"/>
                <a:ext cx="7930662" cy="428194"/>
              </a:xfrm>
              <a:prstGeom prst="rect">
                <a:avLst/>
              </a:prstGeom>
              <a:blipFill>
                <a:blip r:embed="rId3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/>
              <p:nvPr/>
            </p:nvSpPr>
            <p:spPr>
              <a:xfrm>
                <a:off x="3061350" y="4098669"/>
                <a:ext cx="8871438" cy="1917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>
                  <a:tabLst>
                    <a:tab pos="1198563" algn="l"/>
                  </a:tabLst>
                </a:pPr>
                <a:r>
                  <a:rPr lang="de-DE" sz="1600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350" y="4098669"/>
                <a:ext cx="8871438" cy="1917063"/>
              </a:xfrm>
              <a:prstGeom prst="rect">
                <a:avLst/>
              </a:prstGeom>
              <a:blipFill>
                <a:blip r:embed="rId4"/>
                <a:stretch>
                  <a:fillRect t="-92763" b="-1322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/>
              <p:nvPr/>
            </p:nvSpPr>
            <p:spPr>
              <a:xfrm>
                <a:off x="359625" y="4091502"/>
                <a:ext cx="2701725" cy="175432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In the lifted case, domain size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no longer occurs in an exponent whereas it does in the propositional case thanks to count conversion</a:t>
                </a: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091502"/>
                <a:ext cx="2701725" cy="1754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178511F-5F3F-804A-828D-870A7AA1069C}"/>
              </a:ext>
            </a:extLst>
          </p:cNvPr>
          <p:cNvCxnSpPr>
            <a:cxnSpLocks/>
          </p:cNvCxnSpPr>
          <p:nvPr/>
        </p:nvCxnSpPr>
        <p:spPr>
          <a:xfrm>
            <a:off x="3061350" y="4098668"/>
            <a:ext cx="87571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258542-9BBB-8D41-9641-355AE89C4B1A}"/>
                  </a:ext>
                </a:extLst>
              </p:cNvPr>
              <p:cNvSpPr/>
              <p:nvPr/>
            </p:nvSpPr>
            <p:spPr>
              <a:xfrm>
                <a:off x="5617666" y="6312933"/>
                <a:ext cx="9559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e-DE" sz="14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4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258542-9BBB-8D41-9641-355AE89C4B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66" y="6312933"/>
                <a:ext cx="955967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3955418-424B-AD40-89D8-0F19BFDF6F4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07CFE0-3E55-6343-B1C0-31D37ADE93D5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1F308BB-DEAC-8D4F-8835-FA465FE08CFF}"/>
                  </a:ext>
                </a:extLst>
              </p:cNvPr>
              <p:cNvCxnSpPr>
                <a:cxnSpLocks/>
                <a:stCxn id="88" idx="6"/>
                <a:endCxn id="12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1C4B6EC-8242-9548-9AB0-E5F0A50CB8E4}"/>
                  </a:ext>
                </a:extLst>
              </p:cNvPr>
              <p:cNvCxnSpPr>
                <a:cxnSpLocks/>
                <a:stCxn id="89" idx="2"/>
                <a:endCxn id="12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D4C063-98AA-EB45-B31F-EFC7B71BD851}"/>
                  </a:ext>
                </a:extLst>
              </p:cNvPr>
              <p:cNvCxnSpPr>
                <a:cxnSpLocks/>
                <a:stCxn id="92" idx="0"/>
                <a:endCxn id="12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C981942-8DFA-574D-8B4F-2B5D621D62E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7CCD12B-1EE8-1B4D-8250-9BB9E1F6FC7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AD9911BC-CA57-0343-8698-FC7455E7FB15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16DB3ECA-7A44-8E4D-8A61-8EB19505AE7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8BCDCD37-DBD0-874F-A5DD-E95769AA7A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5442961-2D90-6249-B66D-0BAADEE59724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BB6BA1B-0E0D-FC4A-9BB4-E1507E27766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48E8FBB-8773-AD4C-B096-1217D8F0E56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DCDFF49-C84A-C348-B226-62A3AFB4D33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F079C0BD-287F-034B-ACA3-E8B0F5FA9B48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6A40E9F-150C-004F-AA8B-301310FB36D4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9897C1-AB35-D54C-91B3-CA8B3F7CDB16}"/>
                </a:ext>
              </a:extLst>
            </p:cNvPr>
            <p:cNvCxnSpPr>
              <a:cxnSpLocks/>
              <a:stCxn id="91" idx="6"/>
              <a:endCxn id="11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F9421C-8C32-B046-97AD-8B45950FAA28}"/>
                </a:ext>
              </a:extLst>
            </p:cNvPr>
            <p:cNvCxnSpPr>
              <a:cxnSpLocks/>
              <a:stCxn id="92" idx="4"/>
              <a:endCxn id="11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181B3B5-59F9-3C4E-AF07-CCEAF5536D07}"/>
                </a:ext>
              </a:extLst>
            </p:cNvPr>
            <p:cNvCxnSpPr>
              <a:cxnSpLocks/>
              <a:stCxn id="90" idx="0"/>
              <a:endCxn id="11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FACFEEA-A9B1-9945-9CD9-F81EFD8345FC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19B6957-DD80-824E-B780-125D7944C0E2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5F99802-ADE3-D04D-A869-C0B9DAF5FB72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659C44F-941A-034A-B239-3648568DB74F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80178EF5-1155-DF42-949D-CE0DF9F9AFC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7B75D53-0E66-F54B-9277-827EF023F590}"/>
                </a:ext>
              </a:extLst>
            </p:cNvPr>
            <p:cNvCxnSpPr>
              <a:cxnSpLocks/>
              <a:stCxn id="92" idx="4"/>
              <a:endCxn id="10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C8C24B2-D249-654B-AE17-03B0C4569F9B}"/>
                </a:ext>
              </a:extLst>
            </p:cNvPr>
            <p:cNvCxnSpPr>
              <a:cxnSpLocks/>
              <a:stCxn id="93" idx="2"/>
              <a:endCxn id="10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4170D4F-5118-AB4F-B3A1-732C46195AEC}"/>
                </a:ext>
              </a:extLst>
            </p:cNvPr>
            <p:cNvCxnSpPr>
              <a:cxnSpLocks/>
              <a:stCxn id="90" idx="0"/>
              <a:endCxn id="10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A361DA1-1E00-ED4E-927C-D9B7DE69ED68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40D9170-021D-E246-A075-87773E0FA22D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2CFF884-8F1F-AA4C-8B2F-54423EA32F3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860B974-C144-094C-A8E6-E96F4EB7CC48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30B67DA9-E3D6-EB4F-8447-8EB593C60BE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0B4B039-A15B-504D-9654-928410122D29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C99A731-1097-A747-A0F0-CE236A1053B2}"/>
                  </a:ext>
                </a:extLst>
              </p:cNvPr>
              <p:cNvCxnSpPr>
                <a:cxnSpLocks/>
                <a:stCxn id="92" idx="6"/>
                <a:endCxn id="10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FAFC937-9543-7A44-A3C6-1A1C395E3CE8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5F0FE6C-3D40-AA43-B93A-254166E1095F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10A2A602-EEB4-2B4E-9962-7A40C251AE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18A2D-4C7F-A744-BD98-E06FE39EE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LVE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8741-4F28-E673-31D3-7FA40244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129F9-882C-7875-C91F-2157C9B1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6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5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2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15189</Words>
  <Application>Microsoft Macintosh PowerPoint</Application>
  <PresentationFormat>Widescreen</PresentationFormat>
  <Paragraphs>4070</Paragraphs>
  <Slides>131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41" baseType="lpstr">
      <vt:lpstr>.Hiragino Kaku Gothic Interface W3</vt:lpstr>
      <vt:lpstr>Arial</vt:lpstr>
      <vt:lpstr>Calibri</vt:lpstr>
      <vt:lpstr>Cambria Math</vt:lpstr>
      <vt:lpstr>Cascadia Code</vt:lpstr>
      <vt:lpstr>CMU Bright SemiBold</vt:lpstr>
      <vt:lpstr>Myriad Pro</vt:lpstr>
      <vt:lpstr>Zapf Dingbats</vt:lpstr>
      <vt:lpstr>Standarddesign</vt:lpstr>
      <vt:lpstr>3_Standarddesign</vt:lpstr>
      <vt:lpstr>Dynamic Probabilistic Relational Models</vt:lpstr>
      <vt:lpstr>Contents</vt:lpstr>
      <vt:lpstr>Inference Tasks</vt:lpstr>
      <vt:lpstr>Outline: 4. Lifted Inference</vt:lpstr>
      <vt:lpstr>Remember: Variable Elimination (VE)</vt:lpstr>
      <vt:lpstr>Remember: Variable Elimination (VE): Example</vt:lpstr>
      <vt:lpstr>What Happens During Variable Elimination Given Relations?</vt:lpstr>
      <vt:lpstr>Lifted Variable Elimination (LVE)</vt:lpstr>
      <vt:lpstr>LVE in Detail</vt:lpstr>
      <vt:lpstr>Equivalent Ground  Eliminations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Lifted Operators and  Their Preconditions</vt:lpstr>
      <vt:lpstr>Count Normalisation</vt:lpstr>
      <vt:lpstr>Formal Definition</vt:lpstr>
      <vt:lpstr>Example</vt:lpstr>
      <vt:lpstr>Lifted Summing Out</vt:lpstr>
      <vt:lpstr>Lifted Summing Out: Operator</vt:lpstr>
      <vt:lpstr>Lifted Multiplication</vt:lpstr>
      <vt:lpstr>Lifted Multiplication: Trivial Case</vt:lpstr>
      <vt:lpstr>Lifted Multiplication: More General</vt:lpstr>
      <vt:lpstr>Lifted Multiplication: General Case</vt:lpstr>
      <vt:lpstr>Lifted Multiplication: Operator</vt:lpstr>
      <vt:lpstr>Lifted Multiplication: Example</vt:lpstr>
      <vt:lpstr>Count Conversion</vt:lpstr>
      <vt:lpstr>Count Conversion: Operator</vt:lpstr>
      <vt:lpstr>Count Conversion: Example</vt:lpstr>
      <vt:lpstr>Generalised Counting</vt:lpstr>
      <vt:lpstr>Splitting</vt:lpstr>
      <vt:lpstr>Splitting on Overlap</vt:lpstr>
      <vt:lpstr>Splitting on Overlap: Example</vt:lpstr>
      <vt:lpstr>Splitting: Operator</vt:lpstr>
      <vt:lpstr>Splitting: Example</vt:lpstr>
      <vt:lpstr>Other Operators</vt:lpstr>
      <vt:lpstr>Lifted Absorption</vt:lpstr>
      <vt:lpstr>Lifted Absorption: Shattering on Evidence</vt:lpstr>
      <vt:lpstr>Lifted Absorption: Example</vt:lpstr>
      <vt:lpstr>Lifted Absorption: Operator</vt:lpstr>
      <vt:lpstr>Lifted Absorption: Evidence for CRVs</vt:lpstr>
      <vt:lpstr>Lifted Absorption: Eliminating a Logical variable</vt:lpstr>
      <vt:lpstr>Lifted Absorption: Eliminating a Logical variable</vt:lpstr>
      <vt:lpstr>Shattering on Evidence &amp; Absorption</vt:lpstr>
      <vt:lpstr>Types of Shattering</vt:lpstr>
      <vt:lpstr>LVE: Algorithm</vt:lpstr>
      <vt:lpstr>LVE: Algorithm</vt:lpstr>
      <vt:lpstr>LVE: Heuristics</vt:lpstr>
      <vt:lpstr>LVE: Implementation</vt:lpstr>
      <vt:lpstr>BLOG Input</vt:lpstr>
      <vt:lpstr>Runtimes: Increasing Domain Sizes</vt:lpstr>
      <vt:lpstr>What About Parameterised Queries?</vt:lpstr>
      <vt:lpstr>Indistinguishable Query Terms</vt:lpstr>
      <vt:lpstr>… And Their Effect</vt:lpstr>
      <vt:lpstr>LVE for Parameterised Queries</vt:lpstr>
      <vt:lpstr>LVE for Parameterised Queries</vt:lpstr>
      <vt:lpstr>Normalisation</vt:lpstr>
      <vt:lpstr>Example</vt:lpstr>
      <vt:lpstr>Example</vt:lpstr>
      <vt:lpstr>Splits Affecting Query Logical Variables</vt:lpstr>
      <vt:lpstr>Splits Affecting Query Logical Variables: Examples</vt:lpstr>
      <vt:lpstr>Interim Summary</vt:lpstr>
      <vt:lpstr>Theoretical Analysis</vt:lpstr>
      <vt:lpstr>Runtime Complexity of Probabilistic Inference Using PGMs</vt:lpstr>
      <vt:lpstr>Example: Dtree – Bottom-up Construction as VE Representation</vt:lpstr>
      <vt:lpstr>Example: Dtree – Top-down Interpretation</vt:lpstr>
      <vt:lpstr>Cutset, Context, Cluster</vt:lpstr>
      <vt:lpstr>Cutset, Context, Cluster</vt:lpstr>
      <vt:lpstr>Back to Runtime Complexity of Probabilistic Inference in PGMs</vt:lpstr>
      <vt:lpstr>Complexity and Tractability</vt:lpstr>
      <vt:lpstr>Complexity of Probabilistic Inference in PRMs</vt:lpstr>
      <vt:lpstr>Dtree with Repeating Structures</vt:lpstr>
      <vt:lpstr>Decomposition into Partial Groundings</vt:lpstr>
      <vt:lpstr>DPG Definition</vt:lpstr>
      <vt:lpstr>FO Dtree Construction</vt:lpstr>
      <vt:lpstr>FO dtree: Example</vt:lpstr>
      <vt:lpstr>FO Dtree Definition</vt:lpstr>
      <vt:lpstr>FO Dtree Definition</vt:lpstr>
      <vt:lpstr>FO Dtree Properties (as before)</vt:lpstr>
      <vt:lpstr>FO dtree: Bottom-up Interpretation</vt:lpstr>
      <vt:lpstr>FO dtree: Bottom-up Interpretation</vt:lpstr>
      <vt:lpstr>Liftability</vt:lpstr>
      <vt:lpstr>Liftability: Example FO Dtree</vt:lpstr>
      <vt:lpstr>Lifted Width</vt:lpstr>
      <vt:lpstr>Worst-case Parfactor Size</vt:lpstr>
      <vt:lpstr>Complexity</vt:lpstr>
      <vt:lpstr>Complexity</vt:lpstr>
      <vt:lpstr>Evidence</vt:lpstr>
      <vt:lpstr>Comparison</vt:lpstr>
      <vt:lpstr>Comparison</vt:lpstr>
      <vt:lpstr>Comparison: Runtime</vt:lpstr>
      <vt:lpstr>Comparison: Runtime</vt:lpstr>
      <vt:lpstr>Tractability</vt:lpstr>
      <vt:lpstr>Completeness</vt:lpstr>
      <vt:lpstr>Completeness</vt:lpstr>
      <vt:lpstr>Completeness</vt:lpstr>
      <vt:lpstr>Completeness</vt:lpstr>
      <vt:lpstr>Completeness</vt:lpstr>
      <vt:lpstr>Completeness Beyond Models: Queries</vt:lpstr>
      <vt:lpstr>Completeness Beyond Models: Queries</vt:lpstr>
      <vt:lpstr>Completeness Beyond Models: Evidence</vt:lpstr>
      <vt:lpstr>Complexity</vt:lpstr>
      <vt:lpstr>Interim Summary</vt:lpstr>
      <vt:lpstr>Contents in this Lecture Related to Utility-based Agents</vt:lpstr>
      <vt:lpstr>Outline: 4. Lifted Inference</vt:lpstr>
      <vt:lpstr>Appendix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 – Complete Derivation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Universität zu Lübeck</dc:title>
  <dc:creator>Uli</dc:creator>
  <cp:lastModifiedBy>Marcel Gehrke</cp:lastModifiedBy>
  <cp:revision>91</cp:revision>
  <dcterms:created xsi:type="dcterms:W3CDTF">2010-04-27T12:26:40Z</dcterms:created>
  <dcterms:modified xsi:type="dcterms:W3CDTF">2023-05-22T07:53:17Z</dcterms:modified>
</cp:coreProperties>
</file>